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363" r:id="rId2"/>
    <p:sldId id="328" r:id="rId3"/>
    <p:sldId id="355" r:id="rId4"/>
    <p:sldId id="349" r:id="rId5"/>
    <p:sldId id="347" r:id="rId6"/>
    <p:sldId id="299" r:id="rId7"/>
    <p:sldId id="319" r:id="rId8"/>
    <p:sldId id="348" r:id="rId9"/>
    <p:sldId id="297" r:id="rId10"/>
    <p:sldId id="296" r:id="rId11"/>
    <p:sldId id="339" r:id="rId12"/>
    <p:sldId id="302" r:id="rId13"/>
    <p:sldId id="303" r:id="rId14"/>
    <p:sldId id="300" r:id="rId15"/>
    <p:sldId id="315" r:id="rId16"/>
    <p:sldId id="301" r:id="rId17"/>
    <p:sldId id="351" r:id="rId18"/>
    <p:sldId id="340" r:id="rId19"/>
    <p:sldId id="304" r:id="rId20"/>
    <p:sldId id="318" r:id="rId21"/>
    <p:sldId id="272" r:id="rId22"/>
    <p:sldId id="273" r:id="rId23"/>
    <p:sldId id="305" r:id="rId24"/>
    <p:sldId id="306" r:id="rId25"/>
    <p:sldId id="341" r:id="rId26"/>
    <p:sldId id="350" r:id="rId27"/>
    <p:sldId id="313" r:id="rId28"/>
    <p:sldId id="279" r:id="rId29"/>
    <p:sldId id="281" r:id="rId30"/>
    <p:sldId id="282" r:id="rId31"/>
    <p:sldId id="352" r:id="rId32"/>
    <p:sldId id="342" r:id="rId33"/>
    <p:sldId id="309" r:id="rId34"/>
    <p:sldId id="317" r:id="rId35"/>
    <p:sldId id="284" r:id="rId36"/>
    <p:sldId id="311" r:id="rId37"/>
    <p:sldId id="310" r:id="rId38"/>
    <p:sldId id="312" r:id="rId39"/>
    <p:sldId id="353" r:id="rId40"/>
    <p:sldId id="364" r:id="rId41"/>
  </p:sldIdLst>
  <p:sldSz cx="9144000" cy="5143500" type="screen16x9"/>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504D"/>
    <a:srgbClr val="9BBB59"/>
    <a:srgbClr val="8064A2"/>
    <a:srgbClr val="4F81BD"/>
    <a:srgbClr val="FF9900"/>
    <a:srgbClr val="4BACC6"/>
    <a:srgbClr val="0070C0"/>
    <a:srgbClr val="FAC90F"/>
    <a:srgbClr val="00B0F0"/>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073" autoAdjust="0"/>
  </p:normalViewPr>
  <p:slideViewPr>
    <p:cSldViewPr>
      <p:cViewPr varScale="1">
        <p:scale>
          <a:sx n="116" d="100"/>
          <a:sy n="116" d="100"/>
        </p:scale>
        <p:origin x="654" y="84"/>
      </p:cViewPr>
      <p:guideLst>
        <p:guide orient="horz" pos="1620"/>
        <p:guide pos="2880"/>
      </p:guideLst>
    </p:cSldViewPr>
  </p:slideViewPr>
  <p:notesTextViewPr>
    <p:cViewPr>
      <p:scale>
        <a:sx n="1" d="1"/>
        <a:sy n="1" d="1"/>
      </p:scale>
      <p:origin x="0" y="0"/>
    </p:cViewPr>
  </p:notesTextViewPr>
  <p:sorterViewPr>
    <p:cViewPr>
      <p:scale>
        <a:sx n="86" d="100"/>
        <a:sy n="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8CE093-0987-4123-A19C-C73418D4581B}" type="datetimeFigureOut">
              <a:rPr lang="zh-CN" altLang="en-US" smtClean="0"/>
              <a:t>2018/12/3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7390C9-E209-452A-AF2C-23D0DB5DF8D6}" type="slidenum">
              <a:rPr lang="zh-CN" altLang="en-US" smtClean="0"/>
              <a:t>‹#›</a:t>
            </a:fld>
            <a:endParaRPr lang="zh-CN" altLang="en-US"/>
          </a:p>
        </p:txBody>
      </p:sp>
    </p:spTree>
    <p:extLst>
      <p:ext uri="{BB962C8B-B14F-4D97-AF65-F5344CB8AC3E}">
        <p14:creationId xmlns:p14="http://schemas.microsoft.com/office/powerpoint/2010/main" val="2089632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a:t>
            </a:fld>
            <a:endParaRPr lang="zh-CN" altLang="en-US"/>
          </a:p>
        </p:txBody>
      </p:sp>
    </p:spTree>
    <p:extLst>
      <p:ext uri="{BB962C8B-B14F-4D97-AF65-F5344CB8AC3E}">
        <p14:creationId xmlns:p14="http://schemas.microsoft.com/office/powerpoint/2010/main" val="821782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a:t>
            </a:fld>
            <a:endParaRPr lang="zh-CN" altLang="en-US"/>
          </a:p>
        </p:txBody>
      </p:sp>
    </p:spTree>
    <p:extLst>
      <p:ext uri="{BB962C8B-B14F-4D97-AF65-F5344CB8AC3E}">
        <p14:creationId xmlns:p14="http://schemas.microsoft.com/office/powerpoint/2010/main" val="1686178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4</a:t>
            </a:fld>
            <a:endParaRPr lang="zh-CN" altLang="en-US"/>
          </a:p>
        </p:txBody>
      </p:sp>
    </p:spTree>
    <p:extLst>
      <p:ext uri="{BB962C8B-B14F-4D97-AF65-F5344CB8AC3E}">
        <p14:creationId xmlns:p14="http://schemas.microsoft.com/office/powerpoint/2010/main" val="3302792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5</a:t>
            </a:fld>
            <a:endParaRPr lang="zh-CN" altLang="en-US"/>
          </a:p>
        </p:txBody>
      </p:sp>
    </p:spTree>
    <p:extLst>
      <p:ext uri="{BB962C8B-B14F-4D97-AF65-F5344CB8AC3E}">
        <p14:creationId xmlns:p14="http://schemas.microsoft.com/office/powerpoint/2010/main" val="1723190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6</a:t>
            </a:fld>
            <a:endParaRPr lang="zh-CN" altLang="en-US"/>
          </a:p>
        </p:txBody>
      </p:sp>
    </p:spTree>
    <p:extLst>
      <p:ext uri="{BB962C8B-B14F-4D97-AF65-F5344CB8AC3E}">
        <p14:creationId xmlns:p14="http://schemas.microsoft.com/office/powerpoint/2010/main" val="1625884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7</a:t>
            </a:fld>
            <a:endParaRPr lang="zh-CN" altLang="en-US"/>
          </a:p>
        </p:txBody>
      </p:sp>
    </p:spTree>
    <p:extLst>
      <p:ext uri="{BB962C8B-B14F-4D97-AF65-F5344CB8AC3E}">
        <p14:creationId xmlns:p14="http://schemas.microsoft.com/office/powerpoint/2010/main" val="3676385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8</a:t>
            </a:fld>
            <a:endParaRPr lang="zh-CN" altLang="en-US"/>
          </a:p>
        </p:txBody>
      </p:sp>
    </p:spTree>
    <p:extLst>
      <p:ext uri="{BB962C8B-B14F-4D97-AF65-F5344CB8AC3E}">
        <p14:creationId xmlns:p14="http://schemas.microsoft.com/office/powerpoint/2010/main" val="2270984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9</a:t>
            </a:fld>
            <a:endParaRPr lang="zh-CN" altLang="en-US"/>
          </a:p>
        </p:txBody>
      </p:sp>
    </p:spTree>
    <p:extLst>
      <p:ext uri="{BB962C8B-B14F-4D97-AF65-F5344CB8AC3E}">
        <p14:creationId xmlns:p14="http://schemas.microsoft.com/office/powerpoint/2010/main" val="4288332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10</a:t>
            </a:fld>
            <a:endParaRPr lang="zh-CN" altLang="en-US"/>
          </a:p>
        </p:txBody>
      </p:sp>
    </p:spTree>
    <p:extLst>
      <p:ext uri="{BB962C8B-B14F-4D97-AF65-F5344CB8AC3E}">
        <p14:creationId xmlns:p14="http://schemas.microsoft.com/office/powerpoint/2010/main" val="1017963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11</a:t>
            </a:fld>
            <a:endParaRPr lang="zh-CN" altLang="en-US"/>
          </a:p>
        </p:txBody>
      </p:sp>
    </p:spTree>
    <p:extLst>
      <p:ext uri="{BB962C8B-B14F-4D97-AF65-F5344CB8AC3E}">
        <p14:creationId xmlns:p14="http://schemas.microsoft.com/office/powerpoint/2010/main" val="2668256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12</a:t>
            </a:fld>
            <a:endParaRPr lang="zh-CN" altLang="en-US"/>
          </a:p>
        </p:txBody>
      </p:sp>
    </p:spTree>
    <p:extLst>
      <p:ext uri="{BB962C8B-B14F-4D97-AF65-F5344CB8AC3E}">
        <p14:creationId xmlns:p14="http://schemas.microsoft.com/office/powerpoint/2010/main" val="2009207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13</a:t>
            </a:fld>
            <a:endParaRPr lang="zh-CN" altLang="en-US"/>
          </a:p>
        </p:txBody>
      </p:sp>
    </p:spTree>
    <p:extLst>
      <p:ext uri="{BB962C8B-B14F-4D97-AF65-F5344CB8AC3E}">
        <p14:creationId xmlns:p14="http://schemas.microsoft.com/office/powerpoint/2010/main" val="3874159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14</a:t>
            </a:fld>
            <a:endParaRPr lang="zh-CN" altLang="en-US"/>
          </a:p>
        </p:txBody>
      </p:sp>
    </p:spTree>
    <p:extLst>
      <p:ext uri="{BB962C8B-B14F-4D97-AF65-F5344CB8AC3E}">
        <p14:creationId xmlns:p14="http://schemas.microsoft.com/office/powerpoint/2010/main" val="2472802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15</a:t>
            </a:fld>
            <a:endParaRPr lang="zh-CN" altLang="en-US"/>
          </a:p>
        </p:txBody>
      </p:sp>
    </p:spTree>
    <p:extLst>
      <p:ext uri="{BB962C8B-B14F-4D97-AF65-F5344CB8AC3E}">
        <p14:creationId xmlns:p14="http://schemas.microsoft.com/office/powerpoint/2010/main" val="2930572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16</a:t>
            </a:fld>
            <a:endParaRPr lang="zh-CN" altLang="en-US"/>
          </a:p>
        </p:txBody>
      </p:sp>
    </p:spTree>
    <p:extLst>
      <p:ext uri="{BB962C8B-B14F-4D97-AF65-F5344CB8AC3E}">
        <p14:creationId xmlns:p14="http://schemas.microsoft.com/office/powerpoint/2010/main" val="3654474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17</a:t>
            </a:fld>
            <a:endParaRPr lang="zh-CN" altLang="en-US"/>
          </a:p>
        </p:txBody>
      </p:sp>
    </p:spTree>
    <p:extLst>
      <p:ext uri="{BB962C8B-B14F-4D97-AF65-F5344CB8AC3E}">
        <p14:creationId xmlns:p14="http://schemas.microsoft.com/office/powerpoint/2010/main" val="30977287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18</a:t>
            </a:fld>
            <a:endParaRPr lang="zh-CN" altLang="en-US"/>
          </a:p>
        </p:txBody>
      </p:sp>
    </p:spTree>
    <p:extLst>
      <p:ext uri="{BB962C8B-B14F-4D97-AF65-F5344CB8AC3E}">
        <p14:creationId xmlns:p14="http://schemas.microsoft.com/office/powerpoint/2010/main" val="28501211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19</a:t>
            </a:fld>
            <a:endParaRPr lang="zh-CN" altLang="en-US"/>
          </a:p>
        </p:txBody>
      </p:sp>
    </p:spTree>
    <p:extLst>
      <p:ext uri="{BB962C8B-B14F-4D97-AF65-F5344CB8AC3E}">
        <p14:creationId xmlns:p14="http://schemas.microsoft.com/office/powerpoint/2010/main" val="2768334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20</a:t>
            </a:fld>
            <a:endParaRPr lang="zh-CN" altLang="en-US"/>
          </a:p>
        </p:txBody>
      </p:sp>
    </p:spTree>
    <p:extLst>
      <p:ext uri="{BB962C8B-B14F-4D97-AF65-F5344CB8AC3E}">
        <p14:creationId xmlns:p14="http://schemas.microsoft.com/office/powerpoint/2010/main" val="4132465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21</a:t>
            </a:fld>
            <a:endParaRPr lang="zh-CN" altLang="en-US"/>
          </a:p>
        </p:txBody>
      </p:sp>
    </p:spTree>
    <p:extLst>
      <p:ext uri="{BB962C8B-B14F-4D97-AF65-F5344CB8AC3E}">
        <p14:creationId xmlns:p14="http://schemas.microsoft.com/office/powerpoint/2010/main" val="1293662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22</a:t>
            </a:fld>
            <a:endParaRPr lang="zh-CN" altLang="en-US"/>
          </a:p>
        </p:txBody>
      </p:sp>
    </p:spTree>
    <p:extLst>
      <p:ext uri="{BB962C8B-B14F-4D97-AF65-F5344CB8AC3E}">
        <p14:creationId xmlns:p14="http://schemas.microsoft.com/office/powerpoint/2010/main" val="21242074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23</a:t>
            </a:fld>
            <a:endParaRPr lang="zh-CN" altLang="en-US"/>
          </a:p>
        </p:txBody>
      </p:sp>
    </p:spTree>
    <p:extLst>
      <p:ext uri="{BB962C8B-B14F-4D97-AF65-F5344CB8AC3E}">
        <p14:creationId xmlns:p14="http://schemas.microsoft.com/office/powerpoint/2010/main" val="15073393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24</a:t>
            </a:fld>
            <a:endParaRPr lang="zh-CN" altLang="en-US"/>
          </a:p>
        </p:txBody>
      </p:sp>
    </p:spTree>
    <p:extLst>
      <p:ext uri="{BB962C8B-B14F-4D97-AF65-F5344CB8AC3E}">
        <p14:creationId xmlns:p14="http://schemas.microsoft.com/office/powerpoint/2010/main" val="2017586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25</a:t>
            </a:fld>
            <a:endParaRPr lang="zh-CN" altLang="en-US"/>
          </a:p>
        </p:txBody>
      </p:sp>
    </p:spTree>
    <p:extLst>
      <p:ext uri="{BB962C8B-B14F-4D97-AF65-F5344CB8AC3E}">
        <p14:creationId xmlns:p14="http://schemas.microsoft.com/office/powerpoint/2010/main" val="94924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26</a:t>
            </a:fld>
            <a:endParaRPr lang="zh-CN" altLang="en-US"/>
          </a:p>
        </p:txBody>
      </p:sp>
    </p:spTree>
    <p:extLst>
      <p:ext uri="{BB962C8B-B14F-4D97-AF65-F5344CB8AC3E}">
        <p14:creationId xmlns:p14="http://schemas.microsoft.com/office/powerpoint/2010/main" val="2332553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27</a:t>
            </a:fld>
            <a:endParaRPr lang="zh-CN" altLang="en-US"/>
          </a:p>
        </p:txBody>
      </p:sp>
    </p:spTree>
    <p:extLst>
      <p:ext uri="{BB962C8B-B14F-4D97-AF65-F5344CB8AC3E}">
        <p14:creationId xmlns:p14="http://schemas.microsoft.com/office/powerpoint/2010/main" val="33345429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28</a:t>
            </a:fld>
            <a:endParaRPr lang="zh-CN" altLang="en-US"/>
          </a:p>
        </p:txBody>
      </p:sp>
    </p:spTree>
    <p:extLst>
      <p:ext uri="{BB962C8B-B14F-4D97-AF65-F5344CB8AC3E}">
        <p14:creationId xmlns:p14="http://schemas.microsoft.com/office/powerpoint/2010/main" val="20164655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29</a:t>
            </a:fld>
            <a:endParaRPr lang="zh-CN" altLang="en-US"/>
          </a:p>
        </p:txBody>
      </p:sp>
    </p:spTree>
    <p:extLst>
      <p:ext uri="{BB962C8B-B14F-4D97-AF65-F5344CB8AC3E}">
        <p14:creationId xmlns:p14="http://schemas.microsoft.com/office/powerpoint/2010/main" val="2293880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30</a:t>
            </a:fld>
            <a:endParaRPr lang="zh-CN" altLang="en-US"/>
          </a:p>
        </p:txBody>
      </p:sp>
    </p:spTree>
    <p:extLst>
      <p:ext uri="{BB962C8B-B14F-4D97-AF65-F5344CB8AC3E}">
        <p14:creationId xmlns:p14="http://schemas.microsoft.com/office/powerpoint/2010/main" val="277139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31</a:t>
            </a:fld>
            <a:endParaRPr lang="zh-CN" altLang="en-US"/>
          </a:p>
        </p:txBody>
      </p:sp>
    </p:spTree>
    <p:extLst>
      <p:ext uri="{BB962C8B-B14F-4D97-AF65-F5344CB8AC3E}">
        <p14:creationId xmlns:p14="http://schemas.microsoft.com/office/powerpoint/2010/main" val="11928130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32</a:t>
            </a:fld>
            <a:endParaRPr lang="zh-CN" altLang="en-US"/>
          </a:p>
        </p:txBody>
      </p:sp>
    </p:spTree>
    <p:extLst>
      <p:ext uri="{BB962C8B-B14F-4D97-AF65-F5344CB8AC3E}">
        <p14:creationId xmlns:p14="http://schemas.microsoft.com/office/powerpoint/2010/main" val="7311695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33</a:t>
            </a:fld>
            <a:endParaRPr lang="zh-CN" altLang="en-US"/>
          </a:p>
        </p:txBody>
      </p:sp>
    </p:spTree>
    <p:extLst>
      <p:ext uri="{BB962C8B-B14F-4D97-AF65-F5344CB8AC3E}">
        <p14:creationId xmlns:p14="http://schemas.microsoft.com/office/powerpoint/2010/main" val="22612580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34</a:t>
            </a:fld>
            <a:endParaRPr lang="zh-CN" altLang="en-US"/>
          </a:p>
        </p:txBody>
      </p:sp>
    </p:spTree>
    <p:extLst>
      <p:ext uri="{BB962C8B-B14F-4D97-AF65-F5344CB8AC3E}">
        <p14:creationId xmlns:p14="http://schemas.microsoft.com/office/powerpoint/2010/main" val="37433065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35</a:t>
            </a:fld>
            <a:endParaRPr lang="zh-CN" altLang="en-US"/>
          </a:p>
        </p:txBody>
      </p:sp>
    </p:spTree>
    <p:extLst>
      <p:ext uri="{BB962C8B-B14F-4D97-AF65-F5344CB8AC3E}">
        <p14:creationId xmlns:p14="http://schemas.microsoft.com/office/powerpoint/2010/main" val="6484434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36</a:t>
            </a:fld>
            <a:endParaRPr lang="zh-CN" altLang="en-US"/>
          </a:p>
        </p:txBody>
      </p:sp>
    </p:spTree>
    <p:extLst>
      <p:ext uri="{BB962C8B-B14F-4D97-AF65-F5344CB8AC3E}">
        <p14:creationId xmlns:p14="http://schemas.microsoft.com/office/powerpoint/2010/main" val="20705806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37</a:t>
            </a:fld>
            <a:endParaRPr lang="zh-CN" altLang="en-US"/>
          </a:p>
        </p:txBody>
      </p:sp>
    </p:spTree>
    <p:extLst>
      <p:ext uri="{BB962C8B-B14F-4D97-AF65-F5344CB8AC3E}">
        <p14:creationId xmlns:p14="http://schemas.microsoft.com/office/powerpoint/2010/main" val="42832075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38</a:t>
            </a:fld>
            <a:endParaRPr lang="zh-CN" altLang="en-US"/>
          </a:p>
        </p:txBody>
      </p:sp>
    </p:spTree>
    <p:extLst>
      <p:ext uri="{BB962C8B-B14F-4D97-AF65-F5344CB8AC3E}">
        <p14:creationId xmlns:p14="http://schemas.microsoft.com/office/powerpoint/2010/main" val="31985067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39</a:t>
            </a:fld>
            <a:endParaRPr lang="zh-CN" altLang="en-US"/>
          </a:p>
        </p:txBody>
      </p:sp>
    </p:spTree>
    <p:extLst>
      <p:ext uri="{BB962C8B-B14F-4D97-AF65-F5344CB8AC3E}">
        <p14:creationId xmlns:p14="http://schemas.microsoft.com/office/powerpoint/2010/main" val="32092693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40</a:t>
            </a:fld>
            <a:endParaRPr lang="zh-CN" altLang="en-US" dirty="0"/>
          </a:p>
        </p:txBody>
      </p:sp>
    </p:spTree>
    <p:extLst>
      <p:ext uri="{BB962C8B-B14F-4D97-AF65-F5344CB8AC3E}">
        <p14:creationId xmlns:p14="http://schemas.microsoft.com/office/powerpoint/2010/main" val="32609944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13854" y="320452"/>
            <a:ext cx="8922642" cy="349548"/>
          </a:xfrm>
        </p:spPr>
        <p:txBody>
          <a:bodyPr>
            <a:noAutofit/>
          </a:bodyPr>
          <a:lstStyle>
            <a:lvl1pPr algn="ctr">
              <a:defRPr sz="1400" b="1" i="0">
                <a:solidFill>
                  <a:schemeClr val="tx1">
                    <a:lumMod val="65000"/>
                    <a:lumOff val="35000"/>
                  </a:schemeClr>
                </a:solidFill>
                <a:latin typeface="微软雅黑" pitchFamily="34" charset="-122"/>
                <a:ea typeface="微软雅黑" pitchFamily="34" charset="-122"/>
              </a:defRPr>
            </a:lvl1pPr>
          </a:lstStyle>
          <a:p>
            <a:r>
              <a:rPr lang="zh-CN" altLang="en-US" dirty="0"/>
              <a:t>第一部分  点击此处输入您的标题</a:t>
            </a:r>
          </a:p>
        </p:txBody>
      </p:sp>
      <p:sp>
        <p:nvSpPr>
          <p:cNvPr id="3" name="日期占位符 2"/>
          <p:cNvSpPr>
            <a:spLocks noGrp="1"/>
          </p:cNvSpPr>
          <p:nvPr>
            <p:ph type="dt" sz="half" idx="10"/>
          </p:nvPr>
        </p:nvSpPr>
        <p:spPr/>
        <p:txBody>
          <a:bodyPr/>
          <a:lstStyle/>
          <a:p>
            <a:fld id="{32274D81-BE9C-4C9D-8371-8BC208C7A872}" type="datetimeFigureOut">
              <a:rPr lang="zh-CN" altLang="en-US" smtClean="0"/>
              <a:t>2018/12/3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D5F6FF-76A1-4CE1-A727-BAA53E4938F6}" type="slidenum">
              <a:rPr lang="zh-CN" altLang="en-US" smtClean="0"/>
              <a:t>‹#›</a:t>
            </a:fld>
            <a:endParaRPr lang="zh-CN" altLang="en-US"/>
          </a:p>
        </p:txBody>
      </p:sp>
      <p:grpSp>
        <p:nvGrpSpPr>
          <p:cNvPr id="8" name="组合 7"/>
          <p:cNvGrpSpPr/>
          <p:nvPr userDrawn="1"/>
        </p:nvGrpSpPr>
        <p:grpSpPr>
          <a:xfrm>
            <a:off x="8424428" y="4711836"/>
            <a:ext cx="718624" cy="288032"/>
            <a:chOff x="8424428" y="4716750"/>
            <a:chExt cx="718624" cy="288032"/>
          </a:xfrm>
          <a:solidFill>
            <a:srgbClr val="BFBFBF"/>
          </a:solidFill>
        </p:grpSpPr>
        <p:sp>
          <p:nvSpPr>
            <p:cNvPr id="9" name="圆角矩形 8"/>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8820472"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p:nvPr userDrawn="1"/>
        </p:nvSpPr>
        <p:spPr>
          <a:xfrm>
            <a:off x="8475514" y="4686575"/>
            <a:ext cx="436338" cy="338554"/>
          </a:xfrm>
          <a:prstGeom prst="rect">
            <a:avLst/>
          </a:prstGeom>
          <a:noFill/>
        </p:spPr>
        <p:txBody>
          <a:bodyPr wrap="none" rtlCol="0">
            <a:spAutoFit/>
          </a:bodyPr>
          <a:lstStyle/>
          <a:p>
            <a:fld id="{15E71900-10A2-4CC6-8A82-1659C4480C15}" type="slidenum">
              <a:rPr lang="zh-CN" altLang="en-US" sz="1600" smtClean="0">
                <a:solidFill>
                  <a:schemeClr val="tx1">
                    <a:lumMod val="65000"/>
                    <a:lumOff val="35000"/>
                  </a:schemeClr>
                </a:solidFill>
              </a:rPr>
              <a:pPr/>
              <a:t>‹#›</a:t>
            </a:fld>
            <a:endParaRPr lang="zh-CN" altLang="en-US" sz="1600" dirty="0">
              <a:solidFill>
                <a:schemeClr val="tx1">
                  <a:lumMod val="65000"/>
                  <a:lumOff val="35000"/>
                </a:schemeClr>
              </a:solidFill>
            </a:endParaRPr>
          </a:p>
        </p:txBody>
      </p:sp>
      <p:cxnSp>
        <p:nvCxnSpPr>
          <p:cNvPr id="21" name="直接连接符 20"/>
          <p:cNvCxnSpPr/>
          <p:nvPr userDrawn="1"/>
        </p:nvCxnSpPr>
        <p:spPr>
          <a:xfrm>
            <a:off x="467632"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5740729"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Freeform 126"/>
          <p:cNvSpPr>
            <a:spLocks/>
          </p:cNvSpPr>
          <p:nvPr userDrawn="1"/>
        </p:nvSpPr>
        <p:spPr bwMode="auto">
          <a:xfrm>
            <a:off x="2082800" y="3363838"/>
            <a:ext cx="4198937" cy="1357313"/>
          </a:xfrm>
          <a:custGeom>
            <a:avLst/>
            <a:gdLst>
              <a:gd name="T0" fmla="*/ 0 w 1120"/>
              <a:gd name="T1" fmla="*/ 301 h 362"/>
              <a:gd name="T2" fmla="*/ 353 w 1120"/>
              <a:gd name="T3" fmla="*/ 207 h 362"/>
              <a:gd name="T4" fmla="*/ 921 w 1120"/>
              <a:gd name="T5" fmla="*/ 7 h 362"/>
              <a:gd name="T6" fmla="*/ 1120 w 1120"/>
              <a:gd name="T7" fmla="*/ 53 h 362"/>
              <a:gd name="T8" fmla="*/ 929 w 1120"/>
              <a:gd name="T9" fmla="*/ 37 h 362"/>
              <a:gd name="T10" fmla="*/ 0 w 1120"/>
              <a:gd name="T11" fmla="*/ 301 h 362"/>
            </a:gdLst>
            <a:ahLst/>
            <a:cxnLst>
              <a:cxn ang="0">
                <a:pos x="T0" y="T1"/>
              </a:cxn>
              <a:cxn ang="0">
                <a:pos x="T2" y="T3"/>
              </a:cxn>
              <a:cxn ang="0">
                <a:pos x="T4" y="T5"/>
              </a:cxn>
              <a:cxn ang="0">
                <a:pos x="T6" y="T7"/>
              </a:cxn>
              <a:cxn ang="0">
                <a:pos x="T8" y="T9"/>
              </a:cxn>
              <a:cxn ang="0">
                <a:pos x="T10" y="T11"/>
              </a:cxn>
            </a:cxnLst>
            <a:rect l="0" t="0" r="r" b="b"/>
            <a:pathLst>
              <a:path w="1120" h="362">
                <a:moveTo>
                  <a:pt x="0" y="301"/>
                </a:moveTo>
                <a:cubicBezTo>
                  <a:pt x="0" y="301"/>
                  <a:pt x="199" y="283"/>
                  <a:pt x="353" y="207"/>
                </a:cubicBezTo>
                <a:cubicBezTo>
                  <a:pt x="508" y="131"/>
                  <a:pt x="762" y="0"/>
                  <a:pt x="921" y="7"/>
                </a:cubicBezTo>
                <a:cubicBezTo>
                  <a:pt x="1080" y="13"/>
                  <a:pt x="1120" y="53"/>
                  <a:pt x="1120" y="53"/>
                </a:cubicBezTo>
                <a:cubicBezTo>
                  <a:pt x="1120" y="53"/>
                  <a:pt x="1023" y="26"/>
                  <a:pt x="929" y="37"/>
                </a:cubicBezTo>
                <a:cubicBezTo>
                  <a:pt x="835" y="48"/>
                  <a:pt x="178" y="362"/>
                  <a:pt x="0" y="30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128"/>
          <p:cNvSpPr>
            <a:spLocks/>
          </p:cNvSpPr>
          <p:nvPr userDrawn="1"/>
        </p:nvSpPr>
        <p:spPr bwMode="auto">
          <a:xfrm>
            <a:off x="-88900" y="3420984"/>
            <a:ext cx="6997700" cy="2905125"/>
          </a:xfrm>
          <a:custGeom>
            <a:avLst/>
            <a:gdLst>
              <a:gd name="T0" fmla="*/ 1754 w 1866"/>
              <a:gd name="T1" fmla="*/ 775 h 775"/>
              <a:gd name="T2" fmla="*/ 1212 w 1866"/>
              <a:gd name="T3" fmla="*/ 525 h 775"/>
              <a:gd name="T4" fmla="*/ 1666 w 1866"/>
              <a:gd name="T5" fmla="*/ 168 h 775"/>
              <a:gd name="T6" fmla="*/ 1866 w 1866"/>
              <a:gd name="T7" fmla="*/ 159 h 775"/>
              <a:gd name="T8" fmla="*/ 1304 w 1866"/>
              <a:gd name="T9" fmla="*/ 247 h 775"/>
              <a:gd name="T10" fmla="*/ 754 w 1866"/>
              <a:gd name="T11" fmla="*/ 484 h 775"/>
              <a:gd name="T12" fmla="*/ 371 w 1866"/>
              <a:gd name="T13" fmla="*/ 305 h 775"/>
              <a:gd name="T14" fmla="*/ 102 w 1866"/>
              <a:gd name="T15" fmla="*/ 143 h 775"/>
              <a:gd name="T16" fmla="*/ 0 w 1866"/>
              <a:gd name="T17" fmla="*/ 164 h 775"/>
              <a:gd name="T18" fmla="*/ 0 w 1866"/>
              <a:gd name="T19" fmla="*/ 373 h 775"/>
              <a:gd name="T20" fmla="*/ 116 w 1866"/>
              <a:gd name="T21" fmla="*/ 324 h 775"/>
              <a:gd name="T22" fmla="*/ 403 w 1866"/>
              <a:gd name="T23" fmla="*/ 455 h 775"/>
              <a:gd name="T24" fmla="*/ 659 w 1866"/>
              <a:gd name="T25" fmla="*/ 638 h 775"/>
              <a:gd name="T26" fmla="*/ 268 w 1866"/>
              <a:gd name="T27" fmla="*/ 475 h 775"/>
              <a:gd name="T28" fmla="*/ 779 w 1866"/>
              <a:gd name="T29" fmla="*/ 694 h 775"/>
              <a:gd name="T30" fmla="*/ 1310 w 1866"/>
              <a:gd name="T31" fmla="*/ 587 h 775"/>
              <a:gd name="T32" fmla="*/ 1433 w 1866"/>
              <a:gd name="T33" fmla="*/ 594 h 775"/>
              <a:gd name="T34" fmla="*/ 1754 w 1866"/>
              <a:gd name="T35" fmla="*/ 77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6" h="775">
                <a:moveTo>
                  <a:pt x="1754" y="775"/>
                </a:moveTo>
                <a:cubicBezTo>
                  <a:pt x="1615" y="613"/>
                  <a:pt x="1428" y="514"/>
                  <a:pt x="1212" y="525"/>
                </a:cubicBezTo>
                <a:cubicBezTo>
                  <a:pt x="1307" y="349"/>
                  <a:pt x="1477" y="224"/>
                  <a:pt x="1666" y="168"/>
                </a:cubicBezTo>
                <a:cubicBezTo>
                  <a:pt x="1746" y="145"/>
                  <a:pt x="1866" y="159"/>
                  <a:pt x="1866" y="159"/>
                </a:cubicBezTo>
                <a:cubicBezTo>
                  <a:pt x="1678" y="0"/>
                  <a:pt x="1447" y="118"/>
                  <a:pt x="1304" y="247"/>
                </a:cubicBezTo>
                <a:cubicBezTo>
                  <a:pt x="1112" y="394"/>
                  <a:pt x="910" y="488"/>
                  <a:pt x="754" y="484"/>
                </a:cubicBezTo>
                <a:cubicBezTo>
                  <a:pt x="597" y="480"/>
                  <a:pt x="478" y="399"/>
                  <a:pt x="371" y="305"/>
                </a:cubicBezTo>
                <a:cubicBezTo>
                  <a:pt x="263" y="211"/>
                  <a:pt x="168" y="143"/>
                  <a:pt x="102" y="143"/>
                </a:cubicBezTo>
                <a:cubicBezTo>
                  <a:pt x="37" y="142"/>
                  <a:pt x="0" y="164"/>
                  <a:pt x="0" y="164"/>
                </a:cubicBezTo>
                <a:cubicBezTo>
                  <a:pt x="0" y="373"/>
                  <a:pt x="0" y="373"/>
                  <a:pt x="0" y="373"/>
                </a:cubicBezTo>
                <a:cubicBezTo>
                  <a:pt x="0" y="373"/>
                  <a:pt x="39" y="325"/>
                  <a:pt x="116" y="324"/>
                </a:cubicBezTo>
                <a:cubicBezTo>
                  <a:pt x="193" y="322"/>
                  <a:pt x="280" y="356"/>
                  <a:pt x="403" y="455"/>
                </a:cubicBezTo>
                <a:cubicBezTo>
                  <a:pt x="525" y="554"/>
                  <a:pt x="659" y="638"/>
                  <a:pt x="659" y="638"/>
                </a:cubicBezTo>
                <a:cubicBezTo>
                  <a:pt x="477" y="652"/>
                  <a:pt x="367" y="573"/>
                  <a:pt x="268" y="475"/>
                </a:cubicBezTo>
                <a:cubicBezTo>
                  <a:pt x="392" y="643"/>
                  <a:pt x="571" y="722"/>
                  <a:pt x="779" y="694"/>
                </a:cubicBezTo>
                <a:cubicBezTo>
                  <a:pt x="930" y="673"/>
                  <a:pt x="1187" y="587"/>
                  <a:pt x="1310" y="587"/>
                </a:cubicBezTo>
                <a:cubicBezTo>
                  <a:pt x="1367" y="583"/>
                  <a:pt x="1406" y="587"/>
                  <a:pt x="1433" y="594"/>
                </a:cubicBezTo>
                <a:cubicBezTo>
                  <a:pt x="1502" y="614"/>
                  <a:pt x="1675" y="693"/>
                  <a:pt x="1754" y="775"/>
                </a:cubicBezTo>
                <a:close/>
              </a:path>
            </a:pathLst>
          </a:custGeom>
          <a:solidFill>
            <a:srgbClr val="009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7"/>
          <p:cNvSpPr>
            <a:spLocks/>
          </p:cNvSpPr>
          <p:nvPr userDrawn="1"/>
        </p:nvSpPr>
        <p:spPr bwMode="auto">
          <a:xfrm>
            <a:off x="2082800" y="3608309"/>
            <a:ext cx="5557837" cy="1979613"/>
          </a:xfrm>
          <a:custGeom>
            <a:avLst/>
            <a:gdLst>
              <a:gd name="T0" fmla="*/ 0 w 1482"/>
              <a:gd name="T1" fmla="*/ 395 h 528"/>
              <a:gd name="T2" fmla="*/ 280 w 1482"/>
              <a:gd name="T3" fmla="*/ 335 h 528"/>
              <a:gd name="T4" fmla="*/ 1103 w 1482"/>
              <a:gd name="T5" fmla="*/ 10 h 528"/>
              <a:gd name="T6" fmla="*/ 1149 w 1482"/>
              <a:gd name="T7" fmla="*/ 518 h 528"/>
              <a:gd name="T8" fmla="*/ 969 w 1482"/>
              <a:gd name="T9" fmla="*/ 423 h 528"/>
              <a:gd name="T10" fmla="*/ 1150 w 1482"/>
              <a:gd name="T11" fmla="*/ 496 h 528"/>
              <a:gd name="T12" fmla="*/ 1141 w 1482"/>
              <a:gd name="T13" fmla="*/ 39 h 528"/>
              <a:gd name="T14" fmla="*/ 725 w 1482"/>
              <a:gd name="T15" fmla="*/ 197 h 528"/>
              <a:gd name="T16" fmla="*/ 175 w 1482"/>
              <a:gd name="T17" fmla="*/ 434 h 528"/>
              <a:gd name="T18" fmla="*/ 0 w 1482"/>
              <a:gd name="T19" fmla="*/ 395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2" h="528">
                <a:moveTo>
                  <a:pt x="0" y="395"/>
                </a:moveTo>
                <a:cubicBezTo>
                  <a:pt x="60" y="397"/>
                  <a:pt x="165" y="391"/>
                  <a:pt x="280" y="335"/>
                </a:cubicBezTo>
                <a:cubicBezTo>
                  <a:pt x="456" y="250"/>
                  <a:pt x="847" y="0"/>
                  <a:pt x="1103" y="10"/>
                </a:cubicBezTo>
                <a:cubicBezTo>
                  <a:pt x="1482" y="24"/>
                  <a:pt x="1474" y="528"/>
                  <a:pt x="1149" y="518"/>
                </a:cubicBezTo>
                <a:cubicBezTo>
                  <a:pt x="1029" y="514"/>
                  <a:pt x="969" y="423"/>
                  <a:pt x="969" y="423"/>
                </a:cubicBezTo>
                <a:cubicBezTo>
                  <a:pt x="969" y="423"/>
                  <a:pt x="1049" y="499"/>
                  <a:pt x="1150" y="496"/>
                </a:cubicBezTo>
                <a:cubicBezTo>
                  <a:pt x="1436" y="488"/>
                  <a:pt x="1418" y="91"/>
                  <a:pt x="1141" y="39"/>
                </a:cubicBezTo>
                <a:cubicBezTo>
                  <a:pt x="983" y="21"/>
                  <a:pt x="846" y="104"/>
                  <a:pt x="725" y="197"/>
                </a:cubicBezTo>
                <a:cubicBezTo>
                  <a:pt x="533" y="344"/>
                  <a:pt x="331" y="438"/>
                  <a:pt x="175" y="434"/>
                </a:cubicBezTo>
                <a:cubicBezTo>
                  <a:pt x="111" y="432"/>
                  <a:pt x="53" y="418"/>
                  <a:pt x="0" y="395"/>
                </a:cubicBezTo>
                <a:close/>
              </a:path>
            </a:pathLst>
          </a:custGeom>
          <a:solidFill>
            <a:srgbClr val="00B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9844473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500"/>
                                        <p:tgtEl>
                                          <p:spTgt spid="1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274D81-BE9C-4C9D-8371-8BC208C7A872}" type="datetimeFigureOut">
              <a:rPr lang="zh-CN" altLang="en-US" smtClean="0"/>
              <a:t>2018/12/3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D5F6FF-76A1-4CE1-A727-BAA53E4938F6}" type="slidenum">
              <a:rPr lang="zh-CN" altLang="en-US" smtClean="0"/>
              <a:t>‹#›</a:t>
            </a:fld>
            <a:endParaRPr lang="zh-CN" altLang="en-US"/>
          </a:p>
        </p:txBody>
      </p:sp>
      <p:sp>
        <p:nvSpPr>
          <p:cNvPr id="5" name="Freeform 126"/>
          <p:cNvSpPr>
            <a:spLocks/>
          </p:cNvSpPr>
          <p:nvPr userDrawn="1"/>
        </p:nvSpPr>
        <p:spPr bwMode="auto">
          <a:xfrm>
            <a:off x="2082800" y="3363838"/>
            <a:ext cx="4198937" cy="1357313"/>
          </a:xfrm>
          <a:custGeom>
            <a:avLst/>
            <a:gdLst>
              <a:gd name="T0" fmla="*/ 0 w 1120"/>
              <a:gd name="T1" fmla="*/ 301 h 362"/>
              <a:gd name="T2" fmla="*/ 353 w 1120"/>
              <a:gd name="T3" fmla="*/ 207 h 362"/>
              <a:gd name="T4" fmla="*/ 921 w 1120"/>
              <a:gd name="T5" fmla="*/ 7 h 362"/>
              <a:gd name="T6" fmla="*/ 1120 w 1120"/>
              <a:gd name="T7" fmla="*/ 53 h 362"/>
              <a:gd name="T8" fmla="*/ 929 w 1120"/>
              <a:gd name="T9" fmla="*/ 37 h 362"/>
              <a:gd name="T10" fmla="*/ 0 w 1120"/>
              <a:gd name="T11" fmla="*/ 301 h 362"/>
            </a:gdLst>
            <a:ahLst/>
            <a:cxnLst>
              <a:cxn ang="0">
                <a:pos x="T0" y="T1"/>
              </a:cxn>
              <a:cxn ang="0">
                <a:pos x="T2" y="T3"/>
              </a:cxn>
              <a:cxn ang="0">
                <a:pos x="T4" y="T5"/>
              </a:cxn>
              <a:cxn ang="0">
                <a:pos x="T6" y="T7"/>
              </a:cxn>
              <a:cxn ang="0">
                <a:pos x="T8" y="T9"/>
              </a:cxn>
              <a:cxn ang="0">
                <a:pos x="T10" y="T11"/>
              </a:cxn>
            </a:cxnLst>
            <a:rect l="0" t="0" r="r" b="b"/>
            <a:pathLst>
              <a:path w="1120" h="362">
                <a:moveTo>
                  <a:pt x="0" y="301"/>
                </a:moveTo>
                <a:cubicBezTo>
                  <a:pt x="0" y="301"/>
                  <a:pt x="199" y="283"/>
                  <a:pt x="353" y="207"/>
                </a:cubicBezTo>
                <a:cubicBezTo>
                  <a:pt x="508" y="131"/>
                  <a:pt x="762" y="0"/>
                  <a:pt x="921" y="7"/>
                </a:cubicBezTo>
                <a:cubicBezTo>
                  <a:pt x="1080" y="13"/>
                  <a:pt x="1120" y="53"/>
                  <a:pt x="1120" y="53"/>
                </a:cubicBezTo>
                <a:cubicBezTo>
                  <a:pt x="1120" y="53"/>
                  <a:pt x="1023" y="26"/>
                  <a:pt x="929" y="37"/>
                </a:cubicBezTo>
                <a:cubicBezTo>
                  <a:pt x="835" y="48"/>
                  <a:pt x="178" y="362"/>
                  <a:pt x="0" y="301"/>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128"/>
          <p:cNvSpPr>
            <a:spLocks/>
          </p:cNvSpPr>
          <p:nvPr userDrawn="1"/>
        </p:nvSpPr>
        <p:spPr bwMode="auto">
          <a:xfrm>
            <a:off x="-88900" y="3420984"/>
            <a:ext cx="6997700" cy="2905125"/>
          </a:xfrm>
          <a:custGeom>
            <a:avLst/>
            <a:gdLst>
              <a:gd name="T0" fmla="*/ 1754 w 1866"/>
              <a:gd name="T1" fmla="*/ 775 h 775"/>
              <a:gd name="T2" fmla="*/ 1212 w 1866"/>
              <a:gd name="T3" fmla="*/ 525 h 775"/>
              <a:gd name="T4" fmla="*/ 1666 w 1866"/>
              <a:gd name="T5" fmla="*/ 168 h 775"/>
              <a:gd name="T6" fmla="*/ 1866 w 1866"/>
              <a:gd name="T7" fmla="*/ 159 h 775"/>
              <a:gd name="T8" fmla="*/ 1304 w 1866"/>
              <a:gd name="T9" fmla="*/ 247 h 775"/>
              <a:gd name="T10" fmla="*/ 754 w 1866"/>
              <a:gd name="T11" fmla="*/ 484 h 775"/>
              <a:gd name="T12" fmla="*/ 371 w 1866"/>
              <a:gd name="T13" fmla="*/ 305 h 775"/>
              <a:gd name="T14" fmla="*/ 102 w 1866"/>
              <a:gd name="T15" fmla="*/ 143 h 775"/>
              <a:gd name="T16" fmla="*/ 0 w 1866"/>
              <a:gd name="T17" fmla="*/ 164 h 775"/>
              <a:gd name="T18" fmla="*/ 0 w 1866"/>
              <a:gd name="T19" fmla="*/ 373 h 775"/>
              <a:gd name="T20" fmla="*/ 116 w 1866"/>
              <a:gd name="T21" fmla="*/ 324 h 775"/>
              <a:gd name="T22" fmla="*/ 403 w 1866"/>
              <a:gd name="T23" fmla="*/ 455 h 775"/>
              <a:gd name="T24" fmla="*/ 659 w 1866"/>
              <a:gd name="T25" fmla="*/ 638 h 775"/>
              <a:gd name="T26" fmla="*/ 268 w 1866"/>
              <a:gd name="T27" fmla="*/ 475 h 775"/>
              <a:gd name="T28" fmla="*/ 779 w 1866"/>
              <a:gd name="T29" fmla="*/ 694 h 775"/>
              <a:gd name="T30" fmla="*/ 1310 w 1866"/>
              <a:gd name="T31" fmla="*/ 587 h 775"/>
              <a:gd name="T32" fmla="*/ 1433 w 1866"/>
              <a:gd name="T33" fmla="*/ 594 h 775"/>
              <a:gd name="T34" fmla="*/ 1754 w 1866"/>
              <a:gd name="T35" fmla="*/ 77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6" h="775">
                <a:moveTo>
                  <a:pt x="1754" y="775"/>
                </a:moveTo>
                <a:cubicBezTo>
                  <a:pt x="1615" y="613"/>
                  <a:pt x="1428" y="514"/>
                  <a:pt x="1212" y="525"/>
                </a:cubicBezTo>
                <a:cubicBezTo>
                  <a:pt x="1307" y="349"/>
                  <a:pt x="1477" y="224"/>
                  <a:pt x="1666" y="168"/>
                </a:cubicBezTo>
                <a:cubicBezTo>
                  <a:pt x="1746" y="145"/>
                  <a:pt x="1866" y="159"/>
                  <a:pt x="1866" y="159"/>
                </a:cubicBezTo>
                <a:cubicBezTo>
                  <a:pt x="1678" y="0"/>
                  <a:pt x="1447" y="118"/>
                  <a:pt x="1304" y="247"/>
                </a:cubicBezTo>
                <a:cubicBezTo>
                  <a:pt x="1112" y="394"/>
                  <a:pt x="910" y="488"/>
                  <a:pt x="754" y="484"/>
                </a:cubicBezTo>
                <a:cubicBezTo>
                  <a:pt x="597" y="480"/>
                  <a:pt x="478" y="399"/>
                  <a:pt x="371" y="305"/>
                </a:cubicBezTo>
                <a:cubicBezTo>
                  <a:pt x="263" y="211"/>
                  <a:pt x="168" y="143"/>
                  <a:pt x="102" y="143"/>
                </a:cubicBezTo>
                <a:cubicBezTo>
                  <a:pt x="37" y="142"/>
                  <a:pt x="0" y="164"/>
                  <a:pt x="0" y="164"/>
                </a:cubicBezTo>
                <a:cubicBezTo>
                  <a:pt x="0" y="373"/>
                  <a:pt x="0" y="373"/>
                  <a:pt x="0" y="373"/>
                </a:cubicBezTo>
                <a:cubicBezTo>
                  <a:pt x="0" y="373"/>
                  <a:pt x="39" y="325"/>
                  <a:pt x="116" y="324"/>
                </a:cubicBezTo>
                <a:cubicBezTo>
                  <a:pt x="193" y="322"/>
                  <a:pt x="280" y="356"/>
                  <a:pt x="403" y="455"/>
                </a:cubicBezTo>
                <a:cubicBezTo>
                  <a:pt x="525" y="554"/>
                  <a:pt x="659" y="638"/>
                  <a:pt x="659" y="638"/>
                </a:cubicBezTo>
                <a:cubicBezTo>
                  <a:pt x="477" y="652"/>
                  <a:pt x="367" y="573"/>
                  <a:pt x="268" y="475"/>
                </a:cubicBezTo>
                <a:cubicBezTo>
                  <a:pt x="392" y="643"/>
                  <a:pt x="571" y="722"/>
                  <a:pt x="779" y="694"/>
                </a:cubicBezTo>
                <a:cubicBezTo>
                  <a:pt x="930" y="673"/>
                  <a:pt x="1187" y="587"/>
                  <a:pt x="1310" y="587"/>
                </a:cubicBezTo>
                <a:cubicBezTo>
                  <a:pt x="1367" y="583"/>
                  <a:pt x="1406" y="587"/>
                  <a:pt x="1433" y="594"/>
                </a:cubicBezTo>
                <a:cubicBezTo>
                  <a:pt x="1502" y="614"/>
                  <a:pt x="1675" y="693"/>
                  <a:pt x="1754" y="775"/>
                </a:cubicBezTo>
                <a:close/>
              </a:path>
            </a:pathLst>
          </a:custGeom>
          <a:solidFill>
            <a:srgbClr val="009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137"/>
          <p:cNvSpPr>
            <a:spLocks/>
          </p:cNvSpPr>
          <p:nvPr userDrawn="1"/>
        </p:nvSpPr>
        <p:spPr bwMode="auto">
          <a:xfrm>
            <a:off x="2082800" y="3608309"/>
            <a:ext cx="5557837" cy="1979613"/>
          </a:xfrm>
          <a:custGeom>
            <a:avLst/>
            <a:gdLst>
              <a:gd name="T0" fmla="*/ 0 w 1482"/>
              <a:gd name="T1" fmla="*/ 395 h 528"/>
              <a:gd name="T2" fmla="*/ 280 w 1482"/>
              <a:gd name="T3" fmla="*/ 335 h 528"/>
              <a:gd name="T4" fmla="*/ 1103 w 1482"/>
              <a:gd name="T5" fmla="*/ 10 h 528"/>
              <a:gd name="T6" fmla="*/ 1149 w 1482"/>
              <a:gd name="T7" fmla="*/ 518 h 528"/>
              <a:gd name="T8" fmla="*/ 969 w 1482"/>
              <a:gd name="T9" fmla="*/ 423 h 528"/>
              <a:gd name="T10" fmla="*/ 1150 w 1482"/>
              <a:gd name="T11" fmla="*/ 496 h 528"/>
              <a:gd name="T12" fmla="*/ 1141 w 1482"/>
              <a:gd name="T13" fmla="*/ 39 h 528"/>
              <a:gd name="T14" fmla="*/ 725 w 1482"/>
              <a:gd name="T15" fmla="*/ 197 h 528"/>
              <a:gd name="T16" fmla="*/ 175 w 1482"/>
              <a:gd name="T17" fmla="*/ 434 h 528"/>
              <a:gd name="T18" fmla="*/ 0 w 1482"/>
              <a:gd name="T19" fmla="*/ 395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2" h="528">
                <a:moveTo>
                  <a:pt x="0" y="395"/>
                </a:moveTo>
                <a:cubicBezTo>
                  <a:pt x="60" y="397"/>
                  <a:pt x="165" y="391"/>
                  <a:pt x="280" y="335"/>
                </a:cubicBezTo>
                <a:cubicBezTo>
                  <a:pt x="456" y="250"/>
                  <a:pt x="847" y="0"/>
                  <a:pt x="1103" y="10"/>
                </a:cubicBezTo>
                <a:cubicBezTo>
                  <a:pt x="1482" y="24"/>
                  <a:pt x="1474" y="528"/>
                  <a:pt x="1149" y="518"/>
                </a:cubicBezTo>
                <a:cubicBezTo>
                  <a:pt x="1029" y="514"/>
                  <a:pt x="969" y="423"/>
                  <a:pt x="969" y="423"/>
                </a:cubicBezTo>
                <a:cubicBezTo>
                  <a:pt x="969" y="423"/>
                  <a:pt x="1049" y="499"/>
                  <a:pt x="1150" y="496"/>
                </a:cubicBezTo>
                <a:cubicBezTo>
                  <a:pt x="1436" y="488"/>
                  <a:pt x="1418" y="91"/>
                  <a:pt x="1141" y="39"/>
                </a:cubicBezTo>
                <a:cubicBezTo>
                  <a:pt x="983" y="21"/>
                  <a:pt x="846" y="104"/>
                  <a:pt x="725" y="197"/>
                </a:cubicBezTo>
                <a:cubicBezTo>
                  <a:pt x="533" y="344"/>
                  <a:pt x="331" y="438"/>
                  <a:pt x="175" y="434"/>
                </a:cubicBezTo>
                <a:cubicBezTo>
                  <a:pt x="111" y="432"/>
                  <a:pt x="53" y="418"/>
                  <a:pt x="0" y="395"/>
                </a:cubicBezTo>
                <a:close/>
              </a:path>
            </a:pathLst>
          </a:custGeom>
          <a:solidFill>
            <a:srgbClr val="00B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44165125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2274D81-BE9C-4C9D-8371-8BC208C7A872}" type="datetimeFigureOut">
              <a:rPr lang="zh-CN" altLang="en-US" smtClean="0"/>
              <a:t>2018/12/3</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ED5F6FF-76A1-4CE1-A727-BAA53E4938F6}" type="slidenum">
              <a:rPr lang="zh-CN" altLang="en-US" smtClean="0"/>
              <a:t>‹#›</a:t>
            </a:fld>
            <a:endParaRPr lang="zh-CN" altLang="en-US"/>
          </a:p>
        </p:txBody>
      </p:sp>
    </p:spTree>
    <p:extLst>
      <p:ext uri="{BB962C8B-B14F-4D97-AF65-F5344CB8AC3E}">
        <p14:creationId xmlns:p14="http://schemas.microsoft.com/office/powerpoint/2010/main" val="2206089589"/>
      </p:ext>
    </p:extLst>
  </p:cSld>
  <p:clrMap bg1="lt1" tx1="dk1" bg2="lt2" tx2="dk2" accent1="accent1" accent2="accent2" accent3="accent3" accent4="accent4" accent5="accent5" accent6="accent6" hlink="hlink" folHlink="folHlink"/>
  <p:sldLayoutIdLst>
    <p:sldLayoutId id="2147483654" r:id="rId1"/>
    <p:sldLayoutId id="2147483655" r:id="rId2"/>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9" Type="http://schemas.openxmlformats.org/officeDocument/2006/relationships/image" Target="../media/image4.png"/><Relationship Id="rId21" Type="http://schemas.openxmlformats.org/officeDocument/2006/relationships/tags" Target="../tags/tag22.xml"/><Relationship Id="rId34" Type="http://schemas.openxmlformats.org/officeDocument/2006/relationships/tags" Target="../tags/tag33.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2.xml"/><Relationship Id="rId38" Type="http://schemas.openxmlformats.org/officeDocument/2006/relationships/image" Target="../media/image3.png"/><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1.xml"/><Relationship Id="rId37" Type="http://schemas.openxmlformats.org/officeDocument/2006/relationships/image" Target="../media/image2.png"/><Relationship Id="rId40" Type="http://schemas.openxmlformats.org/officeDocument/2006/relationships/image" Target="../media/image5.png"/><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notesSlide" Target="../notesSlides/notesSlide1.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audio" Target="../media/media1.mp3"/><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microsoft.com/office/2007/relationships/media" Target="../media/media1.mp3"/><Relationship Id="rId35" Type="http://schemas.openxmlformats.org/officeDocument/2006/relationships/slideLayout" Target="../slideLayouts/slideLayout2.xml"/><Relationship Id="rId8" Type="http://schemas.openxmlformats.org/officeDocument/2006/relationships/tags" Target="../tags/tag9.xml"/><Relationship Id="rId3" Type="http://schemas.openxmlformats.org/officeDocument/2006/relationships/tags" Target="../tags/tag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7.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4.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淘宝网Chenying0907出品 6"/>
          <p:cNvSpPr>
            <a:spLocks/>
          </p:cNvSpPr>
          <p:nvPr>
            <p:custDataLst>
              <p:tags r:id="rId1"/>
            </p:custDataLst>
          </p:nvPr>
        </p:nvSpPr>
        <p:spPr bwMode="auto">
          <a:xfrm>
            <a:off x="-85725" y="1515145"/>
            <a:ext cx="3967162" cy="881063"/>
          </a:xfrm>
          <a:custGeom>
            <a:avLst/>
            <a:gdLst>
              <a:gd name="T0" fmla="*/ 0 w 1058"/>
              <a:gd name="T1" fmla="*/ 117 h 235"/>
              <a:gd name="T2" fmla="*/ 121 w 1058"/>
              <a:gd name="T3" fmla="*/ 16 h 235"/>
              <a:gd name="T4" fmla="*/ 147 w 1058"/>
              <a:gd name="T5" fmla="*/ 1 h 235"/>
              <a:gd name="T6" fmla="*/ 173 w 1058"/>
              <a:gd name="T7" fmla="*/ 12 h 235"/>
              <a:gd name="T8" fmla="*/ 184 w 1058"/>
              <a:gd name="T9" fmla="*/ 8 h 235"/>
              <a:gd name="T10" fmla="*/ 283 w 1058"/>
              <a:gd name="T11" fmla="*/ 51 h 235"/>
              <a:gd name="T12" fmla="*/ 303 w 1058"/>
              <a:gd name="T13" fmla="*/ 56 h 235"/>
              <a:gd name="T14" fmla="*/ 454 w 1058"/>
              <a:gd name="T15" fmla="*/ 8 h 235"/>
              <a:gd name="T16" fmla="*/ 470 w 1058"/>
              <a:gd name="T17" fmla="*/ 6 h 235"/>
              <a:gd name="T18" fmla="*/ 1058 w 1058"/>
              <a:gd name="T19" fmla="*/ 235 h 235"/>
              <a:gd name="T20" fmla="*/ 0 w 1058"/>
              <a:gd name="T21" fmla="*/ 230 h 235"/>
              <a:gd name="T22" fmla="*/ 0 w 1058"/>
              <a:gd name="T23" fmla="*/ 11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8" h="235">
                <a:moveTo>
                  <a:pt x="0" y="117"/>
                </a:moveTo>
                <a:cubicBezTo>
                  <a:pt x="121" y="16"/>
                  <a:pt x="121" y="16"/>
                  <a:pt x="121" y="16"/>
                </a:cubicBezTo>
                <a:cubicBezTo>
                  <a:pt x="121" y="16"/>
                  <a:pt x="138" y="0"/>
                  <a:pt x="147" y="1"/>
                </a:cubicBezTo>
                <a:cubicBezTo>
                  <a:pt x="155" y="2"/>
                  <a:pt x="173" y="12"/>
                  <a:pt x="173" y="12"/>
                </a:cubicBezTo>
                <a:cubicBezTo>
                  <a:pt x="173" y="12"/>
                  <a:pt x="180" y="8"/>
                  <a:pt x="184" y="8"/>
                </a:cubicBezTo>
                <a:cubicBezTo>
                  <a:pt x="188" y="8"/>
                  <a:pt x="283" y="51"/>
                  <a:pt x="283" y="51"/>
                </a:cubicBezTo>
                <a:cubicBezTo>
                  <a:pt x="283" y="51"/>
                  <a:pt x="295" y="57"/>
                  <a:pt x="303" y="56"/>
                </a:cubicBezTo>
                <a:cubicBezTo>
                  <a:pt x="311" y="56"/>
                  <a:pt x="454" y="8"/>
                  <a:pt x="454" y="8"/>
                </a:cubicBezTo>
                <a:cubicBezTo>
                  <a:pt x="454" y="8"/>
                  <a:pt x="460" y="6"/>
                  <a:pt x="470" y="6"/>
                </a:cubicBezTo>
                <a:cubicBezTo>
                  <a:pt x="481" y="6"/>
                  <a:pt x="1058" y="235"/>
                  <a:pt x="1058" y="235"/>
                </a:cubicBezTo>
                <a:cubicBezTo>
                  <a:pt x="0" y="230"/>
                  <a:pt x="0" y="230"/>
                  <a:pt x="0" y="230"/>
                </a:cubicBezTo>
                <a:lnTo>
                  <a:pt x="0" y="117"/>
                </a:lnTo>
                <a:close/>
              </a:path>
            </a:pathLst>
          </a:custGeom>
          <a:solidFill>
            <a:srgbClr val="ABCD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PA_淘宝网Chenying0907出品 7"/>
          <p:cNvSpPr>
            <a:spLocks/>
          </p:cNvSpPr>
          <p:nvPr>
            <p:custDataLst>
              <p:tags r:id="rId2"/>
            </p:custDataLst>
          </p:nvPr>
        </p:nvSpPr>
        <p:spPr bwMode="auto">
          <a:xfrm>
            <a:off x="-85725" y="1834232"/>
            <a:ext cx="2903537" cy="782638"/>
          </a:xfrm>
          <a:custGeom>
            <a:avLst/>
            <a:gdLst>
              <a:gd name="T0" fmla="*/ 0 w 774"/>
              <a:gd name="T1" fmla="*/ 77 h 209"/>
              <a:gd name="T2" fmla="*/ 0 w 774"/>
              <a:gd name="T3" fmla="*/ 32 h 209"/>
              <a:gd name="T4" fmla="*/ 293 w 774"/>
              <a:gd name="T5" fmla="*/ 10 h 209"/>
              <a:gd name="T6" fmla="*/ 774 w 774"/>
              <a:gd name="T7" fmla="*/ 149 h 209"/>
              <a:gd name="T8" fmla="*/ 622 w 774"/>
              <a:gd name="T9" fmla="*/ 209 h 209"/>
              <a:gd name="T10" fmla="*/ 396 w 774"/>
              <a:gd name="T11" fmla="*/ 142 h 209"/>
              <a:gd name="T12" fmla="*/ 0 w 774"/>
              <a:gd name="T13" fmla="*/ 77 h 209"/>
            </a:gdLst>
            <a:ahLst/>
            <a:cxnLst>
              <a:cxn ang="0">
                <a:pos x="T0" y="T1"/>
              </a:cxn>
              <a:cxn ang="0">
                <a:pos x="T2" y="T3"/>
              </a:cxn>
              <a:cxn ang="0">
                <a:pos x="T4" y="T5"/>
              </a:cxn>
              <a:cxn ang="0">
                <a:pos x="T6" y="T7"/>
              </a:cxn>
              <a:cxn ang="0">
                <a:pos x="T8" y="T9"/>
              </a:cxn>
              <a:cxn ang="0">
                <a:pos x="T10" y="T11"/>
              </a:cxn>
              <a:cxn ang="0">
                <a:pos x="T12" y="T13"/>
              </a:cxn>
            </a:cxnLst>
            <a:rect l="0" t="0" r="r" b="b"/>
            <a:pathLst>
              <a:path w="774" h="209">
                <a:moveTo>
                  <a:pt x="0" y="77"/>
                </a:moveTo>
                <a:cubicBezTo>
                  <a:pt x="0" y="32"/>
                  <a:pt x="0" y="32"/>
                  <a:pt x="0" y="32"/>
                </a:cubicBezTo>
                <a:cubicBezTo>
                  <a:pt x="0" y="32"/>
                  <a:pt x="132" y="0"/>
                  <a:pt x="293" y="10"/>
                </a:cubicBezTo>
                <a:cubicBezTo>
                  <a:pt x="454" y="20"/>
                  <a:pt x="701" y="96"/>
                  <a:pt x="774" y="149"/>
                </a:cubicBezTo>
                <a:cubicBezTo>
                  <a:pt x="622" y="209"/>
                  <a:pt x="622" y="209"/>
                  <a:pt x="622" y="209"/>
                </a:cubicBezTo>
                <a:cubicBezTo>
                  <a:pt x="396" y="142"/>
                  <a:pt x="396" y="142"/>
                  <a:pt x="396" y="142"/>
                </a:cubicBezTo>
                <a:lnTo>
                  <a:pt x="0" y="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PA_淘宝网Chenying0907出品 8"/>
          <p:cNvSpPr>
            <a:spLocks/>
          </p:cNvSpPr>
          <p:nvPr>
            <p:custDataLst>
              <p:tags r:id="rId3"/>
            </p:custDataLst>
          </p:nvPr>
        </p:nvSpPr>
        <p:spPr bwMode="auto">
          <a:xfrm>
            <a:off x="-85725" y="1864395"/>
            <a:ext cx="2809875" cy="782638"/>
          </a:xfrm>
          <a:custGeom>
            <a:avLst/>
            <a:gdLst>
              <a:gd name="T0" fmla="*/ 0 w 749"/>
              <a:gd name="T1" fmla="*/ 77 h 209"/>
              <a:gd name="T2" fmla="*/ 0 w 749"/>
              <a:gd name="T3" fmla="*/ 32 h 209"/>
              <a:gd name="T4" fmla="*/ 293 w 749"/>
              <a:gd name="T5" fmla="*/ 10 h 209"/>
              <a:gd name="T6" fmla="*/ 749 w 749"/>
              <a:gd name="T7" fmla="*/ 142 h 209"/>
              <a:gd name="T8" fmla="*/ 622 w 749"/>
              <a:gd name="T9" fmla="*/ 209 h 209"/>
              <a:gd name="T10" fmla="*/ 396 w 749"/>
              <a:gd name="T11" fmla="*/ 142 h 209"/>
              <a:gd name="T12" fmla="*/ 0 w 749"/>
              <a:gd name="T13" fmla="*/ 77 h 209"/>
            </a:gdLst>
            <a:ahLst/>
            <a:cxnLst>
              <a:cxn ang="0">
                <a:pos x="T0" y="T1"/>
              </a:cxn>
              <a:cxn ang="0">
                <a:pos x="T2" y="T3"/>
              </a:cxn>
              <a:cxn ang="0">
                <a:pos x="T4" y="T5"/>
              </a:cxn>
              <a:cxn ang="0">
                <a:pos x="T6" y="T7"/>
              </a:cxn>
              <a:cxn ang="0">
                <a:pos x="T8" y="T9"/>
              </a:cxn>
              <a:cxn ang="0">
                <a:pos x="T10" y="T11"/>
              </a:cxn>
              <a:cxn ang="0">
                <a:pos x="T12" y="T13"/>
              </a:cxn>
            </a:cxnLst>
            <a:rect l="0" t="0" r="r" b="b"/>
            <a:pathLst>
              <a:path w="749" h="209">
                <a:moveTo>
                  <a:pt x="0" y="77"/>
                </a:moveTo>
                <a:cubicBezTo>
                  <a:pt x="0" y="32"/>
                  <a:pt x="0" y="32"/>
                  <a:pt x="0" y="32"/>
                </a:cubicBezTo>
                <a:cubicBezTo>
                  <a:pt x="0" y="32"/>
                  <a:pt x="132" y="0"/>
                  <a:pt x="293" y="10"/>
                </a:cubicBezTo>
                <a:cubicBezTo>
                  <a:pt x="454" y="20"/>
                  <a:pt x="675" y="90"/>
                  <a:pt x="749" y="142"/>
                </a:cubicBezTo>
                <a:cubicBezTo>
                  <a:pt x="622" y="209"/>
                  <a:pt x="622" y="209"/>
                  <a:pt x="622" y="209"/>
                </a:cubicBezTo>
                <a:cubicBezTo>
                  <a:pt x="396" y="142"/>
                  <a:pt x="396" y="142"/>
                  <a:pt x="396" y="142"/>
                </a:cubicBezTo>
                <a:lnTo>
                  <a:pt x="0" y="77"/>
                </a:lnTo>
                <a:close/>
              </a:path>
            </a:pathLst>
          </a:custGeom>
          <a:solidFill>
            <a:srgbClr val="7CB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PA_淘宝网Chenying0907出品 9"/>
          <p:cNvSpPr>
            <a:spLocks/>
          </p:cNvSpPr>
          <p:nvPr>
            <p:custDataLst>
              <p:tags r:id="rId4"/>
            </p:custDataLst>
          </p:nvPr>
        </p:nvSpPr>
        <p:spPr bwMode="auto">
          <a:xfrm>
            <a:off x="-85725" y="2021557"/>
            <a:ext cx="2339975" cy="820738"/>
          </a:xfrm>
          <a:custGeom>
            <a:avLst/>
            <a:gdLst>
              <a:gd name="T0" fmla="*/ 0 w 624"/>
              <a:gd name="T1" fmla="*/ 95 h 219"/>
              <a:gd name="T2" fmla="*/ 0 w 624"/>
              <a:gd name="T3" fmla="*/ 22 h 219"/>
              <a:gd name="T4" fmla="*/ 310 w 624"/>
              <a:gd name="T5" fmla="*/ 31 h 219"/>
              <a:gd name="T6" fmla="*/ 624 w 624"/>
              <a:gd name="T7" fmla="*/ 141 h 219"/>
              <a:gd name="T8" fmla="*/ 534 w 624"/>
              <a:gd name="T9" fmla="*/ 219 h 219"/>
              <a:gd name="T10" fmla="*/ 0 w 624"/>
              <a:gd name="T11" fmla="*/ 95 h 219"/>
            </a:gdLst>
            <a:ahLst/>
            <a:cxnLst>
              <a:cxn ang="0">
                <a:pos x="T0" y="T1"/>
              </a:cxn>
              <a:cxn ang="0">
                <a:pos x="T2" y="T3"/>
              </a:cxn>
              <a:cxn ang="0">
                <a:pos x="T4" y="T5"/>
              </a:cxn>
              <a:cxn ang="0">
                <a:pos x="T6" y="T7"/>
              </a:cxn>
              <a:cxn ang="0">
                <a:pos x="T8" y="T9"/>
              </a:cxn>
              <a:cxn ang="0">
                <a:pos x="T10" y="T11"/>
              </a:cxn>
            </a:cxnLst>
            <a:rect l="0" t="0" r="r" b="b"/>
            <a:pathLst>
              <a:path w="624" h="219">
                <a:moveTo>
                  <a:pt x="0" y="95"/>
                </a:moveTo>
                <a:cubicBezTo>
                  <a:pt x="0" y="22"/>
                  <a:pt x="0" y="22"/>
                  <a:pt x="0" y="22"/>
                </a:cubicBezTo>
                <a:cubicBezTo>
                  <a:pt x="0" y="22"/>
                  <a:pt x="152" y="0"/>
                  <a:pt x="310" y="31"/>
                </a:cubicBezTo>
                <a:cubicBezTo>
                  <a:pt x="468" y="62"/>
                  <a:pt x="624" y="141"/>
                  <a:pt x="624" y="141"/>
                </a:cubicBezTo>
                <a:cubicBezTo>
                  <a:pt x="534" y="219"/>
                  <a:pt x="534" y="219"/>
                  <a:pt x="534" y="219"/>
                </a:cubicBezTo>
                <a:lnTo>
                  <a:pt x="0" y="95"/>
                </a:lnTo>
                <a:close/>
              </a:path>
            </a:pathLst>
          </a:custGeom>
          <a:solidFill>
            <a:srgbClr val="009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1" name="PA_淘宝网Chenying0907出品 121"/>
          <p:cNvSpPr>
            <a:spLocks noEditPoints="1"/>
          </p:cNvSpPr>
          <p:nvPr>
            <p:custDataLst>
              <p:tags r:id="rId5"/>
            </p:custDataLst>
          </p:nvPr>
        </p:nvSpPr>
        <p:spPr bwMode="auto">
          <a:xfrm>
            <a:off x="990600" y="1342107"/>
            <a:ext cx="269875" cy="274638"/>
          </a:xfrm>
          <a:custGeom>
            <a:avLst/>
            <a:gdLst>
              <a:gd name="T0" fmla="*/ 67 w 72"/>
              <a:gd name="T1" fmla="*/ 55 h 73"/>
              <a:gd name="T2" fmla="*/ 68 w 72"/>
              <a:gd name="T3" fmla="*/ 54 h 73"/>
              <a:gd name="T4" fmla="*/ 72 w 72"/>
              <a:gd name="T5" fmla="*/ 37 h 73"/>
              <a:gd name="T6" fmla="*/ 51 w 72"/>
              <a:gd name="T7" fmla="*/ 57 h 73"/>
              <a:gd name="T8" fmla="*/ 67 w 72"/>
              <a:gd name="T9" fmla="*/ 55 h 73"/>
              <a:gd name="T10" fmla="*/ 48 w 72"/>
              <a:gd name="T11" fmla="*/ 60 h 73"/>
              <a:gd name="T12" fmla="*/ 42 w 72"/>
              <a:gd name="T13" fmla="*/ 59 h 73"/>
              <a:gd name="T14" fmla="*/ 39 w 72"/>
              <a:gd name="T15" fmla="*/ 63 h 73"/>
              <a:gd name="T16" fmla="*/ 21 w 72"/>
              <a:gd name="T17" fmla="*/ 69 h 73"/>
              <a:gd name="T18" fmla="*/ 48 w 72"/>
              <a:gd name="T19" fmla="*/ 70 h 73"/>
              <a:gd name="T20" fmla="*/ 47 w 72"/>
              <a:gd name="T21" fmla="*/ 63 h 73"/>
              <a:gd name="T22" fmla="*/ 48 w 72"/>
              <a:gd name="T23" fmla="*/ 60 h 73"/>
              <a:gd name="T24" fmla="*/ 49 w 72"/>
              <a:gd name="T25" fmla="*/ 64 h 73"/>
              <a:gd name="T26" fmla="*/ 50 w 72"/>
              <a:gd name="T27" fmla="*/ 69 h 73"/>
              <a:gd name="T28" fmla="*/ 65 w 72"/>
              <a:gd name="T29" fmla="*/ 58 h 73"/>
              <a:gd name="T30" fmla="*/ 50 w 72"/>
              <a:gd name="T31" fmla="*/ 60 h 73"/>
              <a:gd name="T32" fmla="*/ 49 w 72"/>
              <a:gd name="T33" fmla="*/ 64 h 73"/>
              <a:gd name="T34" fmla="*/ 49 w 72"/>
              <a:gd name="T35" fmla="*/ 3 h 73"/>
              <a:gd name="T36" fmla="*/ 54 w 72"/>
              <a:gd name="T37" fmla="*/ 5 h 73"/>
              <a:gd name="T38" fmla="*/ 72 w 72"/>
              <a:gd name="T39" fmla="*/ 35 h 73"/>
              <a:gd name="T40" fmla="*/ 49 w 72"/>
              <a:gd name="T41" fmla="*/ 57 h 73"/>
              <a:gd name="T42" fmla="*/ 44 w 72"/>
              <a:gd name="T43" fmla="*/ 57 h 73"/>
              <a:gd name="T44" fmla="*/ 45 w 72"/>
              <a:gd name="T45" fmla="*/ 55 h 73"/>
              <a:gd name="T46" fmla="*/ 49 w 72"/>
              <a:gd name="T47" fmla="*/ 3 h 73"/>
              <a:gd name="T48" fmla="*/ 34 w 72"/>
              <a:gd name="T49" fmla="*/ 54 h 73"/>
              <a:gd name="T50" fmla="*/ 41 w 72"/>
              <a:gd name="T51" fmla="*/ 56 h 73"/>
              <a:gd name="T52" fmla="*/ 47 w 72"/>
              <a:gd name="T53" fmla="*/ 2 h 73"/>
              <a:gd name="T54" fmla="*/ 21 w 72"/>
              <a:gd name="T55" fmla="*/ 4 h 73"/>
              <a:gd name="T56" fmla="*/ 34 w 72"/>
              <a:gd name="T57" fmla="*/ 54 h 73"/>
              <a:gd name="T58" fmla="*/ 18 w 72"/>
              <a:gd name="T59" fmla="*/ 40 h 73"/>
              <a:gd name="T60" fmla="*/ 9 w 72"/>
              <a:gd name="T61" fmla="*/ 14 h 73"/>
              <a:gd name="T62" fmla="*/ 19 w 72"/>
              <a:gd name="T63" fmla="*/ 5 h 73"/>
              <a:gd name="T64" fmla="*/ 32 w 72"/>
              <a:gd name="T65" fmla="*/ 53 h 73"/>
              <a:gd name="T66" fmla="*/ 18 w 72"/>
              <a:gd name="T67" fmla="*/ 40 h 73"/>
              <a:gd name="T68" fmla="*/ 19 w 72"/>
              <a:gd name="T69" fmla="*/ 55 h 73"/>
              <a:gd name="T70" fmla="*/ 1 w 72"/>
              <a:gd name="T71" fmla="*/ 40 h 73"/>
              <a:gd name="T72" fmla="*/ 6 w 72"/>
              <a:gd name="T73" fmla="*/ 19 h 73"/>
              <a:gd name="T74" fmla="*/ 6 w 72"/>
              <a:gd name="T75" fmla="*/ 18 h 73"/>
              <a:gd name="T76" fmla="*/ 16 w 72"/>
              <a:gd name="T77" fmla="*/ 42 h 73"/>
              <a:gd name="T78" fmla="*/ 30 w 72"/>
              <a:gd name="T79" fmla="*/ 54 h 73"/>
              <a:gd name="T80" fmla="*/ 19 w 72"/>
              <a:gd name="T81" fmla="*/ 55 h 73"/>
              <a:gd name="T82" fmla="*/ 37 w 72"/>
              <a:gd name="T83" fmla="*/ 61 h 73"/>
              <a:gd name="T84" fmla="*/ 17 w 72"/>
              <a:gd name="T85" fmla="*/ 66 h 73"/>
              <a:gd name="T86" fmla="*/ 2 w 72"/>
              <a:gd name="T87" fmla="*/ 45 h 73"/>
              <a:gd name="T88" fmla="*/ 18 w 72"/>
              <a:gd name="T89" fmla="*/ 57 h 73"/>
              <a:gd name="T90" fmla="*/ 32 w 72"/>
              <a:gd name="T91" fmla="*/ 56 h 73"/>
              <a:gd name="T92" fmla="*/ 32 w 72"/>
              <a:gd name="T93" fmla="*/ 56 h 73"/>
              <a:gd name="T94" fmla="*/ 40 w 72"/>
              <a:gd name="T95" fmla="*/ 58 h 73"/>
              <a:gd name="T96" fmla="*/ 37 w 72"/>
              <a:gd name="T97" fmla="*/ 6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2" h="73">
                <a:moveTo>
                  <a:pt x="67" y="55"/>
                </a:moveTo>
                <a:cubicBezTo>
                  <a:pt x="67" y="55"/>
                  <a:pt x="68" y="54"/>
                  <a:pt x="68" y="54"/>
                </a:cubicBezTo>
                <a:cubicBezTo>
                  <a:pt x="71" y="49"/>
                  <a:pt x="72" y="43"/>
                  <a:pt x="72" y="37"/>
                </a:cubicBezTo>
                <a:cubicBezTo>
                  <a:pt x="60" y="45"/>
                  <a:pt x="54" y="52"/>
                  <a:pt x="51" y="57"/>
                </a:cubicBezTo>
                <a:cubicBezTo>
                  <a:pt x="56" y="57"/>
                  <a:pt x="61" y="57"/>
                  <a:pt x="67" y="55"/>
                </a:cubicBezTo>
                <a:close/>
                <a:moveTo>
                  <a:pt x="48" y="60"/>
                </a:moveTo>
                <a:cubicBezTo>
                  <a:pt x="46" y="59"/>
                  <a:pt x="44" y="59"/>
                  <a:pt x="42" y="59"/>
                </a:cubicBezTo>
                <a:cubicBezTo>
                  <a:pt x="41" y="60"/>
                  <a:pt x="40" y="61"/>
                  <a:pt x="39" y="63"/>
                </a:cubicBezTo>
                <a:cubicBezTo>
                  <a:pt x="33" y="67"/>
                  <a:pt x="27" y="68"/>
                  <a:pt x="21" y="69"/>
                </a:cubicBezTo>
                <a:cubicBezTo>
                  <a:pt x="30" y="73"/>
                  <a:pt x="39" y="73"/>
                  <a:pt x="48" y="70"/>
                </a:cubicBezTo>
                <a:cubicBezTo>
                  <a:pt x="47" y="69"/>
                  <a:pt x="46" y="67"/>
                  <a:pt x="47" y="63"/>
                </a:cubicBezTo>
                <a:cubicBezTo>
                  <a:pt x="47" y="62"/>
                  <a:pt x="47" y="61"/>
                  <a:pt x="48" y="60"/>
                </a:cubicBezTo>
                <a:close/>
                <a:moveTo>
                  <a:pt x="49" y="64"/>
                </a:moveTo>
                <a:cubicBezTo>
                  <a:pt x="49" y="67"/>
                  <a:pt x="49" y="69"/>
                  <a:pt x="50" y="69"/>
                </a:cubicBezTo>
                <a:cubicBezTo>
                  <a:pt x="56" y="67"/>
                  <a:pt x="61" y="63"/>
                  <a:pt x="65" y="58"/>
                </a:cubicBezTo>
                <a:cubicBezTo>
                  <a:pt x="60" y="59"/>
                  <a:pt x="55" y="60"/>
                  <a:pt x="50" y="60"/>
                </a:cubicBezTo>
                <a:cubicBezTo>
                  <a:pt x="50" y="61"/>
                  <a:pt x="49" y="63"/>
                  <a:pt x="49" y="64"/>
                </a:cubicBezTo>
                <a:close/>
                <a:moveTo>
                  <a:pt x="49" y="3"/>
                </a:moveTo>
                <a:cubicBezTo>
                  <a:pt x="51" y="3"/>
                  <a:pt x="53" y="4"/>
                  <a:pt x="54" y="5"/>
                </a:cubicBezTo>
                <a:cubicBezTo>
                  <a:pt x="65" y="11"/>
                  <a:pt x="72" y="23"/>
                  <a:pt x="72" y="35"/>
                </a:cubicBezTo>
                <a:cubicBezTo>
                  <a:pt x="59" y="44"/>
                  <a:pt x="52" y="51"/>
                  <a:pt x="49" y="57"/>
                </a:cubicBezTo>
                <a:cubicBezTo>
                  <a:pt x="47" y="57"/>
                  <a:pt x="45" y="57"/>
                  <a:pt x="44" y="57"/>
                </a:cubicBezTo>
                <a:cubicBezTo>
                  <a:pt x="44" y="56"/>
                  <a:pt x="45" y="55"/>
                  <a:pt x="45" y="55"/>
                </a:cubicBezTo>
                <a:cubicBezTo>
                  <a:pt x="51" y="44"/>
                  <a:pt x="53" y="26"/>
                  <a:pt x="49" y="3"/>
                </a:cubicBezTo>
                <a:close/>
                <a:moveTo>
                  <a:pt x="34" y="54"/>
                </a:moveTo>
                <a:cubicBezTo>
                  <a:pt x="36" y="55"/>
                  <a:pt x="39" y="56"/>
                  <a:pt x="41" y="56"/>
                </a:cubicBezTo>
                <a:cubicBezTo>
                  <a:pt x="49" y="46"/>
                  <a:pt x="50" y="28"/>
                  <a:pt x="47" y="2"/>
                </a:cubicBezTo>
                <a:cubicBezTo>
                  <a:pt x="38" y="0"/>
                  <a:pt x="29" y="0"/>
                  <a:pt x="21" y="4"/>
                </a:cubicBezTo>
                <a:cubicBezTo>
                  <a:pt x="34" y="29"/>
                  <a:pt x="38" y="46"/>
                  <a:pt x="34" y="54"/>
                </a:cubicBezTo>
                <a:close/>
                <a:moveTo>
                  <a:pt x="18" y="40"/>
                </a:moveTo>
                <a:cubicBezTo>
                  <a:pt x="11" y="31"/>
                  <a:pt x="8" y="21"/>
                  <a:pt x="9" y="14"/>
                </a:cubicBezTo>
                <a:cubicBezTo>
                  <a:pt x="12" y="10"/>
                  <a:pt x="15" y="7"/>
                  <a:pt x="19" y="5"/>
                </a:cubicBezTo>
                <a:cubicBezTo>
                  <a:pt x="34" y="36"/>
                  <a:pt x="34" y="48"/>
                  <a:pt x="32" y="53"/>
                </a:cubicBezTo>
                <a:cubicBezTo>
                  <a:pt x="25" y="49"/>
                  <a:pt x="21" y="44"/>
                  <a:pt x="18" y="40"/>
                </a:cubicBezTo>
                <a:close/>
                <a:moveTo>
                  <a:pt x="19" y="55"/>
                </a:moveTo>
                <a:cubicBezTo>
                  <a:pt x="13" y="52"/>
                  <a:pt x="5" y="46"/>
                  <a:pt x="1" y="40"/>
                </a:cubicBezTo>
                <a:cubicBezTo>
                  <a:pt x="0" y="33"/>
                  <a:pt x="2" y="26"/>
                  <a:pt x="6" y="19"/>
                </a:cubicBezTo>
                <a:cubicBezTo>
                  <a:pt x="6" y="18"/>
                  <a:pt x="6" y="18"/>
                  <a:pt x="6" y="18"/>
                </a:cubicBezTo>
                <a:cubicBezTo>
                  <a:pt x="7" y="25"/>
                  <a:pt x="10" y="34"/>
                  <a:pt x="16" y="42"/>
                </a:cubicBezTo>
                <a:cubicBezTo>
                  <a:pt x="19" y="46"/>
                  <a:pt x="24" y="51"/>
                  <a:pt x="30" y="54"/>
                </a:cubicBezTo>
                <a:cubicBezTo>
                  <a:pt x="27" y="57"/>
                  <a:pt x="22" y="56"/>
                  <a:pt x="19" y="55"/>
                </a:cubicBezTo>
                <a:close/>
                <a:moveTo>
                  <a:pt x="37" y="61"/>
                </a:moveTo>
                <a:cubicBezTo>
                  <a:pt x="30" y="66"/>
                  <a:pt x="22" y="67"/>
                  <a:pt x="17" y="66"/>
                </a:cubicBezTo>
                <a:cubicBezTo>
                  <a:pt x="9" y="61"/>
                  <a:pt x="4" y="53"/>
                  <a:pt x="2" y="45"/>
                </a:cubicBezTo>
                <a:cubicBezTo>
                  <a:pt x="7" y="50"/>
                  <a:pt x="13" y="54"/>
                  <a:pt x="18" y="57"/>
                </a:cubicBezTo>
                <a:cubicBezTo>
                  <a:pt x="25" y="59"/>
                  <a:pt x="30" y="59"/>
                  <a:pt x="32" y="56"/>
                </a:cubicBezTo>
                <a:cubicBezTo>
                  <a:pt x="32" y="56"/>
                  <a:pt x="32" y="56"/>
                  <a:pt x="32" y="56"/>
                </a:cubicBezTo>
                <a:cubicBezTo>
                  <a:pt x="35" y="57"/>
                  <a:pt x="37" y="57"/>
                  <a:pt x="40" y="58"/>
                </a:cubicBezTo>
                <a:cubicBezTo>
                  <a:pt x="39" y="59"/>
                  <a:pt x="38" y="60"/>
                  <a:pt x="37" y="61"/>
                </a:cubicBezTo>
                <a:close/>
              </a:path>
            </a:pathLst>
          </a:custGeom>
          <a:solidFill>
            <a:srgbClr val="F9B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2" name="PA_淘宝网Chenying0907出品 122"/>
          <p:cNvSpPr>
            <a:spLocks/>
          </p:cNvSpPr>
          <p:nvPr>
            <p:custDataLst>
              <p:tags r:id="rId6"/>
            </p:custDataLst>
          </p:nvPr>
        </p:nvSpPr>
        <p:spPr bwMode="auto">
          <a:xfrm>
            <a:off x="1965325" y="2399382"/>
            <a:ext cx="1822450" cy="773113"/>
          </a:xfrm>
          <a:custGeom>
            <a:avLst/>
            <a:gdLst>
              <a:gd name="T0" fmla="*/ 0 w 486"/>
              <a:gd name="T1" fmla="*/ 82 h 206"/>
              <a:gd name="T2" fmla="*/ 252 w 486"/>
              <a:gd name="T3" fmla="*/ 11 h 206"/>
              <a:gd name="T4" fmla="*/ 486 w 486"/>
              <a:gd name="T5" fmla="*/ 71 h 206"/>
              <a:gd name="T6" fmla="*/ 280 w 486"/>
              <a:gd name="T7" fmla="*/ 155 h 206"/>
              <a:gd name="T8" fmla="*/ 0 w 486"/>
              <a:gd name="T9" fmla="*/ 82 h 206"/>
            </a:gdLst>
            <a:ahLst/>
            <a:cxnLst>
              <a:cxn ang="0">
                <a:pos x="T0" y="T1"/>
              </a:cxn>
              <a:cxn ang="0">
                <a:pos x="T2" y="T3"/>
              </a:cxn>
              <a:cxn ang="0">
                <a:pos x="T4" y="T5"/>
              </a:cxn>
              <a:cxn ang="0">
                <a:pos x="T6" y="T7"/>
              </a:cxn>
              <a:cxn ang="0">
                <a:pos x="T8" y="T9"/>
              </a:cxn>
            </a:cxnLst>
            <a:rect l="0" t="0" r="r" b="b"/>
            <a:pathLst>
              <a:path w="486" h="206">
                <a:moveTo>
                  <a:pt x="0" y="82"/>
                </a:moveTo>
                <a:cubicBezTo>
                  <a:pt x="0" y="82"/>
                  <a:pt x="66" y="0"/>
                  <a:pt x="252" y="11"/>
                </a:cubicBezTo>
                <a:cubicBezTo>
                  <a:pt x="438" y="23"/>
                  <a:pt x="486" y="71"/>
                  <a:pt x="486" y="71"/>
                </a:cubicBezTo>
                <a:cubicBezTo>
                  <a:pt x="280" y="155"/>
                  <a:pt x="280" y="155"/>
                  <a:pt x="280" y="155"/>
                </a:cubicBezTo>
                <a:cubicBezTo>
                  <a:pt x="280" y="155"/>
                  <a:pt x="89" y="206"/>
                  <a:pt x="0" y="82"/>
                </a:cubicBezTo>
                <a:close/>
              </a:path>
            </a:pathLst>
          </a:custGeom>
          <a:solidFill>
            <a:srgbClr val="7CB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3" name="PA_淘宝网Chenying0907出品 123"/>
          <p:cNvSpPr>
            <a:spLocks/>
          </p:cNvSpPr>
          <p:nvPr>
            <p:custDataLst>
              <p:tags r:id="rId7"/>
            </p:custDataLst>
          </p:nvPr>
        </p:nvSpPr>
        <p:spPr bwMode="auto">
          <a:xfrm>
            <a:off x="476250" y="2269207"/>
            <a:ext cx="2730500" cy="1035050"/>
          </a:xfrm>
          <a:custGeom>
            <a:avLst/>
            <a:gdLst>
              <a:gd name="T0" fmla="*/ 0 w 728"/>
              <a:gd name="T1" fmla="*/ 15 h 276"/>
              <a:gd name="T2" fmla="*/ 137 w 728"/>
              <a:gd name="T3" fmla="*/ 14 h 276"/>
              <a:gd name="T4" fmla="*/ 484 w 728"/>
              <a:gd name="T5" fmla="*/ 134 h 276"/>
              <a:gd name="T6" fmla="*/ 728 w 728"/>
              <a:gd name="T7" fmla="*/ 161 h 276"/>
              <a:gd name="T8" fmla="*/ 382 w 728"/>
              <a:gd name="T9" fmla="*/ 260 h 276"/>
              <a:gd name="T10" fmla="*/ 0 w 728"/>
              <a:gd name="T11" fmla="*/ 15 h 276"/>
            </a:gdLst>
            <a:ahLst/>
            <a:cxnLst>
              <a:cxn ang="0">
                <a:pos x="T0" y="T1"/>
              </a:cxn>
              <a:cxn ang="0">
                <a:pos x="T2" y="T3"/>
              </a:cxn>
              <a:cxn ang="0">
                <a:pos x="T4" y="T5"/>
              </a:cxn>
              <a:cxn ang="0">
                <a:pos x="T6" y="T7"/>
              </a:cxn>
              <a:cxn ang="0">
                <a:pos x="T8" y="T9"/>
              </a:cxn>
              <a:cxn ang="0">
                <a:pos x="T10" y="T11"/>
              </a:cxn>
            </a:cxnLst>
            <a:rect l="0" t="0" r="r" b="b"/>
            <a:pathLst>
              <a:path w="728" h="276">
                <a:moveTo>
                  <a:pt x="0" y="15"/>
                </a:moveTo>
                <a:cubicBezTo>
                  <a:pt x="0" y="15"/>
                  <a:pt x="62" y="0"/>
                  <a:pt x="137" y="14"/>
                </a:cubicBezTo>
                <a:cubicBezTo>
                  <a:pt x="211" y="29"/>
                  <a:pt x="397" y="104"/>
                  <a:pt x="484" y="134"/>
                </a:cubicBezTo>
                <a:cubicBezTo>
                  <a:pt x="571" y="165"/>
                  <a:pt x="728" y="161"/>
                  <a:pt x="728" y="161"/>
                </a:cubicBezTo>
                <a:cubicBezTo>
                  <a:pt x="728" y="161"/>
                  <a:pt x="557" y="276"/>
                  <a:pt x="382" y="260"/>
                </a:cubicBezTo>
                <a:cubicBezTo>
                  <a:pt x="207" y="244"/>
                  <a:pt x="147" y="66"/>
                  <a:pt x="0" y="15"/>
                </a:cubicBezTo>
                <a:close/>
              </a:path>
            </a:pathLst>
          </a:custGeom>
          <a:solidFill>
            <a:srgbClr val="009A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4" name="PA_淘宝网Chenying0907出品 124"/>
          <p:cNvSpPr>
            <a:spLocks/>
          </p:cNvSpPr>
          <p:nvPr>
            <p:custDataLst>
              <p:tags r:id="rId8"/>
            </p:custDataLst>
          </p:nvPr>
        </p:nvSpPr>
        <p:spPr bwMode="auto">
          <a:xfrm>
            <a:off x="-88900" y="2253332"/>
            <a:ext cx="3543300" cy="1485900"/>
          </a:xfrm>
          <a:custGeom>
            <a:avLst/>
            <a:gdLst>
              <a:gd name="T0" fmla="*/ 0 w 945"/>
              <a:gd name="T1" fmla="*/ 10 h 396"/>
              <a:gd name="T2" fmla="*/ 0 w 945"/>
              <a:gd name="T3" fmla="*/ 194 h 396"/>
              <a:gd name="T4" fmla="*/ 561 w 945"/>
              <a:gd name="T5" fmla="*/ 350 h 396"/>
              <a:gd name="T6" fmla="*/ 945 w 945"/>
              <a:gd name="T7" fmla="*/ 160 h 396"/>
              <a:gd name="T8" fmla="*/ 579 w 945"/>
              <a:gd name="T9" fmla="*/ 231 h 396"/>
              <a:gd name="T10" fmla="*/ 230 w 945"/>
              <a:gd name="T11" fmla="*/ 42 h 396"/>
              <a:gd name="T12" fmla="*/ 0 w 945"/>
              <a:gd name="T13" fmla="*/ 10 h 396"/>
            </a:gdLst>
            <a:ahLst/>
            <a:cxnLst>
              <a:cxn ang="0">
                <a:pos x="T0" y="T1"/>
              </a:cxn>
              <a:cxn ang="0">
                <a:pos x="T2" y="T3"/>
              </a:cxn>
              <a:cxn ang="0">
                <a:pos x="T4" y="T5"/>
              </a:cxn>
              <a:cxn ang="0">
                <a:pos x="T6" y="T7"/>
              </a:cxn>
              <a:cxn ang="0">
                <a:pos x="T8" y="T9"/>
              </a:cxn>
              <a:cxn ang="0">
                <a:pos x="T10" y="T11"/>
              </a:cxn>
              <a:cxn ang="0">
                <a:pos x="T12" y="T13"/>
              </a:cxn>
            </a:cxnLst>
            <a:rect l="0" t="0" r="r" b="b"/>
            <a:pathLst>
              <a:path w="945" h="396">
                <a:moveTo>
                  <a:pt x="0" y="10"/>
                </a:moveTo>
                <a:cubicBezTo>
                  <a:pt x="0" y="194"/>
                  <a:pt x="0" y="194"/>
                  <a:pt x="0" y="194"/>
                </a:cubicBezTo>
                <a:cubicBezTo>
                  <a:pt x="227" y="152"/>
                  <a:pt x="337" y="396"/>
                  <a:pt x="561" y="350"/>
                </a:cubicBezTo>
                <a:cubicBezTo>
                  <a:pt x="767" y="308"/>
                  <a:pt x="945" y="160"/>
                  <a:pt x="945" y="160"/>
                </a:cubicBezTo>
                <a:cubicBezTo>
                  <a:pt x="845" y="197"/>
                  <a:pt x="691" y="237"/>
                  <a:pt x="579" y="231"/>
                </a:cubicBezTo>
                <a:cubicBezTo>
                  <a:pt x="466" y="224"/>
                  <a:pt x="334" y="85"/>
                  <a:pt x="230" y="42"/>
                </a:cubicBezTo>
                <a:cubicBezTo>
                  <a:pt x="125" y="0"/>
                  <a:pt x="0" y="10"/>
                  <a:pt x="0" y="10"/>
                </a:cubicBezTo>
                <a:close/>
              </a:path>
            </a:pathLst>
          </a:custGeom>
          <a:solidFill>
            <a:srgbClr val="0A2D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5" name="PA_淘宝网Chenying0907出品 125"/>
          <p:cNvSpPr>
            <a:spLocks noEditPoints="1"/>
          </p:cNvSpPr>
          <p:nvPr>
            <p:custDataLst>
              <p:tags r:id="rId9"/>
            </p:custDataLst>
          </p:nvPr>
        </p:nvSpPr>
        <p:spPr bwMode="auto">
          <a:xfrm>
            <a:off x="-88900" y="2286670"/>
            <a:ext cx="3201987" cy="1301750"/>
          </a:xfrm>
          <a:custGeom>
            <a:avLst/>
            <a:gdLst>
              <a:gd name="T0" fmla="*/ 390 w 854"/>
              <a:gd name="T1" fmla="*/ 322 h 347"/>
              <a:gd name="T2" fmla="*/ 518 w 854"/>
              <a:gd name="T3" fmla="*/ 346 h 347"/>
              <a:gd name="T4" fmla="*/ 564 w 854"/>
              <a:gd name="T5" fmla="*/ 340 h 347"/>
              <a:gd name="T6" fmla="*/ 672 w 854"/>
              <a:gd name="T7" fmla="*/ 308 h 347"/>
              <a:gd name="T8" fmla="*/ 733 w 854"/>
              <a:gd name="T9" fmla="*/ 282 h 347"/>
              <a:gd name="T10" fmla="*/ 565 w 854"/>
              <a:gd name="T11" fmla="*/ 220 h 347"/>
              <a:gd name="T12" fmla="*/ 386 w 854"/>
              <a:gd name="T13" fmla="*/ 131 h 347"/>
              <a:gd name="T14" fmla="*/ 377 w 854"/>
              <a:gd name="T15" fmla="*/ 125 h 347"/>
              <a:gd name="T16" fmla="*/ 248 w 854"/>
              <a:gd name="T17" fmla="*/ 41 h 347"/>
              <a:gd name="T18" fmla="*/ 123 w 854"/>
              <a:gd name="T19" fmla="*/ 104 h 347"/>
              <a:gd name="T20" fmla="*/ 253 w 854"/>
              <a:gd name="T21" fmla="*/ 204 h 347"/>
              <a:gd name="T22" fmla="*/ 274 w 854"/>
              <a:gd name="T23" fmla="*/ 151 h 347"/>
              <a:gd name="T24" fmla="*/ 231 w 854"/>
              <a:gd name="T25" fmla="*/ 188 h 347"/>
              <a:gd name="T26" fmla="*/ 4 w 854"/>
              <a:gd name="T27" fmla="*/ 1 h 347"/>
              <a:gd name="T28" fmla="*/ 11 w 854"/>
              <a:gd name="T29" fmla="*/ 102 h 347"/>
              <a:gd name="T30" fmla="*/ 441 w 854"/>
              <a:gd name="T31" fmla="*/ 339 h 347"/>
              <a:gd name="T32" fmla="*/ 693 w 854"/>
              <a:gd name="T33" fmla="*/ 300 h 347"/>
              <a:gd name="T34" fmla="*/ 770 w 854"/>
              <a:gd name="T35" fmla="*/ 264 h 347"/>
              <a:gd name="T36" fmla="*/ 815 w 854"/>
              <a:gd name="T37" fmla="*/ 239 h 347"/>
              <a:gd name="T38" fmla="*/ 833 w 854"/>
              <a:gd name="T39" fmla="*/ 228 h 347"/>
              <a:gd name="T40" fmla="*/ 850 w 854"/>
              <a:gd name="T41" fmla="*/ 182 h 347"/>
              <a:gd name="T42" fmla="*/ 832 w 854"/>
              <a:gd name="T43" fmla="*/ 187 h 347"/>
              <a:gd name="T44" fmla="*/ 819 w 854"/>
              <a:gd name="T45" fmla="*/ 190 h 347"/>
              <a:gd name="T46" fmla="*/ 820 w 854"/>
              <a:gd name="T47" fmla="*/ 190 h 347"/>
              <a:gd name="T48" fmla="*/ 761 w 854"/>
              <a:gd name="T49" fmla="*/ 204 h 347"/>
              <a:gd name="T50" fmla="*/ 738 w 854"/>
              <a:gd name="T51" fmla="*/ 208 h 347"/>
              <a:gd name="T52" fmla="*/ 709 w 854"/>
              <a:gd name="T53" fmla="*/ 213 h 347"/>
              <a:gd name="T54" fmla="*/ 696 w 854"/>
              <a:gd name="T55" fmla="*/ 215 h 347"/>
              <a:gd name="T56" fmla="*/ 687 w 854"/>
              <a:gd name="T57" fmla="*/ 217 h 347"/>
              <a:gd name="T58" fmla="*/ 643 w 854"/>
              <a:gd name="T59" fmla="*/ 221 h 347"/>
              <a:gd name="T60" fmla="*/ 583 w 854"/>
              <a:gd name="T61" fmla="*/ 222 h 347"/>
              <a:gd name="T62" fmla="*/ 571 w 854"/>
              <a:gd name="T63" fmla="*/ 221 h 347"/>
              <a:gd name="T64" fmla="*/ 435 w 854"/>
              <a:gd name="T65" fmla="*/ 163 h 347"/>
              <a:gd name="T66" fmla="*/ 411 w 854"/>
              <a:gd name="T67" fmla="*/ 148 h 347"/>
              <a:gd name="T68" fmla="*/ 371 w 854"/>
              <a:gd name="T69" fmla="*/ 120 h 347"/>
              <a:gd name="T70" fmla="*/ 358 w 854"/>
              <a:gd name="T71" fmla="*/ 111 h 347"/>
              <a:gd name="T72" fmla="*/ 315 w 854"/>
              <a:gd name="T73" fmla="*/ 83 h 347"/>
              <a:gd name="T74" fmla="*/ 211 w 854"/>
              <a:gd name="T75" fmla="*/ 26 h 347"/>
              <a:gd name="T76" fmla="*/ 162 w 854"/>
              <a:gd name="T77" fmla="*/ 13 h 347"/>
              <a:gd name="T78" fmla="*/ 117 w 854"/>
              <a:gd name="T79" fmla="*/ 5 h 347"/>
              <a:gd name="T80" fmla="*/ 91 w 854"/>
              <a:gd name="T81" fmla="*/ 2 h 347"/>
              <a:gd name="T82" fmla="*/ 64 w 854"/>
              <a:gd name="T83" fmla="*/ 1 h 347"/>
              <a:gd name="T84" fmla="*/ 36 w 854"/>
              <a:gd name="T85" fmla="*/ 0 h 347"/>
              <a:gd name="T86" fmla="*/ 24 w 854"/>
              <a:gd name="T87" fmla="*/ 0 h 347"/>
              <a:gd name="T88" fmla="*/ 754 w 854"/>
              <a:gd name="T89" fmla="*/ 214 h 347"/>
              <a:gd name="T90" fmla="*/ 698 w 854"/>
              <a:gd name="T91" fmla="*/ 276 h 347"/>
              <a:gd name="T92" fmla="*/ 595 w 854"/>
              <a:gd name="T93" fmla="*/ 261 h 347"/>
              <a:gd name="T94" fmla="*/ 564 w 854"/>
              <a:gd name="T95" fmla="*/ 233 h 347"/>
              <a:gd name="T96" fmla="*/ 506 w 854"/>
              <a:gd name="T97" fmla="*/ 258 h 347"/>
              <a:gd name="T98" fmla="*/ 538 w 854"/>
              <a:gd name="T99" fmla="*/ 308 h 347"/>
              <a:gd name="T100" fmla="*/ 481 w 854"/>
              <a:gd name="T101" fmla="*/ 294 h 347"/>
              <a:gd name="T102" fmla="*/ 383 w 854"/>
              <a:gd name="T103" fmla="*/ 294 h 347"/>
              <a:gd name="T104" fmla="*/ 424 w 854"/>
              <a:gd name="T105" fmla="*/ 181 h 347"/>
              <a:gd name="T106" fmla="*/ 352 w 854"/>
              <a:gd name="T107" fmla="*/ 142 h 347"/>
              <a:gd name="T108" fmla="*/ 398 w 854"/>
              <a:gd name="T109" fmla="*/ 263 h 347"/>
              <a:gd name="T110" fmla="*/ 334 w 854"/>
              <a:gd name="T111" fmla="*/ 262 h 347"/>
              <a:gd name="T112" fmla="*/ 250 w 854"/>
              <a:gd name="T113" fmla="*/ 97 h 347"/>
              <a:gd name="T114" fmla="*/ 182 w 854"/>
              <a:gd name="T115" fmla="*/ 108 h 347"/>
              <a:gd name="T116" fmla="*/ 156 w 854"/>
              <a:gd name="T117" fmla="*/ 103 h 347"/>
              <a:gd name="T118" fmla="*/ 98 w 854"/>
              <a:gd name="T119" fmla="*/ 102 h 347"/>
              <a:gd name="T120" fmla="*/ 53 w 854"/>
              <a:gd name="T121" fmla="*/ 103 h 347"/>
              <a:gd name="T122" fmla="*/ 72 w 854"/>
              <a:gd name="T123" fmla="*/ 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4" h="347">
                <a:moveTo>
                  <a:pt x="464" y="200"/>
                </a:moveTo>
                <a:cubicBezTo>
                  <a:pt x="464" y="206"/>
                  <a:pt x="463" y="211"/>
                  <a:pt x="471" y="211"/>
                </a:cubicBezTo>
                <a:cubicBezTo>
                  <a:pt x="475" y="211"/>
                  <a:pt x="479" y="212"/>
                  <a:pt x="479" y="200"/>
                </a:cubicBezTo>
                <a:cubicBezTo>
                  <a:pt x="478" y="190"/>
                  <a:pt x="475" y="190"/>
                  <a:pt x="471" y="190"/>
                </a:cubicBezTo>
                <a:cubicBezTo>
                  <a:pt x="467" y="190"/>
                  <a:pt x="463" y="189"/>
                  <a:pt x="464" y="200"/>
                </a:cubicBezTo>
                <a:close/>
                <a:moveTo>
                  <a:pt x="200" y="219"/>
                </a:moveTo>
                <a:cubicBezTo>
                  <a:pt x="204" y="221"/>
                  <a:pt x="208" y="223"/>
                  <a:pt x="212" y="225"/>
                </a:cubicBezTo>
                <a:cubicBezTo>
                  <a:pt x="217" y="223"/>
                  <a:pt x="217" y="218"/>
                  <a:pt x="217" y="212"/>
                </a:cubicBezTo>
                <a:cubicBezTo>
                  <a:pt x="217" y="204"/>
                  <a:pt x="219" y="197"/>
                  <a:pt x="208" y="197"/>
                </a:cubicBezTo>
                <a:cubicBezTo>
                  <a:pt x="203" y="197"/>
                  <a:pt x="198" y="195"/>
                  <a:pt x="200" y="212"/>
                </a:cubicBezTo>
                <a:cubicBezTo>
                  <a:pt x="200" y="214"/>
                  <a:pt x="200" y="217"/>
                  <a:pt x="200" y="219"/>
                </a:cubicBezTo>
                <a:close/>
                <a:moveTo>
                  <a:pt x="216" y="227"/>
                </a:moveTo>
                <a:cubicBezTo>
                  <a:pt x="219" y="229"/>
                  <a:pt x="222" y="230"/>
                  <a:pt x="225" y="232"/>
                </a:cubicBezTo>
                <a:cubicBezTo>
                  <a:pt x="224" y="228"/>
                  <a:pt x="220" y="227"/>
                  <a:pt x="216" y="227"/>
                </a:cubicBezTo>
                <a:close/>
                <a:moveTo>
                  <a:pt x="228" y="234"/>
                </a:moveTo>
                <a:cubicBezTo>
                  <a:pt x="232" y="236"/>
                  <a:pt x="235" y="238"/>
                  <a:pt x="239" y="240"/>
                </a:cubicBezTo>
                <a:cubicBezTo>
                  <a:pt x="239" y="231"/>
                  <a:pt x="236" y="231"/>
                  <a:pt x="233" y="231"/>
                </a:cubicBezTo>
                <a:cubicBezTo>
                  <a:pt x="231" y="231"/>
                  <a:pt x="229" y="231"/>
                  <a:pt x="228" y="234"/>
                </a:cubicBezTo>
                <a:close/>
                <a:moveTo>
                  <a:pt x="244" y="243"/>
                </a:moveTo>
                <a:cubicBezTo>
                  <a:pt x="248" y="245"/>
                  <a:pt x="251" y="247"/>
                  <a:pt x="255" y="249"/>
                </a:cubicBezTo>
                <a:cubicBezTo>
                  <a:pt x="255" y="249"/>
                  <a:pt x="255" y="249"/>
                  <a:pt x="255" y="249"/>
                </a:cubicBezTo>
                <a:cubicBezTo>
                  <a:pt x="255" y="242"/>
                  <a:pt x="252" y="242"/>
                  <a:pt x="248" y="242"/>
                </a:cubicBezTo>
                <a:cubicBezTo>
                  <a:pt x="247" y="242"/>
                  <a:pt x="245" y="242"/>
                  <a:pt x="244" y="243"/>
                </a:cubicBezTo>
                <a:close/>
                <a:moveTo>
                  <a:pt x="257" y="250"/>
                </a:moveTo>
                <a:cubicBezTo>
                  <a:pt x="263" y="254"/>
                  <a:pt x="269" y="257"/>
                  <a:pt x="275" y="261"/>
                </a:cubicBezTo>
                <a:cubicBezTo>
                  <a:pt x="276" y="259"/>
                  <a:pt x="276" y="255"/>
                  <a:pt x="277" y="252"/>
                </a:cubicBezTo>
                <a:cubicBezTo>
                  <a:pt x="278" y="237"/>
                  <a:pt x="272" y="239"/>
                  <a:pt x="267" y="239"/>
                </a:cubicBezTo>
                <a:cubicBezTo>
                  <a:pt x="256" y="238"/>
                  <a:pt x="257" y="244"/>
                  <a:pt x="257" y="250"/>
                </a:cubicBezTo>
                <a:close/>
                <a:moveTo>
                  <a:pt x="279" y="263"/>
                </a:moveTo>
                <a:cubicBezTo>
                  <a:pt x="277" y="261"/>
                  <a:pt x="278" y="257"/>
                  <a:pt x="277" y="252"/>
                </a:cubicBezTo>
                <a:cubicBezTo>
                  <a:pt x="276" y="237"/>
                  <a:pt x="281" y="239"/>
                  <a:pt x="285" y="239"/>
                </a:cubicBezTo>
                <a:cubicBezTo>
                  <a:pt x="294" y="239"/>
                  <a:pt x="292" y="245"/>
                  <a:pt x="292" y="252"/>
                </a:cubicBezTo>
                <a:cubicBezTo>
                  <a:pt x="292" y="259"/>
                  <a:pt x="293" y="265"/>
                  <a:pt x="284" y="265"/>
                </a:cubicBezTo>
                <a:cubicBezTo>
                  <a:pt x="283" y="265"/>
                  <a:pt x="282" y="265"/>
                  <a:pt x="281" y="265"/>
                </a:cubicBezTo>
                <a:cubicBezTo>
                  <a:pt x="279" y="263"/>
                  <a:pt x="279" y="263"/>
                  <a:pt x="279" y="263"/>
                </a:cubicBezTo>
                <a:close/>
                <a:moveTo>
                  <a:pt x="370" y="313"/>
                </a:moveTo>
                <a:cubicBezTo>
                  <a:pt x="372" y="314"/>
                  <a:pt x="374" y="315"/>
                  <a:pt x="377" y="316"/>
                </a:cubicBezTo>
                <a:cubicBezTo>
                  <a:pt x="377" y="316"/>
                  <a:pt x="377" y="316"/>
                  <a:pt x="377" y="316"/>
                </a:cubicBezTo>
                <a:cubicBezTo>
                  <a:pt x="378" y="316"/>
                  <a:pt x="377" y="314"/>
                  <a:pt x="377" y="313"/>
                </a:cubicBezTo>
                <a:cubicBezTo>
                  <a:pt x="377" y="310"/>
                  <a:pt x="378" y="308"/>
                  <a:pt x="373" y="308"/>
                </a:cubicBezTo>
                <a:cubicBezTo>
                  <a:pt x="370" y="308"/>
                  <a:pt x="370" y="310"/>
                  <a:pt x="370" y="313"/>
                </a:cubicBezTo>
                <a:cubicBezTo>
                  <a:pt x="370" y="313"/>
                  <a:pt x="370" y="313"/>
                  <a:pt x="370" y="313"/>
                </a:cubicBezTo>
                <a:close/>
                <a:moveTo>
                  <a:pt x="396" y="324"/>
                </a:moveTo>
                <a:cubicBezTo>
                  <a:pt x="398" y="325"/>
                  <a:pt x="399" y="326"/>
                  <a:pt x="401" y="326"/>
                </a:cubicBezTo>
                <a:cubicBezTo>
                  <a:pt x="401" y="326"/>
                  <a:pt x="401" y="326"/>
                  <a:pt x="401" y="326"/>
                </a:cubicBezTo>
                <a:cubicBezTo>
                  <a:pt x="403" y="327"/>
                  <a:pt x="403" y="327"/>
                  <a:pt x="403" y="327"/>
                </a:cubicBezTo>
                <a:cubicBezTo>
                  <a:pt x="404" y="327"/>
                  <a:pt x="404" y="327"/>
                  <a:pt x="404" y="327"/>
                </a:cubicBezTo>
                <a:cubicBezTo>
                  <a:pt x="403" y="321"/>
                  <a:pt x="402" y="317"/>
                  <a:pt x="395" y="317"/>
                </a:cubicBezTo>
                <a:cubicBezTo>
                  <a:pt x="392" y="317"/>
                  <a:pt x="390" y="319"/>
                  <a:pt x="389" y="322"/>
                </a:cubicBezTo>
                <a:cubicBezTo>
                  <a:pt x="390" y="322"/>
                  <a:pt x="390" y="322"/>
                  <a:pt x="390" y="322"/>
                </a:cubicBezTo>
                <a:cubicBezTo>
                  <a:pt x="390" y="322"/>
                  <a:pt x="390" y="322"/>
                  <a:pt x="390" y="322"/>
                </a:cubicBezTo>
                <a:cubicBezTo>
                  <a:pt x="390" y="322"/>
                  <a:pt x="390" y="322"/>
                  <a:pt x="390" y="322"/>
                </a:cubicBezTo>
                <a:cubicBezTo>
                  <a:pt x="390" y="322"/>
                  <a:pt x="390" y="322"/>
                  <a:pt x="390" y="322"/>
                </a:cubicBezTo>
                <a:cubicBezTo>
                  <a:pt x="390" y="322"/>
                  <a:pt x="390" y="322"/>
                  <a:pt x="390" y="322"/>
                </a:cubicBezTo>
                <a:cubicBezTo>
                  <a:pt x="391" y="322"/>
                  <a:pt x="391" y="322"/>
                  <a:pt x="391" y="322"/>
                </a:cubicBezTo>
                <a:cubicBezTo>
                  <a:pt x="391" y="322"/>
                  <a:pt x="391" y="322"/>
                  <a:pt x="391" y="322"/>
                </a:cubicBezTo>
                <a:cubicBezTo>
                  <a:pt x="393" y="323"/>
                  <a:pt x="394" y="324"/>
                  <a:pt x="396" y="324"/>
                </a:cubicBezTo>
                <a:cubicBezTo>
                  <a:pt x="396" y="324"/>
                  <a:pt x="396" y="324"/>
                  <a:pt x="396" y="324"/>
                </a:cubicBezTo>
                <a:close/>
                <a:moveTo>
                  <a:pt x="412" y="330"/>
                </a:moveTo>
                <a:cubicBezTo>
                  <a:pt x="415" y="331"/>
                  <a:pt x="417" y="332"/>
                  <a:pt x="419" y="333"/>
                </a:cubicBezTo>
                <a:cubicBezTo>
                  <a:pt x="419" y="333"/>
                  <a:pt x="419" y="333"/>
                  <a:pt x="419" y="333"/>
                </a:cubicBezTo>
                <a:cubicBezTo>
                  <a:pt x="419" y="333"/>
                  <a:pt x="419" y="332"/>
                  <a:pt x="419" y="332"/>
                </a:cubicBezTo>
                <a:cubicBezTo>
                  <a:pt x="420" y="327"/>
                  <a:pt x="416" y="328"/>
                  <a:pt x="412" y="328"/>
                </a:cubicBezTo>
                <a:cubicBezTo>
                  <a:pt x="409" y="328"/>
                  <a:pt x="408" y="328"/>
                  <a:pt x="407" y="329"/>
                </a:cubicBezTo>
                <a:cubicBezTo>
                  <a:pt x="407" y="329"/>
                  <a:pt x="407" y="329"/>
                  <a:pt x="407" y="329"/>
                </a:cubicBezTo>
                <a:cubicBezTo>
                  <a:pt x="407" y="329"/>
                  <a:pt x="407" y="329"/>
                  <a:pt x="407" y="329"/>
                </a:cubicBezTo>
                <a:cubicBezTo>
                  <a:pt x="407" y="329"/>
                  <a:pt x="407" y="329"/>
                  <a:pt x="407" y="329"/>
                </a:cubicBezTo>
                <a:cubicBezTo>
                  <a:pt x="408" y="329"/>
                  <a:pt x="408" y="329"/>
                  <a:pt x="408" y="329"/>
                </a:cubicBezTo>
                <a:cubicBezTo>
                  <a:pt x="408" y="329"/>
                  <a:pt x="408" y="329"/>
                  <a:pt x="408" y="329"/>
                </a:cubicBezTo>
                <a:cubicBezTo>
                  <a:pt x="409" y="329"/>
                  <a:pt x="411" y="330"/>
                  <a:pt x="412" y="330"/>
                </a:cubicBezTo>
                <a:close/>
                <a:moveTo>
                  <a:pt x="446" y="340"/>
                </a:moveTo>
                <a:cubicBezTo>
                  <a:pt x="447" y="340"/>
                  <a:pt x="448" y="341"/>
                  <a:pt x="450" y="341"/>
                </a:cubicBezTo>
                <a:cubicBezTo>
                  <a:pt x="450" y="341"/>
                  <a:pt x="450" y="341"/>
                  <a:pt x="450" y="341"/>
                </a:cubicBezTo>
                <a:cubicBezTo>
                  <a:pt x="450" y="341"/>
                  <a:pt x="450" y="341"/>
                  <a:pt x="450" y="341"/>
                </a:cubicBezTo>
                <a:cubicBezTo>
                  <a:pt x="450" y="341"/>
                  <a:pt x="450" y="341"/>
                  <a:pt x="450" y="341"/>
                </a:cubicBezTo>
                <a:cubicBezTo>
                  <a:pt x="450" y="341"/>
                  <a:pt x="450" y="341"/>
                  <a:pt x="450" y="341"/>
                </a:cubicBezTo>
                <a:cubicBezTo>
                  <a:pt x="450" y="341"/>
                  <a:pt x="450" y="341"/>
                  <a:pt x="450" y="341"/>
                </a:cubicBezTo>
                <a:cubicBezTo>
                  <a:pt x="450" y="341"/>
                  <a:pt x="450" y="341"/>
                  <a:pt x="450" y="341"/>
                </a:cubicBezTo>
                <a:cubicBezTo>
                  <a:pt x="451" y="341"/>
                  <a:pt x="452" y="341"/>
                  <a:pt x="453" y="341"/>
                </a:cubicBezTo>
                <a:cubicBezTo>
                  <a:pt x="465" y="341"/>
                  <a:pt x="463" y="337"/>
                  <a:pt x="463" y="333"/>
                </a:cubicBezTo>
                <a:cubicBezTo>
                  <a:pt x="463" y="329"/>
                  <a:pt x="463" y="326"/>
                  <a:pt x="452" y="326"/>
                </a:cubicBezTo>
                <a:cubicBezTo>
                  <a:pt x="444" y="326"/>
                  <a:pt x="445" y="329"/>
                  <a:pt x="444" y="333"/>
                </a:cubicBezTo>
                <a:cubicBezTo>
                  <a:pt x="443" y="337"/>
                  <a:pt x="444" y="339"/>
                  <a:pt x="446" y="340"/>
                </a:cubicBezTo>
                <a:cubicBezTo>
                  <a:pt x="446" y="340"/>
                  <a:pt x="446" y="340"/>
                  <a:pt x="446" y="340"/>
                </a:cubicBezTo>
                <a:cubicBezTo>
                  <a:pt x="446" y="340"/>
                  <a:pt x="446" y="340"/>
                  <a:pt x="446" y="340"/>
                </a:cubicBezTo>
                <a:cubicBezTo>
                  <a:pt x="446" y="340"/>
                  <a:pt x="446" y="340"/>
                  <a:pt x="446" y="340"/>
                </a:cubicBezTo>
                <a:cubicBezTo>
                  <a:pt x="446" y="340"/>
                  <a:pt x="446" y="340"/>
                  <a:pt x="446" y="340"/>
                </a:cubicBezTo>
                <a:close/>
                <a:moveTo>
                  <a:pt x="466" y="344"/>
                </a:moveTo>
                <a:cubicBezTo>
                  <a:pt x="468" y="344"/>
                  <a:pt x="469" y="344"/>
                  <a:pt x="470" y="344"/>
                </a:cubicBezTo>
                <a:cubicBezTo>
                  <a:pt x="470" y="344"/>
                  <a:pt x="470" y="344"/>
                  <a:pt x="470" y="344"/>
                </a:cubicBezTo>
                <a:cubicBezTo>
                  <a:pt x="472" y="345"/>
                  <a:pt x="473" y="345"/>
                  <a:pt x="475" y="345"/>
                </a:cubicBezTo>
                <a:cubicBezTo>
                  <a:pt x="477" y="345"/>
                  <a:pt x="478" y="345"/>
                  <a:pt x="480" y="345"/>
                </a:cubicBezTo>
                <a:cubicBezTo>
                  <a:pt x="480" y="345"/>
                  <a:pt x="480" y="345"/>
                  <a:pt x="480" y="345"/>
                </a:cubicBezTo>
                <a:cubicBezTo>
                  <a:pt x="482" y="345"/>
                  <a:pt x="483" y="343"/>
                  <a:pt x="484" y="338"/>
                </a:cubicBezTo>
                <a:cubicBezTo>
                  <a:pt x="484" y="329"/>
                  <a:pt x="480" y="330"/>
                  <a:pt x="475" y="330"/>
                </a:cubicBezTo>
                <a:cubicBezTo>
                  <a:pt x="465" y="330"/>
                  <a:pt x="466" y="334"/>
                  <a:pt x="466" y="338"/>
                </a:cubicBezTo>
                <a:cubicBezTo>
                  <a:pt x="465" y="341"/>
                  <a:pt x="465" y="343"/>
                  <a:pt x="466" y="344"/>
                </a:cubicBezTo>
                <a:cubicBezTo>
                  <a:pt x="466" y="344"/>
                  <a:pt x="466" y="344"/>
                  <a:pt x="466" y="344"/>
                </a:cubicBezTo>
                <a:close/>
                <a:moveTo>
                  <a:pt x="502" y="347"/>
                </a:moveTo>
                <a:cubicBezTo>
                  <a:pt x="505" y="347"/>
                  <a:pt x="507" y="347"/>
                  <a:pt x="509" y="347"/>
                </a:cubicBezTo>
                <a:cubicBezTo>
                  <a:pt x="510" y="347"/>
                  <a:pt x="512" y="347"/>
                  <a:pt x="513" y="347"/>
                </a:cubicBezTo>
                <a:cubicBezTo>
                  <a:pt x="515" y="346"/>
                  <a:pt x="516" y="346"/>
                  <a:pt x="518" y="346"/>
                </a:cubicBezTo>
                <a:cubicBezTo>
                  <a:pt x="520" y="346"/>
                  <a:pt x="522" y="346"/>
                  <a:pt x="525" y="346"/>
                </a:cubicBezTo>
                <a:cubicBezTo>
                  <a:pt x="525" y="346"/>
                  <a:pt x="525" y="346"/>
                  <a:pt x="525" y="346"/>
                </a:cubicBezTo>
                <a:cubicBezTo>
                  <a:pt x="526" y="346"/>
                  <a:pt x="526" y="346"/>
                  <a:pt x="526" y="346"/>
                </a:cubicBezTo>
                <a:cubicBezTo>
                  <a:pt x="526" y="346"/>
                  <a:pt x="526" y="346"/>
                  <a:pt x="526" y="346"/>
                </a:cubicBezTo>
                <a:cubicBezTo>
                  <a:pt x="527" y="344"/>
                  <a:pt x="526" y="342"/>
                  <a:pt x="526" y="341"/>
                </a:cubicBezTo>
                <a:cubicBezTo>
                  <a:pt x="526" y="336"/>
                  <a:pt x="527" y="332"/>
                  <a:pt x="512" y="332"/>
                </a:cubicBezTo>
                <a:cubicBezTo>
                  <a:pt x="499" y="332"/>
                  <a:pt x="500" y="336"/>
                  <a:pt x="500" y="341"/>
                </a:cubicBezTo>
                <a:cubicBezTo>
                  <a:pt x="499" y="343"/>
                  <a:pt x="499" y="345"/>
                  <a:pt x="500" y="347"/>
                </a:cubicBezTo>
                <a:cubicBezTo>
                  <a:pt x="502" y="347"/>
                  <a:pt x="502" y="347"/>
                  <a:pt x="502" y="347"/>
                </a:cubicBezTo>
                <a:close/>
                <a:moveTo>
                  <a:pt x="531" y="345"/>
                </a:moveTo>
                <a:cubicBezTo>
                  <a:pt x="533" y="345"/>
                  <a:pt x="536" y="345"/>
                  <a:pt x="539" y="345"/>
                </a:cubicBezTo>
                <a:cubicBezTo>
                  <a:pt x="541" y="344"/>
                  <a:pt x="543" y="344"/>
                  <a:pt x="545" y="344"/>
                </a:cubicBezTo>
                <a:cubicBezTo>
                  <a:pt x="545" y="344"/>
                  <a:pt x="545" y="344"/>
                  <a:pt x="545" y="344"/>
                </a:cubicBezTo>
                <a:cubicBezTo>
                  <a:pt x="546" y="344"/>
                  <a:pt x="546" y="344"/>
                  <a:pt x="546" y="344"/>
                </a:cubicBezTo>
                <a:cubicBezTo>
                  <a:pt x="546" y="344"/>
                  <a:pt x="546" y="344"/>
                  <a:pt x="546" y="344"/>
                </a:cubicBezTo>
                <a:cubicBezTo>
                  <a:pt x="546" y="344"/>
                  <a:pt x="546" y="344"/>
                  <a:pt x="546" y="344"/>
                </a:cubicBezTo>
                <a:cubicBezTo>
                  <a:pt x="547" y="342"/>
                  <a:pt x="547" y="341"/>
                  <a:pt x="547" y="339"/>
                </a:cubicBezTo>
                <a:cubicBezTo>
                  <a:pt x="548" y="330"/>
                  <a:pt x="543" y="331"/>
                  <a:pt x="538" y="331"/>
                </a:cubicBezTo>
                <a:cubicBezTo>
                  <a:pt x="528" y="331"/>
                  <a:pt x="530" y="334"/>
                  <a:pt x="529" y="339"/>
                </a:cubicBezTo>
                <a:cubicBezTo>
                  <a:pt x="529" y="342"/>
                  <a:pt x="529" y="344"/>
                  <a:pt x="531" y="345"/>
                </a:cubicBezTo>
                <a:close/>
                <a:moveTo>
                  <a:pt x="551" y="343"/>
                </a:moveTo>
                <a:cubicBezTo>
                  <a:pt x="555" y="342"/>
                  <a:pt x="558" y="342"/>
                  <a:pt x="561" y="341"/>
                </a:cubicBezTo>
                <a:cubicBezTo>
                  <a:pt x="562" y="341"/>
                  <a:pt x="562" y="341"/>
                  <a:pt x="562" y="341"/>
                </a:cubicBezTo>
                <a:cubicBezTo>
                  <a:pt x="562" y="341"/>
                  <a:pt x="562" y="341"/>
                  <a:pt x="562" y="341"/>
                </a:cubicBezTo>
                <a:cubicBezTo>
                  <a:pt x="562" y="341"/>
                  <a:pt x="562" y="341"/>
                  <a:pt x="562" y="341"/>
                </a:cubicBezTo>
                <a:cubicBezTo>
                  <a:pt x="562" y="341"/>
                  <a:pt x="562" y="341"/>
                  <a:pt x="562" y="341"/>
                </a:cubicBezTo>
                <a:cubicBezTo>
                  <a:pt x="562" y="341"/>
                  <a:pt x="562" y="341"/>
                  <a:pt x="562" y="341"/>
                </a:cubicBezTo>
                <a:cubicBezTo>
                  <a:pt x="563" y="341"/>
                  <a:pt x="563" y="341"/>
                  <a:pt x="563" y="341"/>
                </a:cubicBezTo>
                <a:cubicBezTo>
                  <a:pt x="563" y="341"/>
                  <a:pt x="563" y="341"/>
                  <a:pt x="563" y="341"/>
                </a:cubicBezTo>
                <a:cubicBezTo>
                  <a:pt x="563" y="341"/>
                  <a:pt x="563" y="341"/>
                  <a:pt x="563" y="341"/>
                </a:cubicBezTo>
                <a:cubicBezTo>
                  <a:pt x="563" y="341"/>
                  <a:pt x="563" y="341"/>
                  <a:pt x="563" y="341"/>
                </a:cubicBezTo>
                <a:cubicBezTo>
                  <a:pt x="563" y="341"/>
                  <a:pt x="563" y="341"/>
                  <a:pt x="563" y="341"/>
                </a:cubicBezTo>
                <a:cubicBezTo>
                  <a:pt x="563" y="341"/>
                  <a:pt x="563" y="341"/>
                  <a:pt x="563" y="341"/>
                </a:cubicBezTo>
                <a:cubicBezTo>
                  <a:pt x="563" y="341"/>
                  <a:pt x="563" y="341"/>
                  <a:pt x="563" y="341"/>
                </a:cubicBezTo>
                <a:cubicBezTo>
                  <a:pt x="563" y="341"/>
                  <a:pt x="563" y="341"/>
                  <a:pt x="563" y="341"/>
                </a:cubicBezTo>
                <a:cubicBezTo>
                  <a:pt x="563" y="341"/>
                  <a:pt x="563" y="341"/>
                  <a:pt x="563" y="341"/>
                </a:cubicBezTo>
                <a:cubicBezTo>
                  <a:pt x="563" y="341"/>
                  <a:pt x="563" y="341"/>
                  <a:pt x="563" y="341"/>
                </a:cubicBezTo>
                <a:cubicBezTo>
                  <a:pt x="563" y="341"/>
                  <a:pt x="563" y="341"/>
                  <a:pt x="563" y="341"/>
                </a:cubicBezTo>
                <a:cubicBezTo>
                  <a:pt x="563" y="341"/>
                  <a:pt x="563" y="341"/>
                  <a:pt x="563" y="341"/>
                </a:cubicBezTo>
                <a:cubicBezTo>
                  <a:pt x="563" y="341"/>
                  <a:pt x="563" y="341"/>
                  <a:pt x="563" y="341"/>
                </a:cubicBezTo>
                <a:cubicBezTo>
                  <a:pt x="563" y="341"/>
                  <a:pt x="563" y="341"/>
                  <a:pt x="563" y="341"/>
                </a:cubicBezTo>
                <a:cubicBezTo>
                  <a:pt x="563" y="340"/>
                  <a:pt x="563" y="340"/>
                  <a:pt x="563" y="340"/>
                </a:cubicBezTo>
                <a:cubicBezTo>
                  <a:pt x="563" y="340"/>
                  <a:pt x="563" y="340"/>
                  <a:pt x="563" y="340"/>
                </a:cubicBezTo>
                <a:cubicBezTo>
                  <a:pt x="563" y="340"/>
                  <a:pt x="563" y="340"/>
                  <a:pt x="563" y="340"/>
                </a:cubicBezTo>
                <a:cubicBezTo>
                  <a:pt x="563" y="340"/>
                  <a:pt x="563" y="340"/>
                  <a:pt x="563" y="340"/>
                </a:cubicBezTo>
                <a:cubicBezTo>
                  <a:pt x="563" y="340"/>
                  <a:pt x="563" y="340"/>
                  <a:pt x="563" y="340"/>
                </a:cubicBezTo>
                <a:cubicBezTo>
                  <a:pt x="564" y="340"/>
                  <a:pt x="564" y="340"/>
                  <a:pt x="564" y="340"/>
                </a:cubicBezTo>
                <a:cubicBezTo>
                  <a:pt x="564" y="340"/>
                  <a:pt x="564" y="340"/>
                  <a:pt x="564" y="340"/>
                </a:cubicBezTo>
                <a:cubicBezTo>
                  <a:pt x="564" y="340"/>
                  <a:pt x="564" y="340"/>
                  <a:pt x="564" y="340"/>
                </a:cubicBezTo>
                <a:cubicBezTo>
                  <a:pt x="564" y="340"/>
                  <a:pt x="564" y="340"/>
                  <a:pt x="564" y="340"/>
                </a:cubicBezTo>
                <a:cubicBezTo>
                  <a:pt x="564" y="340"/>
                  <a:pt x="564" y="340"/>
                  <a:pt x="564" y="340"/>
                </a:cubicBezTo>
                <a:cubicBezTo>
                  <a:pt x="564" y="340"/>
                  <a:pt x="564" y="340"/>
                  <a:pt x="564" y="340"/>
                </a:cubicBezTo>
                <a:cubicBezTo>
                  <a:pt x="564" y="340"/>
                  <a:pt x="564" y="340"/>
                  <a:pt x="564" y="340"/>
                </a:cubicBezTo>
                <a:cubicBezTo>
                  <a:pt x="564" y="340"/>
                  <a:pt x="564" y="340"/>
                  <a:pt x="564" y="340"/>
                </a:cubicBezTo>
                <a:cubicBezTo>
                  <a:pt x="564" y="340"/>
                  <a:pt x="564" y="340"/>
                  <a:pt x="564" y="340"/>
                </a:cubicBezTo>
                <a:cubicBezTo>
                  <a:pt x="564" y="340"/>
                  <a:pt x="564" y="340"/>
                  <a:pt x="564" y="339"/>
                </a:cubicBezTo>
                <a:cubicBezTo>
                  <a:pt x="564" y="331"/>
                  <a:pt x="561" y="332"/>
                  <a:pt x="558" y="332"/>
                </a:cubicBezTo>
                <a:cubicBezTo>
                  <a:pt x="550" y="332"/>
                  <a:pt x="551" y="335"/>
                  <a:pt x="551" y="339"/>
                </a:cubicBezTo>
                <a:cubicBezTo>
                  <a:pt x="551" y="341"/>
                  <a:pt x="551" y="342"/>
                  <a:pt x="551" y="343"/>
                </a:cubicBezTo>
                <a:close/>
                <a:moveTo>
                  <a:pt x="574" y="338"/>
                </a:moveTo>
                <a:cubicBezTo>
                  <a:pt x="575" y="338"/>
                  <a:pt x="577" y="338"/>
                  <a:pt x="578" y="337"/>
                </a:cubicBezTo>
                <a:cubicBezTo>
                  <a:pt x="579" y="337"/>
                  <a:pt x="579" y="337"/>
                  <a:pt x="579" y="337"/>
                </a:cubicBezTo>
                <a:cubicBezTo>
                  <a:pt x="579" y="337"/>
                  <a:pt x="579" y="337"/>
                  <a:pt x="579" y="337"/>
                </a:cubicBezTo>
                <a:cubicBezTo>
                  <a:pt x="582" y="336"/>
                  <a:pt x="582" y="336"/>
                  <a:pt x="582" y="336"/>
                </a:cubicBezTo>
                <a:cubicBezTo>
                  <a:pt x="582" y="336"/>
                  <a:pt x="582" y="336"/>
                  <a:pt x="582" y="336"/>
                </a:cubicBezTo>
                <a:cubicBezTo>
                  <a:pt x="584" y="336"/>
                  <a:pt x="586" y="335"/>
                  <a:pt x="588" y="335"/>
                </a:cubicBezTo>
                <a:cubicBezTo>
                  <a:pt x="588" y="335"/>
                  <a:pt x="588" y="335"/>
                  <a:pt x="588" y="335"/>
                </a:cubicBezTo>
                <a:cubicBezTo>
                  <a:pt x="589" y="333"/>
                  <a:pt x="589" y="330"/>
                  <a:pt x="589" y="327"/>
                </a:cubicBezTo>
                <a:cubicBezTo>
                  <a:pt x="589" y="308"/>
                  <a:pt x="584" y="310"/>
                  <a:pt x="578" y="310"/>
                </a:cubicBezTo>
                <a:cubicBezTo>
                  <a:pt x="567" y="310"/>
                  <a:pt x="568" y="318"/>
                  <a:pt x="568" y="327"/>
                </a:cubicBezTo>
                <a:cubicBezTo>
                  <a:pt x="567" y="333"/>
                  <a:pt x="568" y="337"/>
                  <a:pt x="568" y="339"/>
                </a:cubicBezTo>
                <a:cubicBezTo>
                  <a:pt x="568" y="339"/>
                  <a:pt x="568" y="339"/>
                  <a:pt x="568" y="339"/>
                </a:cubicBezTo>
                <a:cubicBezTo>
                  <a:pt x="570" y="339"/>
                  <a:pt x="572" y="339"/>
                  <a:pt x="573" y="338"/>
                </a:cubicBezTo>
                <a:cubicBezTo>
                  <a:pt x="574" y="338"/>
                  <a:pt x="574" y="338"/>
                  <a:pt x="574" y="338"/>
                </a:cubicBezTo>
                <a:close/>
                <a:moveTo>
                  <a:pt x="620" y="326"/>
                </a:moveTo>
                <a:cubicBezTo>
                  <a:pt x="622" y="325"/>
                  <a:pt x="624" y="325"/>
                  <a:pt x="627" y="324"/>
                </a:cubicBezTo>
                <a:cubicBezTo>
                  <a:pt x="627" y="324"/>
                  <a:pt x="627" y="324"/>
                  <a:pt x="627" y="324"/>
                </a:cubicBezTo>
                <a:cubicBezTo>
                  <a:pt x="627" y="324"/>
                  <a:pt x="627" y="324"/>
                  <a:pt x="627" y="324"/>
                </a:cubicBezTo>
                <a:cubicBezTo>
                  <a:pt x="626" y="324"/>
                  <a:pt x="625" y="324"/>
                  <a:pt x="624" y="324"/>
                </a:cubicBezTo>
                <a:cubicBezTo>
                  <a:pt x="622" y="324"/>
                  <a:pt x="620" y="323"/>
                  <a:pt x="619" y="326"/>
                </a:cubicBezTo>
                <a:cubicBezTo>
                  <a:pt x="620" y="326"/>
                  <a:pt x="620" y="326"/>
                  <a:pt x="620" y="326"/>
                </a:cubicBezTo>
                <a:cubicBezTo>
                  <a:pt x="620" y="326"/>
                  <a:pt x="620" y="326"/>
                  <a:pt x="620" y="326"/>
                </a:cubicBezTo>
                <a:close/>
                <a:moveTo>
                  <a:pt x="648" y="317"/>
                </a:moveTo>
                <a:cubicBezTo>
                  <a:pt x="649" y="317"/>
                  <a:pt x="651" y="316"/>
                  <a:pt x="653" y="315"/>
                </a:cubicBezTo>
                <a:cubicBezTo>
                  <a:pt x="653" y="315"/>
                  <a:pt x="653" y="315"/>
                  <a:pt x="653" y="315"/>
                </a:cubicBezTo>
                <a:cubicBezTo>
                  <a:pt x="653" y="315"/>
                  <a:pt x="653" y="315"/>
                  <a:pt x="653" y="315"/>
                </a:cubicBezTo>
                <a:cubicBezTo>
                  <a:pt x="653" y="315"/>
                  <a:pt x="653" y="315"/>
                  <a:pt x="653" y="315"/>
                </a:cubicBezTo>
                <a:cubicBezTo>
                  <a:pt x="655" y="315"/>
                  <a:pt x="656" y="314"/>
                  <a:pt x="658" y="314"/>
                </a:cubicBezTo>
                <a:cubicBezTo>
                  <a:pt x="658" y="313"/>
                  <a:pt x="658" y="313"/>
                  <a:pt x="658" y="313"/>
                </a:cubicBezTo>
                <a:cubicBezTo>
                  <a:pt x="658" y="313"/>
                  <a:pt x="658" y="313"/>
                  <a:pt x="658" y="313"/>
                </a:cubicBezTo>
                <a:cubicBezTo>
                  <a:pt x="658" y="313"/>
                  <a:pt x="658" y="313"/>
                  <a:pt x="658" y="313"/>
                </a:cubicBezTo>
                <a:cubicBezTo>
                  <a:pt x="658" y="313"/>
                  <a:pt x="658" y="313"/>
                  <a:pt x="658" y="313"/>
                </a:cubicBezTo>
                <a:cubicBezTo>
                  <a:pt x="659" y="313"/>
                  <a:pt x="659" y="313"/>
                  <a:pt x="659" y="313"/>
                </a:cubicBezTo>
                <a:cubicBezTo>
                  <a:pt x="659" y="313"/>
                  <a:pt x="659" y="313"/>
                  <a:pt x="659" y="313"/>
                </a:cubicBezTo>
                <a:cubicBezTo>
                  <a:pt x="659" y="313"/>
                  <a:pt x="659" y="313"/>
                  <a:pt x="659" y="313"/>
                </a:cubicBezTo>
                <a:cubicBezTo>
                  <a:pt x="659" y="310"/>
                  <a:pt x="659" y="308"/>
                  <a:pt x="653" y="308"/>
                </a:cubicBezTo>
                <a:cubicBezTo>
                  <a:pt x="650" y="308"/>
                  <a:pt x="647" y="307"/>
                  <a:pt x="647" y="314"/>
                </a:cubicBezTo>
                <a:cubicBezTo>
                  <a:pt x="647" y="315"/>
                  <a:pt x="647" y="316"/>
                  <a:pt x="648" y="317"/>
                </a:cubicBezTo>
                <a:cubicBezTo>
                  <a:pt x="648" y="317"/>
                  <a:pt x="648" y="317"/>
                  <a:pt x="648" y="317"/>
                </a:cubicBezTo>
                <a:close/>
                <a:moveTo>
                  <a:pt x="664" y="311"/>
                </a:moveTo>
                <a:cubicBezTo>
                  <a:pt x="667" y="310"/>
                  <a:pt x="669" y="309"/>
                  <a:pt x="671" y="308"/>
                </a:cubicBezTo>
                <a:cubicBezTo>
                  <a:pt x="672" y="308"/>
                  <a:pt x="672" y="308"/>
                  <a:pt x="672" y="308"/>
                </a:cubicBezTo>
                <a:cubicBezTo>
                  <a:pt x="672" y="308"/>
                  <a:pt x="672" y="308"/>
                  <a:pt x="672" y="308"/>
                </a:cubicBezTo>
                <a:cubicBezTo>
                  <a:pt x="672" y="308"/>
                  <a:pt x="672" y="308"/>
                  <a:pt x="672" y="308"/>
                </a:cubicBezTo>
                <a:cubicBezTo>
                  <a:pt x="675" y="307"/>
                  <a:pt x="675" y="307"/>
                  <a:pt x="675" y="307"/>
                </a:cubicBezTo>
                <a:cubicBezTo>
                  <a:pt x="675" y="307"/>
                  <a:pt x="675" y="307"/>
                  <a:pt x="675" y="307"/>
                </a:cubicBezTo>
                <a:cubicBezTo>
                  <a:pt x="675" y="299"/>
                  <a:pt x="672" y="299"/>
                  <a:pt x="669" y="299"/>
                </a:cubicBezTo>
                <a:cubicBezTo>
                  <a:pt x="664" y="299"/>
                  <a:pt x="665" y="304"/>
                  <a:pt x="664" y="308"/>
                </a:cubicBezTo>
                <a:cubicBezTo>
                  <a:pt x="664" y="309"/>
                  <a:pt x="664" y="310"/>
                  <a:pt x="664" y="311"/>
                </a:cubicBezTo>
                <a:cubicBezTo>
                  <a:pt x="664" y="311"/>
                  <a:pt x="664" y="311"/>
                  <a:pt x="664" y="311"/>
                </a:cubicBezTo>
                <a:close/>
                <a:moveTo>
                  <a:pt x="714" y="291"/>
                </a:moveTo>
                <a:cubicBezTo>
                  <a:pt x="719" y="289"/>
                  <a:pt x="719" y="289"/>
                  <a:pt x="719" y="289"/>
                </a:cubicBezTo>
                <a:cubicBezTo>
                  <a:pt x="719" y="289"/>
                  <a:pt x="719" y="289"/>
                  <a:pt x="719" y="289"/>
                </a:cubicBezTo>
                <a:cubicBezTo>
                  <a:pt x="719" y="289"/>
                  <a:pt x="719" y="289"/>
                  <a:pt x="719" y="289"/>
                </a:cubicBezTo>
                <a:cubicBezTo>
                  <a:pt x="719" y="289"/>
                  <a:pt x="719" y="289"/>
                  <a:pt x="719" y="289"/>
                </a:cubicBezTo>
                <a:cubicBezTo>
                  <a:pt x="720" y="288"/>
                  <a:pt x="720" y="288"/>
                  <a:pt x="720" y="288"/>
                </a:cubicBezTo>
                <a:cubicBezTo>
                  <a:pt x="720" y="288"/>
                  <a:pt x="720" y="288"/>
                  <a:pt x="720" y="287"/>
                </a:cubicBezTo>
                <a:cubicBezTo>
                  <a:pt x="720" y="279"/>
                  <a:pt x="714" y="280"/>
                  <a:pt x="707" y="280"/>
                </a:cubicBezTo>
                <a:cubicBezTo>
                  <a:pt x="694" y="280"/>
                  <a:pt x="696" y="283"/>
                  <a:pt x="695" y="287"/>
                </a:cubicBezTo>
                <a:cubicBezTo>
                  <a:pt x="694" y="295"/>
                  <a:pt x="699" y="295"/>
                  <a:pt x="705" y="295"/>
                </a:cubicBezTo>
                <a:cubicBezTo>
                  <a:pt x="705" y="295"/>
                  <a:pt x="705" y="295"/>
                  <a:pt x="705" y="295"/>
                </a:cubicBezTo>
                <a:cubicBezTo>
                  <a:pt x="705" y="295"/>
                  <a:pt x="705" y="295"/>
                  <a:pt x="705" y="295"/>
                </a:cubicBezTo>
                <a:cubicBezTo>
                  <a:pt x="707" y="294"/>
                  <a:pt x="709" y="293"/>
                  <a:pt x="711" y="292"/>
                </a:cubicBezTo>
                <a:cubicBezTo>
                  <a:pt x="711" y="292"/>
                  <a:pt x="711" y="292"/>
                  <a:pt x="711" y="292"/>
                </a:cubicBezTo>
                <a:cubicBezTo>
                  <a:pt x="711" y="292"/>
                  <a:pt x="711" y="292"/>
                  <a:pt x="711" y="292"/>
                </a:cubicBezTo>
                <a:cubicBezTo>
                  <a:pt x="711" y="292"/>
                  <a:pt x="711" y="292"/>
                  <a:pt x="711" y="292"/>
                </a:cubicBezTo>
                <a:cubicBezTo>
                  <a:pt x="711" y="292"/>
                  <a:pt x="711" y="292"/>
                  <a:pt x="711" y="292"/>
                </a:cubicBezTo>
                <a:cubicBezTo>
                  <a:pt x="712" y="292"/>
                  <a:pt x="712" y="292"/>
                  <a:pt x="712" y="292"/>
                </a:cubicBezTo>
                <a:cubicBezTo>
                  <a:pt x="712" y="292"/>
                  <a:pt x="712" y="292"/>
                  <a:pt x="712" y="292"/>
                </a:cubicBezTo>
                <a:cubicBezTo>
                  <a:pt x="712" y="292"/>
                  <a:pt x="712" y="292"/>
                  <a:pt x="712" y="292"/>
                </a:cubicBezTo>
                <a:cubicBezTo>
                  <a:pt x="712" y="292"/>
                  <a:pt x="712" y="292"/>
                  <a:pt x="712" y="292"/>
                </a:cubicBezTo>
                <a:cubicBezTo>
                  <a:pt x="713" y="292"/>
                  <a:pt x="713" y="292"/>
                  <a:pt x="713" y="292"/>
                </a:cubicBezTo>
                <a:cubicBezTo>
                  <a:pt x="713" y="291"/>
                  <a:pt x="713" y="291"/>
                  <a:pt x="713" y="291"/>
                </a:cubicBezTo>
                <a:cubicBezTo>
                  <a:pt x="713" y="291"/>
                  <a:pt x="713" y="291"/>
                  <a:pt x="713" y="291"/>
                </a:cubicBezTo>
                <a:cubicBezTo>
                  <a:pt x="713" y="291"/>
                  <a:pt x="713" y="291"/>
                  <a:pt x="713" y="291"/>
                </a:cubicBezTo>
                <a:cubicBezTo>
                  <a:pt x="713" y="291"/>
                  <a:pt x="713" y="291"/>
                  <a:pt x="713" y="291"/>
                </a:cubicBezTo>
                <a:cubicBezTo>
                  <a:pt x="714" y="291"/>
                  <a:pt x="714" y="291"/>
                  <a:pt x="714" y="291"/>
                </a:cubicBezTo>
                <a:cubicBezTo>
                  <a:pt x="714" y="291"/>
                  <a:pt x="714" y="291"/>
                  <a:pt x="714" y="291"/>
                </a:cubicBezTo>
                <a:cubicBezTo>
                  <a:pt x="714" y="291"/>
                  <a:pt x="714" y="291"/>
                  <a:pt x="714" y="291"/>
                </a:cubicBezTo>
                <a:cubicBezTo>
                  <a:pt x="714" y="291"/>
                  <a:pt x="714" y="291"/>
                  <a:pt x="714" y="291"/>
                </a:cubicBezTo>
                <a:close/>
                <a:moveTo>
                  <a:pt x="733" y="282"/>
                </a:moveTo>
                <a:cubicBezTo>
                  <a:pt x="736" y="281"/>
                  <a:pt x="738" y="280"/>
                  <a:pt x="740" y="279"/>
                </a:cubicBezTo>
                <a:cubicBezTo>
                  <a:pt x="740" y="279"/>
                  <a:pt x="740" y="279"/>
                  <a:pt x="740" y="279"/>
                </a:cubicBezTo>
                <a:cubicBezTo>
                  <a:pt x="740" y="279"/>
                  <a:pt x="740" y="279"/>
                  <a:pt x="740" y="279"/>
                </a:cubicBezTo>
                <a:cubicBezTo>
                  <a:pt x="741" y="279"/>
                  <a:pt x="741" y="279"/>
                  <a:pt x="741" y="279"/>
                </a:cubicBezTo>
                <a:cubicBezTo>
                  <a:pt x="741" y="279"/>
                  <a:pt x="741" y="279"/>
                  <a:pt x="741" y="279"/>
                </a:cubicBezTo>
                <a:cubicBezTo>
                  <a:pt x="742" y="278"/>
                  <a:pt x="742" y="278"/>
                  <a:pt x="742" y="278"/>
                </a:cubicBezTo>
                <a:cubicBezTo>
                  <a:pt x="742" y="278"/>
                  <a:pt x="742" y="278"/>
                  <a:pt x="742" y="278"/>
                </a:cubicBezTo>
                <a:cubicBezTo>
                  <a:pt x="742" y="278"/>
                  <a:pt x="742" y="278"/>
                  <a:pt x="742" y="278"/>
                </a:cubicBezTo>
                <a:cubicBezTo>
                  <a:pt x="743" y="277"/>
                  <a:pt x="743" y="275"/>
                  <a:pt x="742" y="273"/>
                </a:cubicBezTo>
                <a:cubicBezTo>
                  <a:pt x="742" y="268"/>
                  <a:pt x="743" y="264"/>
                  <a:pt x="736" y="264"/>
                </a:cubicBezTo>
                <a:cubicBezTo>
                  <a:pt x="733" y="264"/>
                  <a:pt x="730" y="263"/>
                  <a:pt x="730" y="273"/>
                </a:cubicBezTo>
                <a:cubicBezTo>
                  <a:pt x="730" y="279"/>
                  <a:pt x="731" y="282"/>
                  <a:pt x="733" y="282"/>
                </a:cubicBezTo>
                <a:cubicBezTo>
                  <a:pt x="733" y="282"/>
                  <a:pt x="733" y="282"/>
                  <a:pt x="733" y="282"/>
                </a:cubicBezTo>
                <a:cubicBezTo>
                  <a:pt x="733" y="282"/>
                  <a:pt x="733" y="282"/>
                  <a:pt x="733" y="282"/>
                </a:cubicBezTo>
                <a:cubicBezTo>
                  <a:pt x="733" y="282"/>
                  <a:pt x="733" y="282"/>
                  <a:pt x="733" y="282"/>
                </a:cubicBezTo>
                <a:cubicBezTo>
                  <a:pt x="733" y="282"/>
                  <a:pt x="733" y="282"/>
                  <a:pt x="733" y="282"/>
                </a:cubicBezTo>
                <a:cubicBezTo>
                  <a:pt x="733" y="282"/>
                  <a:pt x="733" y="282"/>
                  <a:pt x="733" y="282"/>
                </a:cubicBezTo>
                <a:close/>
                <a:moveTo>
                  <a:pt x="744" y="277"/>
                </a:moveTo>
                <a:cubicBezTo>
                  <a:pt x="745" y="277"/>
                  <a:pt x="745" y="277"/>
                  <a:pt x="745" y="277"/>
                </a:cubicBezTo>
                <a:cubicBezTo>
                  <a:pt x="745" y="277"/>
                  <a:pt x="745" y="277"/>
                  <a:pt x="745" y="277"/>
                </a:cubicBezTo>
                <a:cubicBezTo>
                  <a:pt x="746" y="276"/>
                  <a:pt x="746" y="276"/>
                  <a:pt x="746" y="276"/>
                </a:cubicBezTo>
                <a:cubicBezTo>
                  <a:pt x="746" y="276"/>
                  <a:pt x="746" y="276"/>
                  <a:pt x="746" y="276"/>
                </a:cubicBezTo>
                <a:cubicBezTo>
                  <a:pt x="747" y="276"/>
                  <a:pt x="747" y="276"/>
                  <a:pt x="747" y="276"/>
                </a:cubicBezTo>
                <a:cubicBezTo>
                  <a:pt x="747" y="276"/>
                  <a:pt x="747" y="276"/>
                  <a:pt x="747" y="276"/>
                </a:cubicBezTo>
                <a:cubicBezTo>
                  <a:pt x="747" y="275"/>
                  <a:pt x="747" y="275"/>
                  <a:pt x="747" y="275"/>
                </a:cubicBezTo>
                <a:cubicBezTo>
                  <a:pt x="747" y="275"/>
                  <a:pt x="747" y="275"/>
                  <a:pt x="747" y="275"/>
                </a:cubicBezTo>
                <a:cubicBezTo>
                  <a:pt x="748" y="275"/>
                  <a:pt x="748" y="275"/>
                  <a:pt x="748" y="275"/>
                </a:cubicBezTo>
                <a:cubicBezTo>
                  <a:pt x="748" y="275"/>
                  <a:pt x="748" y="275"/>
                  <a:pt x="748" y="275"/>
                </a:cubicBezTo>
                <a:cubicBezTo>
                  <a:pt x="748" y="275"/>
                  <a:pt x="748" y="275"/>
                  <a:pt x="748" y="275"/>
                </a:cubicBezTo>
                <a:cubicBezTo>
                  <a:pt x="748" y="275"/>
                  <a:pt x="748" y="275"/>
                  <a:pt x="748" y="275"/>
                </a:cubicBezTo>
                <a:cubicBezTo>
                  <a:pt x="748" y="275"/>
                  <a:pt x="748" y="275"/>
                  <a:pt x="748" y="275"/>
                </a:cubicBezTo>
                <a:cubicBezTo>
                  <a:pt x="750" y="274"/>
                  <a:pt x="750" y="274"/>
                  <a:pt x="750" y="274"/>
                </a:cubicBezTo>
                <a:cubicBezTo>
                  <a:pt x="751" y="274"/>
                  <a:pt x="751" y="274"/>
                  <a:pt x="751" y="274"/>
                </a:cubicBezTo>
                <a:cubicBezTo>
                  <a:pt x="753" y="273"/>
                  <a:pt x="755" y="272"/>
                  <a:pt x="757" y="271"/>
                </a:cubicBezTo>
                <a:cubicBezTo>
                  <a:pt x="757" y="270"/>
                  <a:pt x="757" y="270"/>
                  <a:pt x="757" y="270"/>
                </a:cubicBezTo>
                <a:cubicBezTo>
                  <a:pt x="756" y="269"/>
                  <a:pt x="754" y="269"/>
                  <a:pt x="751" y="269"/>
                </a:cubicBezTo>
                <a:cubicBezTo>
                  <a:pt x="745" y="269"/>
                  <a:pt x="745" y="272"/>
                  <a:pt x="744" y="277"/>
                </a:cubicBezTo>
                <a:close/>
                <a:moveTo>
                  <a:pt x="787" y="255"/>
                </a:moveTo>
                <a:cubicBezTo>
                  <a:pt x="787" y="255"/>
                  <a:pt x="787" y="255"/>
                  <a:pt x="787" y="255"/>
                </a:cubicBezTo>
                <a:cubicBezTo>
                  <a:pt x="784" y="255"/>
                  <a:pt x="783" y="256"/>
                  <a:pt x="782" y="257"/>
                </a:cubicBezTo>
                <a:cubicBezTo>
                  <a:pt x="782" y="257"/>
                  <a:pt x="782" y="257"/>
                  <a:pt x="782" y="257"/>
                </a:cubicBezTo>
                <a:cubicBezTo>
                  <a:pt x="783" y="257"/>
                  <a:pt x="783" y="257"/>
                  <a:pt x="783" y="257"/>
                </a:cubicBezTo>
                <a:cubicBezTo>
                  <a:pt x="783" y="257"/>
                  <a:pt x="783" y="257"/>
                  <a:pt x="783" y="257"/>
                </a:cubicBezTo>
                <a:cubicBezTo>
                  <a:pt x="783" y="257"/>
                  <a:pt x="783" y="257"/>
                  <a:pt x="783" y="257"/>
                </a:cubicBezTo>
                <a:cubicBezTo>
                  <a:pt x="783" y="257"/>
                  <a:pt x="783" y="257"/>
                  <a:pt x="783" y="257"/>
                </a:cubicBezTo>
                <a:cubicBezTo>
                  <a:pt x="783" y="257"/>
                  <a:pt x="783" y="257"/>
                  <a:pt x="783" y="257"/>
                </a:cubicBezTo>
                <a:cubicBezTo>
                  <a:pt x="783" y="257"/>
                  <a:pt x="783" y="257"/>
                  <a:pt x="783" y="257"/>
                </a:cubicBezTo>
                <a:cubicBezTo>
                  <a:pt x="783" y="257"/>
                  <a:pt x="783" y="257"/>
                  <a:pt x="783" y="257"/>
                </a:cubicBezTo>
                <a:cubicBezTo>
                  <a:pt x="783" y="257"/>
                  <a:pt x="783" y="257"/>
                  <a:pt x="783" y="257"/>
                </a:cubicBezTo>
                <a:cubicBezTo>
                  <a:pt x="783" y="257"/>
                  <a:pt x="783" y="257"/>
                  <a:pt x="783" y="257"/>
                </a:cubicBezTo>
                <a:cubicBezTo>
                  <a:pt x="783" y="257"/>
                  <a:pt x="783" y="257"/>
                  <a:pt x="783" y="257"/>
                </a:cubicBezTo>
                <a:cubicBezTo>
                  <a:pt x="783" y="257"/>
                  <a:pt x="783" y="257"/>
                  <a:pt x="783" y="257"/>
                </a:cubicBezTo>
                <a:cubicBezTo>
                  <a:pt x="784" y="257"/>
                  <a:pt x="784" y="257"/>
                  <a:pt x="784" y="257"/>
                </a:cubicBezTo>
                <a:cubicBezTo>
                  <a:pt x="784" y="257"/>
                  <a:pt x="784" y="257"/>
                  <a:pt x="784" y="257"/>
                </a:cubicBezTo>
                <a:cubicBezTo>
                  <a:pt x="787" y="255"/>
                  <a:pt x="787" y="255"/>
                  <a:pt x="787" y="255"/>
                </a:cubicBezTo>
                <a:cubicBezTo>
                  <a:pt x="787" y="255"/>
                  <a:pt x="787" y="255"/>
                  <a:pt x="787" y="255"/>
                </a:cubicBezTo>
                <a:close/>
                <a:moveTo>
                  <a:pt x="570" y="221"/>
                </a:moveTo>
                <a:cubicBezTo>
                  <a:pt x="568" y="221"/>
                  <a:pt x="567" y="221"/>
                  <a:pt x="566" y="221"/>
                </a:cubicBezTo>
                <a:cubicBezTo>
                  <a:pt x="566" y="221"/>
                  <a:pt x="566" y="221"/>
                  <a:pt x="566" y="221"/>
                </a:cubicBezTo>
                <a:cubicBezTo>
                  <a:pt x="566" y="221"/>
                  <a:pt x="566" y="221"/>
                  <a:pt x="566" y="221"/>
                </a:cubicBezTo>
                <a:cubicBezTo>
                  <a:pt x="566" y="221"/>
                  <a:pt x="566" y="221"/>
                  <a:pt x="566" y="221"/>
                </a:cubicBezTo>
                <a:cubicBezTo>
                  <a:pt x="565" y="220"/>
                  <a:pt x="565" y="220"/>
                  <a:pt x="565" y="220"/>
                </a:cubicBezTo>
                <a:cubicBezTo>
                  <a:pt x="565" y="220"/>
                  <a:pt x="565" y="220"/>
                  <a:pt x="565" y="220"/>
                </a:cubicBezTo>
                <a:cubicBezTo>
                  <a:pt x="565" y="220"/>
                  <a:pt x="565" y="220"/>
                  <a:pt x="565" y="220"/>
                </a:cubicBezTo>
                <a:cubicBezTo>
                  <a:pt x="565" y="220"/>
                  <a:pt x="565" y="220"/>
                  <a:pt x="565" y="220"/>
                </a:cubicBezTo>
                <a:cubicBezTo>
                  <a:pt x="564" y="220"/>
                  <a:pt x="564" y="220"/>
                  <a:pt x="564" y="220"/>
                </a:cubicBezTo>
                <a:cubicBezTo>
                  <a:pt x="564" y="220"/>
                  <a:pt x="564" y="220"/>
                  <a:pt x="564" y="220"/>
                </a:cubicBezTo>
                <a:cubicBezTo>
                  <a:pt x="563" y="220"/>
                  <a:pt x="562" y="220"/>
                  <a:pt x="561" y="220"/>
                </a:cubicBezTo>
                <a:cubicBezTo>
                  <a:pt x="561" y="220"/>
                  <a:pt x="561" y="220"/>
                  <a:pt x="561" y="220"/>
                </a:cubicBezTo>
                <a:cubicBezTo>
                  <a:pt x="561" y="220"/>
                  <a:pt x="561" y="220"/>
                  <a:pt x="561" y="220"/>
                </a:cubicBezTo>
                <a:cubicBezTo>
                  <a:pt x="560" y="220"/>
                  <a:pt x="560" y="220"/>
                  <a:pt x="560" y="220"/>
                </a:cubicBezTo>
                <a:cubicBezTo>
                  <a:pt x="570" y="221"/>
                  <a:pt x="570" y="221"/>
                  <a:pt x="570" y="221"/>
                </a:cubicBezTo>
                <a:close/>
                <a:moveTo>
                  <a:pt x="553" y="218"/>
                </a:moveTo>
                <a:cubicBezTo>
                  <a:pt x="552" y="218"/>
                  <a:pt x="551" y="218"/>
                  <a:pt x="551" y="218"/>
                </a:cubicBezTo>
                <a:cubicBezTo>
                  <a:pt x="551" y="218"/>
                  <a:pt x="551" y="218"/>
                  <a:pt x="551" y="218"/>
                </a:cubicBezTo>
                <a:cubicBezTo>
                  <a:pt x="550" y="218"/>
                  <a:pt x="550" y="218"/>
                  <a:pt x="550" y="218"/>
                </a:cubicBezTo>
                <a:cubicBezTo>
                  <a:pt x="549" y="217"/>
                  <a:pt x="548" y="217"/>
                  <a:pt x="547" y="217"/>
                </a:cubicBezTo>
                <a:cubicBezTo>
                  <a:pt x="547" y="217"/>
                  <a:pt x="547" y="217"/>
                  <a:pt x="547" y="217"/>
                </a:cubicBezTo>
                <a:cubicBezTo>
                  <a:pt x="541" y="217"/>
                  <a:pt x="541" y="223"/>
                  <a:pt x="541" y="230"/>
                </a:cubicBezTo>
                <a:cubicBezTo>
                  <a:pt x="540" y="245"/>
                  <a:pt x="544" y="243"/>
                  <a:pt x="548" y="243"/>
                </a:cubicBezTo>
                <a:cubicBezTo>
                  <a:pt x="558" y="243"/>
                  <a:pt x="556" y="237"/>
                  <a:pt x="556" y="230"/>
                </a:cubicBezTo>
                <a:cubicBezTo>
                  <a:pt x="556" y="225"/>
                  <a:pt x="556" y="220"/>
                  <a:pt x="553" y="218"/>
                </a:cubicBezTo>
                <a:cubicBezTo>
                  <a:pt x="553" y="218"/>
                  <a:pt x="553" y="218"/>
                  <a:pt x="553" y="218"/>
                </a:cubicBezTo>
                <a:cubicBezTo>
                  <a:pt x="553" y="218"/>
                  <a:pt x="553" y="218"/>
                  <a:pt x="553" y="218"/>
                </a:cubicBezTo>
                <a:close/>
                <a:moveTo>
                  <a:pt x="537" y="214"/>
                </a:moveTo>
                <a:cubicBezTo>
                  <a:pt x="536" y="214"/>
                  <a:pt x="534" y="213"/>
                  <a:pt x="533" y="213"/>
                </a:cubicBezTo>
                <a:cubicBezTo>
                  <a:pt x="534" y="214"/>
                  <a:pt x="535" y="214"/>
                  <a:pt x="537" y="214"/>
                </a:cubicBezTo>
                <a:close/>
                <a:moveTo>
                  <a:pt x="531" y="212"/>
                </a:moveTo>
                <a:cubicBezTo>
                  <a:pt x="525" y="210"/>
                  <a:pt x="519" y="208"/>
                  <a:pt x="513" y="205"/>
                </a:cubicBezTo>
                <a:cubicBezTo>
                  <a:pt x="513" y="211"/>
                  <a:pt x="514" y="215"/>
                  <a:pt x="521" y="215"/>
                </a:cubicBezTo>
                <a:cubicBezTo>
                  <a:pt x="526" y="215"/>
                  <a:pt x="529" y="214"/>
                  <a:pt x="531" y="212"/>
                </a:cubicBezTo>
                <a:close/>
                <a:moveTo>
                  <a:pt x="512" y="205"/>
                </a:moveTo>
                <a:cubicBezTo>
                  <a:pt x="507" y="203"/>
                  <a:pt x="502" y="201"/>
                  <a:pt x="497" y="198"/>
                </a:cubicBezTo>
                <a:cubicBezTo>
                  <a:pt x="497" y="200"/>
                  <a:pt x="497" y="201"/>
                  <a:pt x="497" y="203"/>
                </a:cubicBezTo>
                <a:cubicBezTo>
                  <a:pt x="497" y="210"/>
                  <a:pt x="496" y="215"/>
                  <a:pt x="505" y="215"/>
                </a:cubicBezTo>
                <a:cubicBezTo>
                  <a:pt x="511" y="215"/>
                  <a:pt x="511" y="211"/>
                  <a:pt x="512" y="205"/>
                </a:cubicBezTo>
                <a:close/>
                <a:moveTo>
                  <a:pt x="493" y="197"/>
                </a:moveTo>
                <a:cubicBezTo>
                  <a:pt x="489" y="195"/>
                  <a:pt x="485" y="192"/>
                  <a:pt x="480" y="190"/>
                </a:cubicBezTo>
                <a:cubicBezTo>
                  <a:pt x="481" y="195"/>
                  <a:pt x="482" y="199"/>
                  <a:pt x="488" y="199"/>
                </a:cubicBezTo>
                <a:cubicBezTo>
                  <a:pt x="491" y="199"/>
                  <a:pt x="492" y="198"/>
                  <a:pt x="493" y="197"/>
                </a:cubicBezTo>
                <a:close/>
                <a:moveTo>
                  <a:pt x="470" y="184"/>
                </a:moveTo>
                <a:cubicBezTo>
                  <a:pt x="468" y="183"/>
                  <a:pt x="466" y="182"/>
                  <a:pt x="464" y="181"/>
                </a:cubicBezTo>
                <a:cubicBezTo>
                  <a:pt x="465" y="185"/>
                  <a:pt x="467" y="184"/>
                  <a:pt x="470" y="184"/>
                </a:cubicBezTo>
                <a:close/>
                <a:moveTo>
                  <a:pt x="388" y="132"/>
                </a:moveTo>
                <a:cubicBezTo>
                  <a:pt x="388" y="132"/>
                  <a:pt x="388" y="132"/>
                  <a:pt x="388" y="132"/>
                </a:cubicBezTo>
                <a:cubicBezTo>
                  <a:pt x="387" y="132"/>
                  <a:pt x="387" y="132"/>
                  <a:pt x="387" y="132"/>
                </a:cubicBezTo>
                <a:cubicBezTo>
                  <a:pt x="387" y="131"/>
                  <a:pt x="387" y="131"/>
                  <a:pt x="387" y="131"/>
                </a:cubicBezTo>
                <a:cubicBezTo>
                  <a:pt x="387" y="131"/>
                  <a:pt x="387" y="131"/>
                  <a:pt x="387" y="131"/>
                </a:cubicBezTo>
                <a:cubicBezTo>
                  <a:pt x="387" y="131"/>
                  <a:pt x="387" y="131"/>
                  <a:pt x="387" y="131"/>
                </a:cubicBezTo>
                <a:cubicBezTo>
                  <a:pt x="387" y="131"/>
                  <a:pt x="387" y="131"/>
                  <a:pt x="387" y="131"/>
                </a:cubicBezTo>
                <a:cubicBezTo>
                  <a:pt x="387" y="131"/>
                  <a:pt x="387" y="131"/>
                  <a:pt x="387" y="131"/>
                </a:cubicBezTo>
                <a:cubicBezTo>
                  <a:pt x="386" y="131"/>
                  <a:pt x="386" y="131"/>
                  <a:pt x="386" y="131"/>
                </a:cubicBezTo>
                <a:cubicBezTo>
                  <a:pt x="386" y="131"/>
                  <a:pt x="386" y="131"/>
                  <a:pt x="386" y="131"/>
                </a:cubicBezTo>
                <a:cubicBezTo>
                  <a:pt x="386" y="131"/>
                  <a:pt x="386" y="131"/>
                  <a:pt x="386" y="131"/>
                </a:cubicBezTo>
                <a:cubicBezTo>
                  <a:pt x="386" y="131"/>
                  <a:pt x="386" y="131"/>
                  <a:pt x="386" y="131"/>
                </a:cubicBezTo>
                <a:cubicBezTo>
                  <a:pt x="386" y="130"/>
                  <a:pt x="386" y="130"/>
                  <a:pt x="386" y="130"/>
                </a:cubicBezTo>
                <a:cubicBezTo>
                  <a:pt x="386" y="130"/>
                  <a:pt x="386" y="130"/>
                  <a:pt x="386" y="130"/>
                </a:cubicBezTo>
                <a:cubicBezTo>
                  <a:pt x="385" y="130"/>
                  <a:pt x="385" y="130"/>
                  <a:pt x="385" y="130"/>
                </a:cubicBezTo>
                <a:cubicBezTo>
                  <a:pt x="385" y="130"/>
                  <a:pt x="385" y="130"/>
                  <a:pt x="385" y="130"/>
                </a:cubicBezTo>
                <a:cubicBezTo>
                  <a:pt x="385" y="130"/>
                  <a:pt x="385" y="130"/>
                  <a:pt x="385" y="130"/>
                </a:cubicBezTo>
                <a:cubicBezTo>
                  <a:pt x="385" y="130"/>
                  <a:pt x="385" y="130"/>
                  <a:pt x="385" y="130"/>
                </a:cubicBezTo>
                <a:cubicBezTo>
                  <a:pt x="385" y="130"/>
                  <a:pt x="385" y="130"/>
                  <a:pt x="385" y="130"/>
                </a:cubicBezTo>
                <a:cubicBezTo>
                  <a:pt x="385" y="130"/>
                  <a:pt x="385" y="130"/>
                  <a:pt x="385" y="130"/>
                </a:cubicBezTo>
                <a:cubicBezTo>
                  <a:pt x="384" y="129"/>
                  <a:pt x="384" y="129"/>
                  <a:pt x="384" y="129"/>
                </a:cubicBezTo>
                <a:cubicBezTo>
                  <a:pt x="384" y="129"/>
                  <a:pt x="384" y="129"/>
                  <a:pt x="384" y="129"/>
                </a:cubicBezTo>
                <a:cubicBezTo>
                  <a:pt x="384" y="129"/>
                  <a:pt x="384" y="129"/>
                  <a:pt x="384" y="129"/>
                </a:cubicBezTo>
                <a:cubicBezTo>
                  <a:pt x="384" y="129"/>
                  <a:pt x="384" y="129"/>
                  <a:pt x="384" y="129"/>
                </a:cubicBezTo>
                <a:cubicBezTo>
                  <a:pt x="384" y="129"/>
                  <a:pt x="384" y="129"/>
                  <a:pt x="384" y="129"/>
                </a:cubicBezTo>
                <a:cubicBezTo>
                  <a:pt x="383" y="129"/>
                  <a:pt x="383" y="129"/>
                  <a:pt x="383" y="129"/>
                </a:cubicBezTo>
                <a:cubicBezTo>
                  <a:pt x="383" y="129"/>
                  <a:pt x="383" y="129"/>
                  <a:pt x="383" y="129"/>
                </a:cubicBezTo>
                <a:cubicBezTo>
                  <a:pt x="383" y="129"/>
                  <a:pt x="383" y="129"/>
                  <a:pt x="383" y="129"/>
                </a:cubicBezTo>
                <a:cubicBezTo>
                  <a:pt x="383" y="128"/>
                  <a:pt x="383" y="128"/>
                  <a:pt x="383" y="128"/>
                </a:cubicBezTo>
                <a:cubicBezTo>
                  <a:pt x="383" y="128"/>
                  <a:pt x="383" y="128"/>
                  <a:pt x="383" y="128"/>
                </a:cubicBezTo>
                <a:cubicBezTo>
                  <a:pt x="383" y="128"/>
                  <a:pt x="383" y="128"/>
                  <a:pt x="383" y="128"/>
                </a:cubicBezTo>
                <a:cubicBezTo>
                  <a:pt x="382" y="128"/>
                  <a:pt x="382" y="128"/>
                  <a:pt x="382" y="128"/>
                </a:cubicBezTo>
                <a:cubicBezTo>
                  <a:pt x="382" y="128"/>
                  <a:pt x="382" y="128"/>
                  <a:pt x="382" y="128"/>
                </a:cubicBezTo>
                <a:cubicBezTo>
                  <a:pt x="382" y="128"/>
                  <a:pt x="382" y="128"/>
                  <a:pt x="382" y="128"/>
                </a:cubicBezTo>
                <a:cubicBezTo>
                  <a:pt x="382" y="128"/>
                  <a:pt x="382" y="128"/>
                  <a:pt x="382" y="128"/>
                </a:cubicBezTo>
                <a:cubicBezTo>
                  <a:pt x="382" y="128"/>
                  <a:pt x="382" y="128"/>
                  <a:pt x="382" y="128"/>
                </a:cubicBezTo>
                <a:cubicBezTo>
                  <a:pt x="382" y="128"/>
                  <a:pt x="382" y="128"/>
                  <a:pt x="382" y="128"/>
                </a:cubicBezTo>
                <a:cubicBezTo>
                  <a:pt x="381" y="127"/>
                  <a:pt x="381" y="127"/>
                  <a:pt x="381" y="127"/>
                </a:cubicBezTo>
                <a:cubicBezTo>
                  <a:pt x="381" y="127"/>
                  <a:pt x="381" y="127"/>
                  <a:pt x="381" y="127"/>
                </a:cubicBezTo>
                <a:cubicBezTo>
                  <a:pt x="381" y="127"/>
                  <a:pt x="381" y="127"/>
                  <a:pt x="381" y="127"/>
                </a:cubicBezTo>
                <a:cubicBezTo>
                  <a:pt x="381" y="127"/>
                  <a:pt x="381" y="127"/>
                  <a:pt x="381" y="127"/>
                </a:cubicBezTo>
                <a:cubicBezTo>
                  <a:pt x="381" y="127"/>
                  <a:pt x="381" y="127"/>
                  <a:pt x="381" y="127"/>
                </a:cubicBezTo>
                <a:cubicBezTo>
                  <a:pt x="381" y="127"/>
                  <a:pt x="381" y="127"/>
                  <a:pt x="381" y="127"/>
                </a:cubicBezTo>
                <a:cubicBezTo>
                  <a:pt x="380" y="127"/>
                  <a:pt x="380" y="127"/>
                  <a:pt x="380" y="127"/>
                </a:cubicBezTo>
                <a:cubicBezTo>
                  <a:pt x="380" y="127"/>
                  <a:pt x="380" y="127"/>
                  <a:pt x="380" y="127"/>
                </a:cubicBezTo>
                <a:cubicBezTo>
                  <a:pt x="380" y="127"/>
                  <a:pt x="380" y="127"/>
                  <a:pt x="380" y="127"/>
                </a:cubicBezTo>
                <a:cubicBezTo>
                  <a:pt x="380" y="126"/>
                  <a:pt x="380" y="126"/>
                  <a:pt x="380" y="126"/>
                </a:cubicBezTo>
                <a:cubicBezTo>
                  <a:pt x="380" y="126"/>
                  <a:pt x="380" y="126"/>
                  <a:pt x="380" y="126"/>
                </a:cubicBezTo>
                <a:cubicBezTo>
                  <a:pt x="380" y="126"/>
                  <a:pt x="380" y="126"/>
                  <a:pt x="380" y="126"/>
                </a:cubicBezTo>
                <a:cubicBezTo>
                  <a:pt x="379" y="126"/>
                  <a:pt x="379" y="126"/>
                  <a:pt x="379" y="126"/>
                </a:cubicBezTo>
                <a:cubicBezTo>
                  <a:pt x="379" y="126"/>
                  <a:pt x="379" y="126"/>
                  <a:pt x="379" y="126"/>
                </a:cubicBezTo>
                <a:cubicBezTo>
                  <a:pt x="379" y="126"/>
                  <a:pt x="379" y="126"/>
                  <a:pt x="379" y="126"/>
                </a:cubicBezTo>
                <a:cubicBezTo>
                  <a:pt x="379" y="126"/>
                  <a:pt x="379" y="126"/>
                  <a:pt x="379" y="126"/>
                </a:cubicBezTo>
                <a:cubicBezTo>
                  <a:pt x="379" y="125"/>
                  <a:pt x="379" y="125"/>
                  <a:pt x="379" y="125"/>
                </a:cubicBezTo>
                <a:cubicBezTo>
                  <a:pt x="379" y="125"/>
                  <a:pt x="379" y="125"/>
                  <a:pt x="379" y="125"/>
                </a:cubicBezTo>
                <a:cubicBezTo>
                  <a:pt x="378" y="125"/>
                  <a:pt x="378" y="125"/>
                  <a:pt x="378" y="125"/>
                </a:cubicBezTo>
                <a:cubicBezTo>
                  <a:pt x="378" y="125"/>
                  <a:pt x="378" y="125"/>
                  <a:pt x="378" y="125"/>
                </a:cubicBezTo>
                <a:cubicBezTo>
                  <a:pt x="378" y="125"/>
                  <a:pt x="378" y="125"/>
                  <a:pt x="378" y="125"/>
                </a:cubicBezTo>
                <a:cubicBezTo>
                  <a:pt x="378" y="125"/>
                  <a:pt x="378" y="125"/>
                  <a:pt x="378" y="125"/>
                </a:cubicBezTo>
                <a:cubicBezTo>
                  <a:pt x="378" y="125"/>
                  <a:pt x="378" y="125"/>
                  <a:pt x="378" y="125"/>
                </a:cubicBezTo>
                <a:cubicBezTo>
                  <a:pt x="378" y="125"/>
                  <a:pt x="378" y="125"/>
                  <a:pt x="378" y="125"/>
                </a:cubicBezTo>
                <a:cubicBezTo>
                  <a:pt x="377" y="125"/>
                  <a:pt x="377" y="125"/>
                  <a:pt x="377" y="125"/>
                </a:cubicBezTo>
                <a:cubicBezTo>
                  <a:pt x="377" y="125"/>
                  <a:pt x="377" y="125"/>
                  <a:pt x="377" y="125"/>
                </a:cubicBezTo>
                <a:cubicBezTo>
                  <a:pt x="377" y="124"/>
                  <a:pt x="377" y="124"/>
                  <a:pt x="377" y="124"/>
                </a:cubicBezTo>
                <a:cubicBezTo>
                  <a:pt x="378" y="129"/>
                  <a:pt x="377" y="132"/>
                  <a:pt x="384" y="132"/>
                </a:cubicBezTo>
                <a:cubicBezTo>
                  <a:pt x="386" y="132"/>
                  <a:pt x="387" y="132"/>
                  <a:pt x="388" y="132"/>
                </a:cubicBezTo>
                <a:close/>
                <a:moveTo>
                  <a:pt x="290" y="65"/>
                </a:moveTo>
                <a:cubicBezTo>
                  <a:pt x="289" y="65"/>
                  <a:pt x="288" y="64"/>
                  <a:pt x="287" y="63"/>
                </a:cubicBezTo>
                <a:cubicBezTo>
                  <a:pt x="286" y="63"/>
                  <a:pt x="286" y="63"/>
                  <a:pt x="286" y="63"/>
                </a:cubicBezTo>
                <a:cubicBezTo>
                  <a:pt x="286" y="63"/>
                  <a:pt x="286" y="63"/>
                  <a:pt x="286" y="63"/>
                </a:cubicBezTo>
                <a:cubicBezTo>
                  <a:pt x="285" y="62"/>
                  <a:pt x="285" y="62"/>
                  <a:pt x="285" y="62"/>
                </a:cubicBezTo>
                <a:cubicBezTo>
                  <a:pt x="285" y="62"/>
                  <a:pt x="285" y="62"/>
                  <a:pt x="285" y="62"/>
                </a:cubicBezTo>
                <a:cubicBezTo>
                  <a:pt x="285" y="62"/>
                  <a:pt x="285" y="62"/>
                  <a:pt x="285" y="62"/>
                </a:cubicBezTo>
                <a:cubicBezTo>
                  <a:pt x="285" y="62"/>
                  <a:pt x="285" y="62"/>
                  <a:pt x="285" y="62"/>
                </a:cubicBezTo>
                <a:cubicBezTo>
                  <a:pt x="282" y="60"/>
                  <a:pt x="282" y="60"/>
                  <a:pt x="282" y="60"/>
                </a:cubicBezTo>
                <a:cubicBezTo>
                  <a:pt x="282" y="60"/>
                  <a:pt x="282" y="60"/>
                  <a:pt x="282" y="60"/>
                </a:cubicBezTo>
                <a:cubicBezTo>
                  <a:pt x="282" y="60"/>
                  <a:pt x="282" y="60"/>
                  <a:pt x="282" y="60"/>
                </a:cubicBezTo>
                <a:cubicBezTo>
                  <a:pt x="282" y="60"/>
                  <a:pt x="282" y="60"/>
                  <a:pt x="282" y="60"/>
                </a:cubicBezTo>
                <a:cubicBezTo>
                  <a:pt x="281" y="60"/>
                  <a:pt x="281" y="60"/>
                  <a:pt x="281" y="60"/>
                </a:cubicBezTo>
                <a:cubicBezTo>
                  <a:pt x="280" y="59"/>
                  <a:pt x="280" y="59"/>
                  <a:pt x="280" y="59"/>
                </a:cubicBezTo>
                <a:cubicBezTo>
                  <a:pt x="279" y="59"/>
                  <a:pt x="279" y="59"/>
                  <a:pt x="279" y="59"/>
                </a:cubicBezTo>
                <a:cubicBezTo>
                  <a:pt x="279" y="58"/>
                  <a:pt x="279" y="58"/>
                  <a:pt x="279" y="58"/>
                </a:cubicBezTo>
                <a:cubicBezTo>
                  <a:pt x="279" y="58"/>
                  <a:pt x="279" y="58"/>
                  <a:pt x="279" y="58"/>
                </a:cubicBezTo>
                <a:cubicBezTo>
                  <a:pt x="279" y="58"/>
                  <a:pt x="279" y="58"/>
                  <a:pt x="279" y="58"/>
                </a:cubicBezTo>
                <a:cubicBezTo>
                  <a:pt x="277" y="57"/>
                  <a:pt x="277" y="57"/>
                  <a:pt x="277" y="57"/>
                </a:cubicBezTo>
                <a:cubicBezTo>
                  <a:pt x="277" y="57"/>
                  <a:pt x="277" y="57"/>
                  <a:pt x="277" y="57"/>
                </a:cubicBezTo>
                <a:cubicBezTo>
                  <a:pt x="277" y="57"/>
                  <a:pt x="277" y="57"/>
                  <a:pt x="277" y="57"/>
                </a:cubicBezTo>
                <a:cubicBezTo>
                  <a:pt x="274" y="57"/>
                  <a:pt x="272" y="58"/>
                  <a:pt x="271" y="64"/>
                </a:cubicBezTo>
                <a:cubicBezTo>
                  <a:pt x="271" y="59"/>
                  <a:pt x="273" y="55"/>
                  <a:pt x="261" y="55"/>
                </a:cubicBezTo>
                <a:cubicBezTo>
                  <a:pt x="255" y="55"/>
                  <a:pt x="249" y="54"/>
                  <a:pt x="250" y="64"/>
                </a:cubicBezTo>
                <a:cubicBezTo>
                  <a:pt x="251" y="69"/>
                  <a:pt x="250" y="72"/>
                  <a:pt x="260" y="72"/>
                </a:cubicBezTo>
                <a:cubicBezTo>
                  <a:pt x="268" y="72"/>
                  <a:pt x="270" y="71"/>
                  <a:pt x="271" y="68"/>
                </a:cubicBezTo>
                <a:cubicBezTo>
                  <a:pt x="271" y="70"/>
                  <a:pt x="271" y="72"/>
                  <a:pt x="271" y="74"/>
                </a:cubicBezTo>
                <a:cubicBezTo>
                  <a:pt x="272" y="83"/>
                  <a:pt x="271" y="90"/>
                  <a:pt x="280" y="90"/>
                </a:cubicBezTo>
                <a:cubicBezTo>
                  <a:pt x="291" y="90"/>
                  <a:pt x="291" y="83"/>
                  <a:pt x="291" y="74"/>
                </a:cubicBezTo>
                <a:cubicBezTo>
                  <a:pt x="291" y="71"/>
                  <a:pt x="291" y="68"/>
                  <a:pt x="291" y="66"/>
                </a:cubicBezTo>
                <a:cubicBezTo>
                  <a:pt x="291" y="65"/>
                  <a:pt x="291" y="65"/>
                  <a:pt x="291" y="65"/>
                </a:cubicBezTo>
                <a:cubicBezTo>
                  <a:pt x="290" y="65"/>
                  <a:pt x="290" y="65"/>
                  <a:pt x="290" y="65"/>
                </a:cubicBezTo>
                <a:close/>
                <a:moveTo>
                  <a:pt x="264" y="50"/>
                </a:moveTo>
                <a:cubicBezTo>
                  <a:pt x="263" y="49"/>
                  <a:pt x="262" y="49"/>
                  <a:pt x="261" y="48"/>
                </a:cubicBezTo>
                <a:cubicBezTo>
                  <a:pt x="260" y="48"/>
                  <a:pt x="260" y="48"/>
                  <a:pt x="260" y="48"/>
                </a:cubicBezTo>
                <a:cubicBezTo>
                  <a:pt x="259" y="47"/>
                  <a:pt x="259" y="47"/>
                  <a:pt x="259" y="47"/>
                </a:cubicBezTo>
                <a:cubicBezTo>
                  <a:pt x="258" y="47"/>
                  <a:pt x="257" y="46"/>
                  <a:pt x="256" y="45"/>
                </a:cubicBezTo>
                <a:cubicBezTo>
                  <a:pt x="256" y="45"/>
                  <a:pt x="256" y="45"/>
                  <a:pt x="256" y="45"/>
                </a:cubicBezTo>
                <a:cubicBezTo>
                  <a:pt x="254" y="44"/>
                  <a:pt x="254" y="44"/>
                  <a:pt x="254" y="44"/>
                </a:cubicBezTo>
                <a:cubicBezTo>
                  <a:pt x="254" y="44"/>
                  <a:pt x="254" y="44"/>
                  <a:pt x="254" y="44"/>
                </a:cubicBezTo>
                <a:cubicBezTo>
                  <a:pt x="253" y="44"/>
                  <a:pt x="253" y="44"/>
                  <a:pt x="253" y="44"/>
                </a:cubicBezTo>
                <a:cubicBezTo>
                  <a:pt x="251" y="43"/>
                  <a:pt x="251" y="43"/>
                  <a:pt x="251" y="43"/>
                </a:cubicBezTo>
                <a:cubicBezTo>
                  <a:pt x="251" y="43"/>
                  <a:pt x="251" y="43"/>
                  <a:pt x="251" y="43"/>
                </a:cubicBezTo>
                <a:cubicBezTo>
                  <a:pt x="251" y="43"/>
                  <a:pt x="251" y="43"/>
                  <a:pt x="251" y="43"/>
                </a:cubicBezTo>
                <a:cubicBezTo>
                  <a:pt x="248" y="42"/>
                  <a:pt x="248" y="42"/>
                  <a:pt x="248" y="42"/>
                </a:cubicBezTo>
                <a:cubicBezTo>
                  <a:pt x="248" y="41"/>
                  <a:pt x="248" y="41"/>
                  <a:pt x="248" y="41"/>
                </a:cubicBezTo>
                <a:cubicBezTo>
                  <a:pt x="248" y="41"/>
                  <a:pt x="248" y="41"/>
                  <a:pt x="248" y="41"/>
                </a:cubicBezTo>
                <a:cubicBezTo>
                  <a:pt x="247" y="41"/>
                  <a:pt x="247" y="41"/>
                  <a:pt x="247" y="41"/>
                </a:cubicBezTo>
                <a:cubicBezTo>
                  <a:pt x="246" y="41"/>
                  <a:pt x="246" y="41"/>
                  <a:pt x="246" y="41"/>
                </a:cubicBezTo>
                <a:cubicBezTo>
                  <a:pt x="246" y="40"/>
                  <a:pt x="246" y="40"/>
                  <a:pt x="246" y="40"/>
                </a:cubicBezTo>
                <a:cubicBezTo>
                  <a:pt x="245" y="40"/>
                  <a:pt x="244" y="40"/>
                  <a:pt x="243" y="39"/>
                </a:cubicBezTo>
                <a:cubicBezTo>
                  <a:pt x="241" y="38"/>
                  <a:pt x="241" y="38"/>
                  <a:pt x="241" y="38"/>
                </a:cubicBezTo>
                <a:cubicBezTo>
                  <a:pt x="264" y="50"/>
                  <a:pt x="264" y="50"/>
                  <a:pt x="264" y="50"/>
                </a:cubicBezTo>
                <a:close/>
                <a:moveTo>
                  <a:pt x="234" y="35"/>
                </a:moveTo>
                <a:cubicBezTo>
                  <a:pt x="233" y="34"/>
                  <a:pt x="231" y="34"/>
                  <a:pt x="230" y="33"/>
                </a:cubicBezTo>
                <a:cubicBezTo>
                  <a:pt x="230" y="33"/>
                  <a:pt x="230" y="33"/>
                  <a:pt x="230" y="33"/>
                </a:cubicBezTo>
                <a:cubicBezTo>
                  <a:pt x="230" y="33"/>
                  <a:pt x="230" y="33"/>
                  <a:pt x="230" y="33"/>
                </a:cubicBezTo>
                <a:cubicBezTo>
                  <a:pt x="228" y="33"/>
                  <a:pt x="227" y="32"/>
                  <a:pt x="225" y="31"/>
                </a:cubicBezTo>
                <a:cubicBezTo>
                  <a:pt x="225" y="31"/>
                  <a:pt x="225" y="31"/>
                  <a:pt x="225" y="31"/>
                </a:cubicBezTo>
                <a:cubicBezTo>
                  <a:pt x="225" y="31"/>
                  <a:pt x="225" y="31"/>
                  <a:pt x="225" y="31"/>
                </a:cubicBezTo>
                <a:cubicBezTo>
                  <a:pt x="225" y="31"/>
                  <a:pt x="225" y="31"/>
                  <a:pt x="225" y="31"/>
                </a:cubicBezTo>
                <a:cubicBezTo>
                  <a:pt x="225" y="31"/>
                  <a:pt x="225" y="31"/>
                  <a:pt x="225" y="31"/>
                </a:cubicBezTo>
                <a:cubicBezTo>
                  <a:pt x="224" y="31"/>
                  <a:pt x="224" y="31"/>
                  <a:pt x="224" y="31"/>
                </a:cubicBezTo>
                <a:cubicBezTo>
                  <a:pt x="224" y="31"/>
                  <a:pt x="224" y="31"/>
                  <a:pt x="224" y="31"/>
                </a:cubicBezTo>
                <a:cubicBezTo>
                  <a:pt x="223" y="31"/>
                  <a:pt x="222" y="30"/>
                  <a:pt x="220" y="30"/>
                </a:cubicBezTo>
                <a:cubicBezTo>
                  <a:pt x="220" y="29"/>
                  <a:pt x="220" y="29"/>
                  <a:pt x="220" y="29"/>
                </a:cubicBezTo>
                <a:cubicBezTo>
                  <a:pt x="220" y="29"/>
                  <a:pt x="220" y="29"/>
                  <a:pt x="220" y="29"/>
                </a:cubicBezTo>
                <a:cubicBezTo>
                  <a:pt x="220" y="29"/>
                  <a:pt x="220" y="29"/>
                  <a:pt x="220" y="29"/>
                </a:cubicBezTo>
                <a:cubicBezTo>
                  <a:pt x="220" y="29"/>
                  <a:pt x="220" y="29"/>
                  <a:pt x="220" y="29"/>
                </a:cubicBezTo>
                <a:cubicBezTo>
                  <a:pt x="220" y="33"/>
                  <a:pt x="223" y="35"/>
                  <a:pt x="231" y="35"/>
                </a:cubicBezTo>
                <a:cubicBezTo>
                  <a:pt x="232" y="35"/>
                  <a:pt x="234" y="35"/>
                  <a:pt x="235" y="35"/>
                </a:cubicBezTo>
                <a:cubicBezTo>
                  <a:pt x="234" y="35"/>
                  <a:pt x="234" y="35"/>
                  <a:pt x="234" y="35"/>
                </a:cubicBezTo>
                <a:close/>
                <a:moveTo>
                  <a:pt x="194" y="21"/>
                </a:moveTo>
                <a:cubicBezTo>
                  <a:pt x="193" y="21"/>
                  <a:pt x="192" y="20"/>
                  <a:pt x="191" y="20"/>
                </a:cubicBezTo>
                <a:cubicBezTo>
                  <a:pt x="191" y="20"/>
                  <a:pt x="191" y="20"/>
                  <a:pt x="191" y="20"/>
                </a:cubicBezTo>
                <a:cubicBezTo>
                  <a:pt x="191" y="20"/>
                  <a:pt x="191" y="20"/>
                  <a:pt x="191" y="20"/>
                </a:cubicBezTo>
                <a:cubicBezTo>
                  <a:pt x="191" y="20"/>
                  <a:pt x="191" y="20"/>
                  <a:pt x="191" y="20"/>
                </a:cubicBezTo>
                <a:cubicBezTo>
                  <a:pt x="188" y="19"/>
                  <a:pt x="188" y="19"/>
                  <a:pt x="188" y="19"/>
                </a:cubicBezTo>
                <a:cubicBezTo>
                  <a:pt x="188" y="19"/>
                  <a:pt x="188" y="19"/>
                  <a:pt x="188" y="19"/>
                </a:cubicBezTo>
                <a:cubicBezTo>
                  <a:pt x="188" y="19"/>
                  <a:pt x="188" y="19"/>
                  <a:pt x="188" y="19"/>
                </a:cubicBezTo>
                <a:cubicBezTo>
                  <a:pt x="188" y="19"/>
                  <a:pt x="188" y="19"/>
                  <a:pt x="188" y="19"/>
                </a:cubicBezTo>
                <a:cubicBezTo>
                  <a:pt x="188" y="19"/>
                  <a:pt x="188" y="19"/>
                  <a:pt x="188" y="19"/>
                </a:cubicBezTo>
                <a:cubicBezTo>
                  <a:pt x="188" y="19"/>
                  <a:pt x="188" y="19"/>
                  <a:pt x="188" y="19"/>
                </a:cubicBezTo>
                <a:cubicBezTo>
                  <a:pt x="187" y="19"/>
                  <a:pt x="187" y="19"/>
                  <a:pt x="187" y="19"/>
                </a:cubicBezTo>
                <a:cubicBezTo>
                  <a:pt x="187" y="19"/>
                  <a:pt x="187" y="19"/>
                  <a:pt x="187" y="19"/>
                </a:cubicBezTo>
                <a:cubicBezTo>
                  <a:pt x="187" y="19"/>
                  <a:pt x="187" y="19"/>
                  <a:pt x="187" y="19"/>
                </a:cubicBezTo>
                <a:cubicBezTo>
                  <a:pt x="187" y="19"/>
                  <a:pt x="187" y="19"/>
                  <a:pt x="187" y="19"/>
                </a:cubicBezTo>
                <a:cubicBezTo>
                  <a:pt x="187" y="19"/>
                  <a:pt x="187" y="19"/>
                  <a:pt x="187" y="19"/>
                </a:cubicBezTo>
                <a:cubicBezTo>
                  <a:pt x="188" y="21"/>
                  <a:pt x="190" y="21"/>
                  <a:pt x="193" y="21"/>
                </a:cubicBezTo>
                <a:cubicBezTo>
                  <a:pt x="194" y="21"/>
                  <a:pt x="194" y="21"/>
                  <a:pt x="194" y="21"/>
                </a:cubicBezTo>
                <a:cubicBezTo>
                  <a:pt x="194" y="21"/>
                  <a:pt x="194" y="21"/>
                  <a:pt x="194" y="21"/>
                </a:cubicBezTo>
                <a:cubicBezTo>
                  <a:pt x="194" y="21"/>
                  <a:pt x="194" y="21"/>
                  <a:pt x="194" y="21"/>
                </a:cubicBezTo>
                <a:cubicBezTo>
                  <a:pt x="194" y="21"/>
                  <a:pt x="194" y="21"/>
                  <a:pt x="194" y="21"/>
                </a:cubicBezTo>
                <a:close/>
                <a:moveTo>
                  <a:pt x="123" y="104"/>
                </a:moveTo>
                <a:cubicBezTo>
                  <a:pt x="123" y="109"/>
                  <a:pt x="124" y="114"/>
                  <a:pt x="116" y="114"/>
                </a:cubicBezTo>
                <a:cubicBezTo>
                  <a:pt x="112" y="114"/>
                  <a:pt x="108" y="115"/>
                  <a:pt x="108" y="104"/>
                </a:cubicBezTo>
                <a:cubicBezTo>
                  <a:pt x="108" y="93"/>
                  <a:pt x="112" y="93"/>
                  <a:pt x="116" y="93"/>
                </a:cubicBezTo>
                <a:cubicBezTo>
                  <a:pt x="120" y="93"/>
                  <a:pt x="124" y="92"/>
                  <a:pt x="123" y="104"/>
                </a:cubicBezTo>
                <a:close/>
                <a:moveTo>
                  <a:pt x="325" y="250"/>
                </a:moveTo>
                <a:cubicBezTo>
                  <a:pt x="325" y="256"/>
                  <a:pt x="326" y="260"/>
                  <a:pt x="318" y="260"/>
                </a:cubicBezTo>
                <a:cubicBezTo>
                  <a:pt x="314" y="260"/>
                  <a:pt x="310" y="261"/>
                  <a:pt x="310" y="250"/>
                </a:cubicBezTo>
                <a:cubicBezTo>
                  <a:pt x="311" y="239"/>
                  <a:pt x="314" y="240"/>
                  <a:pt x="318" y="240"/>
                </a:cubicBezTo>
                <a:cubicBezTo>
                  <a:pt x="322" y="240"/>
                  <a:pt x="326" y="239"/>
                  <a:pt x="325" y="250"/>
                </a:cubicBezTo>
                <a:close/>
                <a:moveTo>
                  <a:pt x="312" y="224"/>
                </a:moveTo>
                <a:cubicBezTo>
                  <a:pt x="312" y="229"/>
                  <a:pt x="311" y="234"/>
                  <a:pt x="319" y="234"/>
                </a:cubicBezTo>
                <a:cubicBezTo>
                  <a:pt x="322" y="234"/>
                  <a:pt x="326" y="235"/>
                  <a:pt x="325" y="224"/>
                </a:cubicBezTo>
                <a:cubicBezTo>
                  <a:pt x="325" y="214"/>
                  <a:pt x="322" y="214"/>
                  <a:pt x="319" y="214"/>
                </a:cubicBezTo>
                <a:cubicBezTo>
                  <a:pt x="315" y="214"/>
                  <a:pt x="311" y="213"/>
                  <a:pt x="312" y="224"/>
                </a:cubicBezTo>
                <a:close/>
                <a:moveTo>
                  <a:pt x="309" y="204"/>
                </a:moveTo>
                <a:cubicBezTo>
                  <a:pt x="310" y="208"/>
                  <a:pt x="309" y="211"/>
                  <a:pt x="317" y="211"/>
                </a:cubicBezTo>
                <a:cubicBezTo>
                  <a:pt x="328" y="211"/>
                  <a:pt x="328" y="208"/>
                  <a:pt x="328" y="204"/>
                </a:cubicBezTo>
                <a:cubicBezTo>
                  <a:pt x="328" y="199"/>
                  <a:pt x="330" y="196"/>
                  <a:pt x="318" y="196"/>
                </a:cubicBezTo>
                <a:cubicBezTo>
                  <a:pt x="313" y="196"/>
                  <a:pt x="308" y="195"/>
                  <a:pt x="309" y="204"/>
                </a:cubicBezTo>
                <a:close/>
                <a:moveTo>
                  <a:pt x="304" y="155"/>
                </a:moveTo>
                <a:cubicBezTo>
                  <a:pt x="305" y="164"/>
                  <a:pt x="303" y="172"/>
                  <a:pt x="315" y="172"/>
                </a:cubicBezTo>
                <a:cubicBezTo>
                  <a:pt x="321" y="172"/>
                  <a:pt x="326" y="174"/>
                  <a:pt x="325" y="155"/>
                </a:cubicBezTo>
                <a:cubicBezTo>
                  <a:pt x="325" y="137"/>
                  <a:pt x="321" y="138"/>
                  <a:pt x="315" y="138"/>
                </a:cubicBezTo>
                <a:cubicBezTo>
                  <a:pt x="309" y="138"/>
                  <a:pt x="303" y="136"/>
                  <a:pt x="304" y="155"/>
                </a:cubicBezTo>
                <a:close/>
                <a:moveTo>
                  <a:pt x="300" y="186"/>
                </a:moveTo>
                <a:cubicBezTo>
                  <a:pt x="301" y="190"/>
                  <a:pt x="299" y="193"/>
                  <a:pt x="312" y="193"/>
                </a:cubicBezTo>
                <a:cubicBezTo>
                  <a:pt x="319" y="193"/>
                  <a:pt x="325" y="194"/>
                  <a:pt x="325" y="186"/>
                </a:cubicBezTo>
                <a:cubicBezTo>
                  <a:pt x="324" y="178"/>
                  <a:pt x="319" y="178"/>
                  <a:pt x="312" y="178"/>
                </a:cubicBezTo>
                <a:cubicBezTo>
                  <a:pt x="305" y="178"/>
                  <a:pt x="298" y="177"/>
                  <a:pt x="300" y="186"/>
                </a:cubicBezTo>
                <a:close/>
                <a:moveTo>
                  <a:pt x="294" y="233"/>
                </a:moveTo>
                <a:cubicBezTo>
                  <a:pt x="294" y="242"/>
                  <a:pt x="294" y="249"/>
                  <a:pt x="301" y="249"/>
                </a:cubicBezTo>
                <a:cubicBezTo>
                  <a:pt x="309" y="249"/>
                  <a:pt x="309" y="242"/>
                  <a:pt x="309" y="233"/>
                </a:cubicBezTo>
                <a:cubicBezTo>
                  <a:pt x="309" y="223"/>
                  <a:pt x="311" y="216"/>
                  <a:pt x="301" y="216"/>
                </a:cubicBezTo>
                <a:cubicBezTo>
                  <a:pt x="297" y="216"/>
                  <a:pt x="293" y="214"/>
                  <a:pt x="294" y="233"/>
                </a:cubicBezTo>
                <a:close/>
                <a:moveTo>
                  <a:pt x="294" y="256"/>
                </a:moveTo>
                <a:cubicBezTo>
                  <a:pt x="294" y="260"/>
                  <a:pt x="293" y="263"/>
                  <a:pt x="300" y="263"/>
                </a:cubicBezTo>
                <a:cubicBezTo>
                  <a:pt x="308" y="263"/>
                  <a:pt x="308" y="260"/>
                  <a:pt x="308" y="256"/>
                </a:cubicBezTo>
                <a:cubicBezTo>
                  <a:pt x="308" y="253"/>
                  <a:pt x="309" y="249"/>
                  <a:pt x="301" y="249"/>
                </a:cubicBezTo>
                <a:cubicBezTo>
                  <a:pt x="297" y="249"/>
                  <a:pt x="293" y="248"/>
                  <a:pt x="294" y="256"/>
                </a:cubicBezTo>
                <a:close/>
                <a:moveTo>
                  <a:pt x="271" y="225"/>
                </a:moveTo>
                <a:cubicBezTo>
                  <a:pt x="269" y="213"/>
                  <a:pt x="275" y="214"/>
                  <a:pt x="281" y="214"/>
                </a:cubicBezTo>
                <a:cubicBezTo>
                  <a:pt x="287" y="214"/>
                  <a:pt x="291" y="213"/>
                  <a:pt x="291" y="225"/>
                </a:cubicBezTo>
                <a:cubicBezTo>
                  <a:pt x="292" y="237"/>
                  <a:pt x="287" y="236"/>
                  <a:pt x="281" y="236"/>
                </a:cubicBezTo>
                <a:cubicBezTo>
                  <a:pt x="270" y="236"/>
                  <a:pt x="271" y="231"/>
                  <a:pt x="271" y="225"/>
                </a:cubicBezTo>
                <a:close/>
                <a:moveTo>
                  <a:pt x="307" y="206"/>
                </a:moveTo>
                <a:cubicBezTo>
                  <a:pt x="307" y="210"/>
                  <a:pt x="308" y="214"/>
                  <a:pt x="303" y="214"/>
                </a:cubicBezTo>
                <a:cubicBezTo>
                  <a:pt x="301" y="214"/>
                  <a:pt x="299" y="215"/>
                  <a:pt x="299" y="206"/>
                </a:cubicBezTo>
                <a:cubicBezTo>
                  <a:pt x="299" y="197"/>
                  <a:pt x="301" y="197"/>
                  <a:pt x="303" y="197"/>
                </a:cubicBezTo>
                <a:cubicBezTo>
                  <a:pt x="305" y="197"/>
                  <a:pt x="308" y="196"/>
                  <a:pt x="307" y="206"/>
                </a:cubicBezTo>
                <a:close/>
                <a:moveTo>
                  <a:pt x="271" y="205"/>
                </a:moveTo>
                <a:cubicBezTo>
                  <a:pt x="271" y="207"/>
                  <a:pt x="270" y="209"/>
                  <a:pt x="277" y="209"/>
                </a:cubicBezTo>
                <a:cubicBezTo>
                  <a:pt x="281" y="209"/>
                  <a:pt x="285" y="210"/>
                  <a:pt x="284" y="205"/>
                </a:cubicBezTo>
                <a:cubicBezTo>
                  <a:pt x="284" y="200"/>
                  <a:pt x="281" y="200"/>
                  <a:pt x="277" y="200"/>
                </a:cubicBezTo>
                <a:cubicBezTo>
                  <a:pt x="274" y="200"/>
                  <a:pt x="270" y="200"/>
                  <a:pt x="271" y="205"/>
                </a:cubicBezTo>
                <a:close/>
                <a:moveTo>
                  <a:pt x="253" y="204"/>
                </a:moveTo>
                <a:cubicBezTo>
                  <a:pt x="254" y="213"/>
                  <a:pt x="253" y="220"/>
                  <a:pt x="260" y="220"/>
                </a:cubicBezTo>
                <a:cubicBezTo>
                  <a:pt x="269" y="220"/>
                  <a:pt x="269" y="213"/>
                  <a:pt x="269" y="204"/>
                </a:cubicBezTo>
                <a:cubicBezTo>
                  <a:pt x="269" y="194"/>
                  <a:pt x="270" y="187"/>
                  <a:pt x="261" y="187"/>
                </a:cubicBezTo>
                <a:cubicBezTo>
                  <a:pt x="257" y="187"/>
                  <a:pt x="252" y="185"/>
                  <a:pt x="253" y="204"/>
                </a:cubicBezTo>
                <a:close/>
                <a:moveTo>
                  <a:pt x="270" y="188"/>
                </a:moveTo>
                <a:cubicBezTo>
                  <a:pt x="269" y="179"/>
                  <a:pt x="273" y="179"/>
                  <a:pt x="277" y="179"/>
                </a:cubicBezTo>
                <a:cubicBezTo>
                  <a:pt x="281" y="179"/>
                  <a:pt x="284" y="179"/>
                  <a:pt x="284" y="188"/>
                </a:cubicBezTo>
                <a:cubicBezTo>
                  <a:pt x="284" y="197"/>
                  <a:pt x="281" y="196"/>
                  <a:pt x="277" y="196"/>
                </a:cubicBezTo>
                <a:cubicBezTo>
                  <a:pt x="270" y="196"/>
                  <a:pt x="271" y="193"/>
                  <a:pt x="270" y="188"/>
                </a:cubicBezTo>
                <a:close/>
                <a:moveTo>
                  <a:pt x="243" y="229"/>
                </a:moveTo>
                <a:cubicBezTo>
                  <a:pt x="241" y="219"/>
                  <a:pt x="249" y="220"/>
                  <a:pt x="256" y="220"/>
                </a:cubicBezTo>
                <a:cubicBezTo>
                  <a:pt x="271" y="220"/>
                  <a:pt x="268" y="224"/>
                  <a:pt x="268" y="229"/>
                </a:cubicBezTo>
                <a:cubicBezTo>
                  <a:pt x="268" y="235"/>
                  <a:pt x="269" y="238"/>
                  <a:pt x="254" y="238"/>
                </a:cubicBezTo>
                <a:cubicBezTo>
                  <a:pt x="243" y="238"/>
                  <a:pt x="244" y="234"/>
                  <a:pt x="243" y="229"/>
                </a:cubicBezTo>
                <a:close/>
                <a:moveTo>
                  <a:pt x="235" y="224"/>
                </a:moveTo>
                <a:cubicBezTo>
                  <a:pt x="235" y="226"/>
                  <a:pt x="235" y="228"/>
                  <a:pt x="238" y="228"/>
                </a:cubicBezTo>
                <a:cubicBezTo>
                  <a:pt x="243" y="228"/>
                  <a:pt x="243" y="227"/>
                  <a:pt x="243" y="224"/>
                </a:cubicBezTo>
                <a:cubicBezTo>
                  <a:pt x="243" y="222"/>
                  <a:pt x="243" y="220"/>
                  <a:pt x="239" y="220"/>
                </a:cubicBezTo>
                <a:cubicBezTo>
                  <a:pt x="237" y="220"/>
                  <a:pt x="234" y="219"/>
                  <a:pt x="235" y="224"/>
                </a:cubicBezTo>
                <a:close/>
                <a:moveTo>
                  <a:pt x="250" y="209"/>
                </a:moveTo>
                <a:cubicBezTo>
                  <a:pt x="250" y="214"/>
                  <a:pt x="251" y="218"/>
                  <a:pt x="243" y="218"/>
                </a:cubicBezTo>
                <a:cubicBezTo>
                  <a:pt x="240" y="218"/>
                  <a:pt x="236" y="219"/>
                  <a:pt x="237" y="209"/>
                </a:cubicBezTo>
                <a:cubicBezTo>
                  <a:pt x="237" y="200"/>
                  <a:pt x="240" y="200"/>
                  <a:pt x="243" y="200"/>
                </a:cubicBezTo>
                <a:cubicBezTo>
                  <a:pt x="247" y="200"/>
                  <a:pt x="251" y="199"/>
                  <a:pt x="250" y="209"/>
                </a:cubicBezTo>
                <a:close/>
                <a:moveTo>
                  <a:pt x="219" y="217"/>
                </a:moveTo>
                <a:cubicBezTo>
                  <a:pt x="218" y="207"/>
                  <a:pt x="222" y="208"/>
                  <a:pt x="226" y="208"/>
                </a:cubicBezTo>
                <a:cubicBezTo>
                  <a:pt x="230" y="208"/>
                  <a:pt x="233" y="208"/>
                  <a:pt x="233" y="217"/>
                </a:cubicBezTo>
                <a:cubicBezTo>
                  <a:pt x="234" y="227"/>
                  <a:pt x="230" y="226"/>
                  <a:pt x="226" y="226"/>
                </a:cubicBezTo>
                <a:cubicBezTo>
                  <a:pt x="218" y="226"/>
                  <a:pt x="220" y="222"/>
                  <a:pt x="219" y="217"/>
                </a:cubicBezTo>
                <a:close/>
                <a:moveTo>
                  <a:pt x="287" y="194"/>
                </a:moveTo>
                <a:cubicBezTo>
                  <a:pt x="287" y="200"/>
                  <a:pt x="286" y="205"/>
                  <a:pt x="291" y="205"/>
                </a:cubicBezTo>
                <a:cubicBezTo>
                  <a:pt x="294" y="205"/>
                  <a:pt x="296" y="207"/>
                  <a:pt x="296" y="194"/>
                </a:cubicBezTo>
                <a:cubicBezTo>
                  <a:pt x="296" y="181"/>
                  <a:pt x="294" y="182"/>
                  <a:pt x="291" y="182"/>
                </a:cubicBezTo>
                <a:cubicBezTo>
                  <a:pt x="289" y="182"/>
                  <a:pt x="286" y="181"/>
                  <a:pt x="287" y="194"/>
                </a:cubicBezTo>
                <a:close/>
                <a:moveTo>
                  <a:pt x="301" y="165"/>
                </a:moveTo>
                <a:cubicBezTo>
                  <a:pt x="300" y="173"/>
                  <a:pt x="301" y="178"/>
                  <a:pt x="292" y="178"/>
                </a:cubicBezTo>
                <a:cubicBezTo>
                  <a:pt x="281" y="178"/>
                  <a:pt x="281" y="173"/>
                  <a:pt x="281" y="165"/>
                </a:cubicBezTo>
                <a:cubicBezTo>
                  <a:pt x="281" y="158"/>
                  <a:pt x="279" y="152"/>
                  <a:pt x="291" y="152"/>
                </a:cubicBezTo>
                <a:cubicBezTo>
                  <a:pt x="296" y="152"/>
                  <a:pt x="302" y="150"/>
                  <a:pt x="301" y="165"/>
                </a:cubicBezTo>
                <a:close/>
                <a:moveTo>
                  <a:pt x="288" y="143"/>
                </a:moveTo>
                <a:cubicBezTo>
                  <a:pt x="288" y="147"/>
                  <a:pt x="287" y="150"/>
                  <a:pt x="294" y="150"/>
                </a:cubicBezTo>
                <a:cubicBezTo>
                  <a:pt x="297" y="150"/>
                  <a:pt x="301" y="151"/>
                  <a:pt x="300" y="143"/>
                </a:cubicBezTo>
                <a:cubicBezTo>
                  <a:pt x="300" y="135"/>
                  <a:pt x="297" y="135"/>
                  <a:pt x="294" y="135"/>
                </a:cubicBezTo>
                <a:cubicBezTo>
                  <a:pt x="290" y="135"/>
                  <a:pt x="287" y="134"/>
                  <a:pt x="288" y="143"/>
                </a:cubicBezTo>
                <a:close/>
                <a:moveTo>
                  <a:pt x="269" y="165"/>
                </a:moveTo>
                <a:cubicBezTo>
                  <a:pt x="269" y="169"/>
                  <a:pt x="269" y="174"/>
                  <a:pt x="274" y="174"/>
                </a:cubicBezTo>
                <a:cubicBezTo>
                  <a:pt x="277" y="174"/>
                  <a:pt x="280" y="175"/>
                  <a:pt x="280" y="165"/>
                </a:cubicBezTo>
                <a:cubicBezTo>
                  <a:pt x="279" y="155"/>
                  <a:pt x="277" y="156"/>
                  <a:pt x="274" y="156"/>
                </a:cubicBezTo>
                <a:cubicBezTo>
                  <a:pt x="272" y="156"/>
                  <a:pt x="269" y="155"/>
                  <a:pt x="269" y="165"/>
                </a:cubicBezTo>
                <a:close/>
                <a:moveTo>
                  <a:pt x="265" y="143"/>
                </a:moveTo>
                <a:cubicBezTo>
                  <a:pt x="266" y="147"/>
                  <a:pt x="265" y="151"/>
                  <a:pt x="274" y="151"/>
                </a:cubicBezTo>
                <a:cubicBezTo>
                  <a:pt x="279" y="151"/>
                  <a:pt x="284" y="152"/>
                  <a:pt x="283" y="143"/>
                </a:cubicBezTo>
                <a:cubicBezTo>
                  <a:pt x="283" y="135"/>
                  <a:pt x="279" y="135"/>
                  <a:pt x="274" y="135"/>
                </a:cubicBezTo>
                <a:cubicBezTo>
                  <a:pt x="269" y="135"/>
                  <a:pt x="264" y="134"/>
                  <a:pt x="265" y="143"/>
                </a:cubicBezTo>
                <a:close/>
                <a:moveTo>
                  <a:pt x="254" y="177"/>
                </a:moveTo>
                <a:cubicBezTo>
                  <a:pt x="254" y="169"/>
                  <a:pt x="257" y="170"/>
                  <a:pt x="261" y="170"/>
                </a:cubicBezTo>
                <a:cubicBezTo>
                  <a:pt x="264" y="170"/>
                  <a:pt x="267" y="170"/>
                  <a:pt x="267" y="177"/>
                </a:cubicBezTo>
                <a:cubicBezTo>
                  <a:pt x="268" y="186"/>
                  <a:pt x="264" y="185"/>
                  <a:pt x="261" y="185"/>
                </a:cubicBezTo>
                <a:cubicBezTo>
                  <a:pt x="254" y="185"/>
                  <a:pt x="255" y="181"/>
                  <a:pt x="254" y="177"/>
                </a:cubicBezTo>
                <a:close/>
                <a:moveTo>
                  <a:pt x="264" y="159"/>
                </a:moveTo>
                <a:cubicBezTo>
                  <a:pt x="264" y="162"/>
                  <a:pt x="265" y="165"/>
                  <a:pt x="258" y="165"/>
                </a:cubicBezTo>
                <a:cubicBezTo>
                  <a:pt x="255" y="165"/>
                  <a:pt x="252" y="166"/>
                  <a:pt x="252" y="159"/>
                </a:cubicBezTo>
                <a:cubicBezTo>
                  <a:pt x="252" y="152"/>
                  <a:pt x="255" y="152"/>
                  <a:pt x="258" y="152"/>
                </a:cubicBezTo>
                <a:cubicBezTo>
                  <a:pt x="261" y="152"/>
                  <a:pt x="265" y="151"/>
                  <a:pt x="264" y="159"/>
                </a:cubicBezTo>
                <a:close/>
                <a:moveTo>
                  <a:pt x="236" y="141"/>
                </a:moveTo>
                <a:cubicBezTo>
                  <a:pt x="234" y="131"/>
                  <a:pt x="242" y="133"/>
                  <a:pt x="249" y="133"/>
                </a:cubicBezTo>
                <a:cubicBezTo>
                  <a:pt x="265" y="132"/>
                  <a:pt x="263" y="136"/>
                  <a:pt x="263" y="141"/>
                </a:cubicBezTo>
                <a:cubicBezTo>
                  <a:pt x="263" y="146"/>
                  <a:pt x="263" y="150"/>
                  <a:pt x="248" y="150"/>
                </a:cubicBezTo>
                <a:cubicBezTo>
                  <a:pt x="236" y="150"/>
                  <a:pt x="237" y="146"/>
                  <a:pt x="236" y="141"/>
                </a:cubicBezTo>
                <a:close/>
                <a:moveTo>
                  <a:pt x="234" y="188"/>
                </a:moveTo>
                <a:cubicBezTo>
                  <a:pt x="233" y="178"/>
                  <a:pt x="239" y="179"/>
                  <a:pt x="244" y="179"/>
                </a:cubicBezTo>
                <a:cubicBezTo>
                  <a:pt x="255" y="179"/>
                  <a:pt x="253" y="183"/>
                  <a:pt x="253" y="188"/>
                </a:cubicBezTo>
                <a:cubicBezTo>
                  <a:pt x="253" y="193"/>
                  <a:pt x="254" y="197"/>
                  <a:pt x="243" y="197"/>
                </a:cubicBezTo>
                <a:cubicBezTo>
                  <a:pt x="234" y="197"/>
                  <a:pt x="235" y="193"/>
                  <a:pt x="234" y="188"/>
                </a:cubicBezTo>
                <a:close/>
                <a:moveTo>
                  <a:pt x="234" y="164"/>
                </a:moveTo>
                <a:cubicBezTo>
                  <a:pt x="234" y="171"/>
                  <a:pt x="233" y="176"/>
                  <a:pt x="241" y="176"/>
                </a:cubicBezTo>
                <a:cubicBezTo>
                  <a:pt x="245" y="176"/>
                  <a:pt x="249" y="177"/>
                  <a:pt x="249" y="164"/>
                </a:cubicBezTo>
                <a:cubicBezTo>
                  <a:pt x="248" y="153"/>
                  <a:pt x="245" y="153"/>
                  <a:pt x="241" y="153"/>
                </a:cubicBezTo>
                <a:cubicBezTo>
                  <a:pt x="237" y="153"/>
                  <a:pt x="233" y="152"/>
                  <a:pt x="234" y="164"/>
                </a:cubicBezTo>
                <a:close/>
                <a:moveTo>
                  <a:pt x="234" y="143"/>
                </a:moveTo>
                <a:cubicBezTo>
                  <a:pt x="235" y="135"/>
                  <a:pt x="232" y="136"/>
                  <a:pt x="229" y="136"/>
                </a:cubicBezTo>
                <a:cubicBezTo>
                  <a:pt x="226" y="136"/>
                  <a:pt x="224" y="136"/>
                  <a:pt x="224" y="143"/>
                </a:cubicBezTo>
                <a:cubicBezTo>
                  <a:pt x="224" y="150"/>
                  <a:pt x="226" y="149"/>
                  <a:pt x="229" y="149"/>
                </a:cubicBezTo>
                <a:cubicBezTo>
                  <a:pt x="235" y="149"/>
                  <a:pt x="234" y="146"/>
                  <a:pt x="234" y="143"/>
                </a:cubicBezTo>
                <a:close/>
                <a:moveTo>
                  <a:pt x="200" y="188"/>
                </a:moveTo>
                <a:cubicBezTo>
                  <a:pt x="199" y="177"/>
                  <a:pt x="203" y="179"/>
                  <a:pt x="207" y="179"/>
                </a:cubicBezTo>
                <a:cubicBezTo>
                  <a:pt x="216" y="178"/>
                  <a:pt x="215" y="183"/>
                  <a:pt x="215" y="188"/>
                </a:cubicBezTo>
                <a:cubicBezTo>
                  <a:pt x="215" y="193"/>
                  <a:pt x="215" y="196"/>
                  <a:pt x="207" y="196"/>
                </a:cubicBezTo>
                <a:cubicBezTo>
                  <a:pt x="200" y="196"/>
                  <a:pt x="200" y="193"/>
                  <a:pt x="200" y="188"/>
                </a:cubicBezTo>
                <a:close/>
                <a:moveTo>
                  <a:pt x="217" y="161"/>
                </a:moveTo>
                <a:cubicBezTo>
                  <a:pt x="216" y="150"/>
                  <a:pt x="220" y="152"/>
                  <a:pt x="224" y="152"/>
                </a:cubicBezTo>
                <a:cubicBezTo>
                  <a:pt x="233" y="151"/>
                  <a:pt x="231" y="156"/>
                  <a:pt x="231" y="161"/>
                </a:cubicBezTo>
                <a:cubicBezTo>
                  <a:pt x="231" y="167"/>
                  <a:pt x="232" y="171"/>
                  <a:pt x="223" y="171"/>
                </a:cubicBezTo>
                <a:cubicBezTo>
                  <a:pt x="217" y="171"/>
                  <a:pt x="217" y="167"/>
                  <a:pt x="217" y="161"/>
                </a:cubicBezTo>
                <a:close/>
                <a:moveTo>
                  <a:pt x="215" y="166"/>
                </a:moveTo>
                <a:cubicBezTo>
                  <a:pt x="215" y="171"/>
                  <a:pt x="216" y="175"/>
                  <a:pt x="209" y="175"/>
                </a:cubicBezTo>
                <a:cubicBezTo>
                  <a:pt x="205" y="175"/>
                  <a:pt x="202" y="177"/>
                  <a:pt x="203" y="166"/>
                </a:cubicBezTo>
                <a:cubicBezTo>
                  <a:pt x="203" y="156"/>
                  <a:pt x="205" y="157"/>
                  <a:pt x="209" y="157"/>
                </a:cubicBezTo>
                <a:cubicBezTo>
                  <a:pt x="212" y="157"/>
                  <a:pt x="216" y="156"/>
                  <a:pt x="215" y="166"/>
                </a:cubicBezTo>
                <a:close/>
                <a:moveTo>
                  <a:pt x="217" y="188"/>
                </a:moveTo>
                <a:cubicBezTo>
                  <a:pt x="216" y="173"/>
                  <a:pt x="220" y="174"/>
                  <a:pt x="224" y="174"/>
                </a:cubicBezTo>
                <a:cubicBezTo>
                  <a:pt x="228" y="174"/>
                  <a:pt x="231" y="174"/>
                  <a:pt x="231" y="188"/>
                </a:cubicBezTo>
                <a:cubicBezTo>
                  <a:pt x="232" y="203"/>
                  <a:pt x="228" y="201"/>
                  <a:pt x="224" y="201"/>
                </a:cubicBezTo>
                <a:cubicBezTo>
                  <a:pt x="217" y="201"/>
                  <a:pt x="218" y="195"/>
                  <a:pt x="217" y="188"/>
                </a:cubicBezTo>
                <a:close/>
                <a:moveTo>
                  <a:pt x="202" y="144"/>
                </a:moveTo>
                <a:cubicBezTo>
                  <a:pt x="202" y="148"/>
                  <a:pt x="201" y="152"/>
                  <a:pt x="211" y="152"/>
                </a:cubicBezTo>
                <a:cubicBezTo>
                  <a:pt x="216" y="152"/>
                  <a:pt x="220" y="152"/>
                  <a:pt x="220" y="144"/>
                </a:cubicBezTo>
                <a:cubicBezTo>
                  <a:pt x="220" y="136"/>
                  <a:pt x="216" y="136"/>
                  <a:pt x="211" y="136"/>
                </a:cubicBezTo>
                <a:cubicBezTo>
                  <a:pt x="206" y="136"/>
                  <a:pt x="201" y="135"/>
                  <a:pt x="202" y="144"/>
                </a:cubicBezTo>
                <a:close/>
                <a:moveTo>
                  <a:pt x="199" y="156"/>
                </a:moveTo>
                <a:cubicBezTo>
                  <a:pt x="200" y="156"/>
                  <a:pt x="200" y="156"/>
                  <a:pt x="200" y="156"/>
                </a:cubicBezTo>
                <a:cubicBezTo>
                  <a:pt x="200" y="156"/>
                  <a:pt x="200" y="156"/>
                  <a:pt x="200" y="156"/>
                </a:cubicBezTo>
                <a:cubicBezTo>
                  <a:pt x="199" y="156"/>
                  <a:pt x="199" y="156"/>
                  <a:pt x="199" y="156"/>
                </a:cubicBezTo>
                <a:close/>
                <a:moveTo>
                  <a:pt x="0" y="1"/>
                </a:moveTo>
                <a:cubicBezTo>
                  <a:pt x="0" y="2"/>
                  <a:pt x="0" y="2"/>
                  <a:pt x="0" y="2"/>
                </a:cubicBezTo>
                <a:cubicBezTo>
                  <a:pt x="1" y="4"/>
                  <a:pt x="3" y="5"/>
                  <a:pt x="9" y="5"/>
                </a:cubicBezTo>
                <a:cubicBezTo>
                  <a:pt x="13" y="5"/>
                  <a:pt x="17" y="6"/>
                  <a:pt x="18" y="0"/>
                </a:cubicBezTo>
                <a:cubicBezTo>
                  <a:pt x="17" y="0"/>
                  <a:pt x="17" y="0"/>
                  <a:pt x="17" y="0"/>
                </a:cubicBezTo>
                <a:cubicBezTo>
                  <a:pt x="16" y="0"/>
                  <a:pt x="16" y="0"/>
                  <a:pt x="16" y="0"/>
                </a:cubicBezTo>
                <a:cubicBezTo>
                  <a:pt x="16" y="0"/>
                  <a:pt x="16" y="0"/>
                  <a:pt x="16" y="0"/>
                </a:cubicBezTo>
                <a:cubicBezTo>
                  <a:pt x="15" y="0"/>
                  <a:pt x="15" y="0"/>
                  <a:pt x="15" y="0"/>
                </a:cubicBezTo>
                <a:cubicBezTo>
                  <a:pt x="15" y="1"/>
                  <a:pt x="15" y="1"/>
                  <a:pt x="15" y="1"/>
                </a:cubicBezTo>
                <a:cubicBezTo>
                  <a:pt x="13" y="1"/>
                  <a:pt x="13" y="1"/>
                  <a:pt x="13" y="1"/>
                </a:cubicBezTo>
                <a:cubicBezTo>
                  <a:pt x="13" y="1"/>
                  <a:pt x="13" y="1"/>
                  <a:pt x="13" y="1"/>
                </a:cubicBezTo>
                <a:cubicBezTo>
                  <a:pt x="12" y="1"/>
                  <a:pt x="12" y="1"/>
                  <a:pt x="12" y="1"/>
                </a:cubicBezTo>
                <a:cubicBezTo>
                  <a:pt x="12" y="1"/>
                  <a:pt x="12" y="1"/>
                  <a:pt x="12" y="1"/>
                </a:cubicBezTo>
                <a:cubicBezTo>
                  <a:pt x="12" y="1"/>
                  <a:pt x="12" y="1"/>
                  <a:pt x="12" y="1"/>
                </a:cubicBezTo>
                <a:cubicBezTo>
                  <a:pt x="12" y="1"/>
                  <a:pt x="12" y="1"/>
                  <a:pt x="12" y="1"/>
                </a:cubicBezTo>
                <a:cubicBezTo>
                  <a:pt x="11" y="1"/>
                  <a:pt x="11" y="1"/>
                  <a:pt x="11" y="1"/>
                </a:cubicBezTo>
                <a:cubicBezTo>
                  <a:pt x="11" y="1"/>
                  <a:pt x="11" y="1"/>
                  <a:pt x="11" y="1"/>
                </a:cubicBezTo>
                <a:cubicBezTo>
                  <a:pt x="11" y="1"/>
                  <a:pt x="11" y="1"/>
                  <a:pt x="11" y="1"/>
                </a:cubicBezTo>
                <a:cubicBezTo>
                  <a:pt x="10" y="1"/>
                  <a:pt x="10" y="1"/>
                  <a:pt x="10" y="1"/>
                </a:cubicBezTo>
                <a:cubicBezTo>
                  <a:pt x="10" y="1"/>
                  <a:pt x="10" y="1"/>
                  <a:pt x="10" y="1"/>
                </a:cubicBezTo>
                <a:cubicBezTo>
                  <a:pt x="10" y="1"/>
                  <a:pt x="10" y="1"/>
                  <a:pt x="10" y="1"/>
                </a:cubicBezTo>
                <a:cubicBezTo>
                  <a:pt x="9" y="1"/>
                  <a:pt x="9" y="1"/>
                  <a:pt x="9" y="1"/>
                </a:cubicBezTo>
                <a:cubicBezTo>
                  <a:pt x="9" y="1"/>
                  <a:pt x="9" y="1"/>
                  <a:pt x="9" y="1"/>
                </a:cubicBezTo>
                <a:cubicBezTo>
                  <a:pt x="9" y="1"/>
                  <a:pt x="9" y="1"/>
                  <a:pt x="9" y="1"/>
                </a:cubicBezTo>
                <a:cubicBezTo>
                  <a:pt x="8" y="1"/>
                  <a:pt x="8" y="1"/>
                  <a:pt x="8" y="1"/>
                </a:cubicBezTo>
                <a:cubicBezTo>
                  <a:pt x="8" y="1"/>
                  <a:pt x="8" y="1"/>
                  <a:pt x="8" y="1"/>
                </a:cubicBezTo>
                <a:cubicBezTo>
                  <a:pt x="8" y="1"/>
                  <a:pt x="8" y="1"/>
                  <a:pt x="8" y="1"/>
                </a:cubicBezTo>
                <a:cubicBezTo>
                  <a:pt x="7" y="1"/>
                  <a:pt x="7" y="1"/>
                  <a:pt x="7" y="1"/>
                </a:cubicBezTo>
                <a:cubicBezTo>
                  <a:pt x="7" y="1"/>
                  <a:pt x="7" y="1"/>
                  <a:pt x="7" y="1"/>
                </a:cubicBezTo>
                <a:cubicBezTo>
                  <a:pt x="7" y="1"/>
                  <a:pt x="7" y="1"/>
                  <a:pt x="7" y="1"/>
                </a:cubicBezTo>
                <a:cubicBezTo>
                  <a:pt x="7" y="1"/>
                  <a:pt x="7" y="1"/>
                  <a:pt x="7" y="1"/>
                </a:cubicBezTo>
                <a:cubicBezTo>
                  <a:pt x="6" y="1"/>
                  <a:pt x="6" y="1"/>
                  <a:pt x="6" y="1"/>
                </a:cubicBezTo>
                <a:cubicBezTo>
                  <a:pt x="6" y="1"/>
                  <a:pt x="6" y="1"/>
                  <a:pt x="6" y="1"/>
                </a:cubicBezTo>
                <a:cubicBezTo>
                  <a:pt x="5" y="1"/>
                  <a:pt x="5" y="1"/>
                  <a:pt x="5" y="1"/>
                </a:cubicBezTo>
                <a:cubicBezTo>
                  <a:pt x="5" y="1"/>
                  <a:pt x="5" y="1"/>
                  <a:pt x="5" y="1"/>
                </a:cubicBezTo>
                <a:cubicBezTo>
                  <a:pt x="5" y="1"/>
                  <a:pt x="5" y="1"/>
                  <a:pt x="5" y="1"/>
                </a:cubicBezTo>
                <a:cubicBezTo>
                  <a:pt x="5" y="1"/>
                  <a:pt x="5" y="1"/>
                  <a:pt x="5" y="1"/>
                </a:cubicBezTo>
                <a:cubicBezTo>
                  <a:pt x="5" y="1"/>
                  <a:pt x="5" y="1"/>
                  <a:pt x="5" y="1"/>
                </a:cubicBezTo>
                <a:cubicBezTo>
                  <a:pt x="4" y="1"/>
                  <a:pt x="4" y="1"/>
                  <a:pt x="4" y="1"/>
                </a:cubicBezTo>
                <a:cubicBezTo>
                  <a:pt x="4" y="1"/>
                  <a:pt x="4" y="1"/>
                  <a:pt x="4" y="1"/>
                </a:cubicBezTo>
                <a:cubicBezTo>
                  <a:pt x="4" y="1"/>
                  <a:pt x="4" y="1"/>
                  <a:pt x="4" y="1"/>
                </a:cubicBezTo>
                <a:cubicBezTo>
                  <a:pt x="4" y="1"/>
                  <a:pt x="4" y="1"/>
                  <a:pt x="4"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lose/>
                <a:moveTo>
                  <a:pt x="0" y="33"/>
                </a:moveTo>
                <a:cubicBezTo>
                  <a:pt x="0" y="49"/>
                  <a:pt x="0" y="49"/>
                  <a:pt x="0" y="49"/>
                </a:cubicBezTo>
                <a:cubicBezTo>
                  <a:pt x="1" y="50"/>
                  <a:pt x="3" y="50"/>
                  <a:pt x="4" y="50"/>
                </a:cubicBezTo>
                <a:cubicBezTo>
                  <a:pt x="13" y="50"/>
                  <a:pt x="13" y="46"/>
                  <a:pt x="13" y="41"/>
                </a:cubicBezTo>
                <a:cubicBezTo>
                  <a:pt x="13" y="36"/>
                  <a:pt x="14" y="32"/>
                  <a:pt x="5" y="32"/>
                </a:cubicBezTo>
                <a:cubicBezTo>
                  <a:pt x="3" y="32"/>
                  <a:pt x="2" y="32"/>
                  <a:pt x="0" y="33"/>
                </a:cubicBezTo>
                <a:close/>
                <a:moveTo>
                  <a:pt x="0" y="51"/>
                </a:moveTo>
                <a:cubicBezTo>
                  <a:pt x="0" y="78"/>
                  <a:pt x="0" y="78"/>
                  <a:pt x="0" y="78"/>
                </a:cubicBezTo>
                <a:cubicBezTo>
                  <a:pt x="1" y="79"/>
                  <a:pt x="3" y="80"/>
                  <a:pt x="5" y="80"/>
                </a:cubicBezTo>
                <a:cubicBezTo>
                  <a:pt x="15" y="80"/>
                  <a:pt x="15" y="74"/>
                  <a:pt x="15" y="65"/>
                </a:cubicBezTo>
                <a:cubicBezTo>
                  <a:pt x="15" y="57"/>
                  <a:pt x="16" y="50"/>
                  <a:pt x="6" y="51"/>
                </a:cubicBezTo>
                <a:cubicBezTo>
                  <a:pt x="4" y="51"/>
                  <a:pt x="2" y="50"/>
                  <a:pt x="0" y="51"/>
                </a:cubicBezTo>
                <a:close/>
                <a:moveTo>
                  <a:pt x="0" y="82"/>
                </a:moveTo>
                <a:cubicBezTo>
                  <a:pt x="2" y="81"/>
                  <a:pt x="5" y="81"/>
                  <a:pt x="10" y="81"/>
                </a:cubicBezTo>
                <a:cubicBezTo>
                  <a:pt x="17" y="81"/>
                  <a:pt x="25" y="79"/>
                  <a:pt x="23" y="92"/>
                </a:cubicBezTo>
                <a:cubicBezTo>
                  <a:pt x="22" y="98"/>
                  <a:pt x="23" y="102"/>
                  <a:pt x="11" y="102"/>
                </a:cubicBezTo>
                <a:cubicBezTo>
                  <a:pt x="6" y="102"/>
                  <a:pt x="2" y="101"/>
                  <a:pt x="0" y="100"/>
                </a:cubicBezTo>
                <a:cubicBezTo>
                  <a:pt x="0" y="82"/>
                  <a:pt x="0" y="82"/>
                  <a:pt x="0" y="82"/>
                </a:cubicBezTo>
                <a:close/>
                <a:moveTo>
                  <a:pt x="0" y="105"/>
                </a:moveTo>
                <a:cubicBezTo>
                  <a:pt x="0" y="116"/>
                  <a:pt x="0" y="116"/>
                  <a:pt x="0" y="116"/>
                </a:cubicBezTo>
                <a:cubicBezTo>
                  <a:pt x="1" y="117"/>
                  <a:pt x="2" y="117"/>
                  <a:pt x="4" y="117"/>
                </a:cubicBezTo>
                <a:cubicBezTo>
                  <a:pt x="7" y="117"/>
                  <a:pt x="9" y="118"/>
                  <a:pt x="9" y="111"/>
                </a:cubicBezTo>
                <a:cubicBezTo>
                  <a:pt x="9" y="104"/>
                  <a:pt x="7" y="104"/>
                  <a:pt x="4" y="104"/>
                </a:cubicBezTo>
                <a:cubicBezTo>
                  <a:pt x="3" y="104"/>
                  <a:pt x="1" y="104"/>
                  <a:pt x="0" y="105"/>
                </a:cubicBezTo>
                <a:close/>
                <a:moveTo>
                  <a:pt x="335" y="295"/>
                </a:moveTo>
                <a:cubicBezTo>
                  <a:pt x="339" y="297"/>
                  <a:pt x="339" y="297"/>
                  <a:pt x="339" y="297"/>
                </a:cubicBezTo>
                <a:cubicBezTo>
                  <a:pt x="339" y="298"/>
                  <a:pt x="339" y="298"/>
                  <a:pt x="339" y="298"/>
                </a:cubicBezTo>
                <a:cubicBezTo>
                  <a:pt x="339" y="298"/>
                  <a:pt x="339" y="298"/>
                  <a:pt x="339" y="298"/>
                </a:cubicBezTo>
                <a:cubicBezTo>
                  <a:pt x="342" y="299"/>
                  <a:pt x="342" y="299"/>
                  <a:pt x="342" y="299"/>
                </a:cubicBezTo>
                <a:cubicBezTo>
                  <a:pt x="342" y="299"/>
                  <a:pt x="342" y="299"/>
                  <a:pt x="342" y="299"/>
                </a:cubicBezTo>
                <a:cubicBezTo>
                  <a:pt x="343" y="300"/>
                  <a:pt x="343" y="300"/>
                  <a:pt x="343" y="300"/>
                </a:cubicBezTo>
                <a:cubicBezTo>
                  <a:pt x="343" y="300"/>
                  <a:pt x="343" y="300"/>
                  <a:pt x="343" y="300"/>
                </a:cubicBezTo>
                <a:cubicBezTo>
                  <a:pt x="344" y="300"/>
                  <a:pt x="346" y="301"/>
                  <a:pt x="347" y="302"/>
                </a:cubicBezTo>
                <a:cubicBezTo>
                  <a:pt x="347" y="302"/>
                  <a:pt x="347" y="302"/>
                  <a:pt x="347" y="302"/>
                </a:cubicBezTo>
                <a:cubicBezTo>
                  <a:pt x="348" y="302"/>
                  <a:pt x="348" y="302"/>
                  <a:pt x="348" y="302"/>
                </a:cubicBezTo>
                <a:cubicBezTo>
                  <a:pt x="348" y="302"/>
                  <a:pt x="348" y="302"/>
                  <a:pt x="348" y="302"/>
                </a:cubicBezTo>
                <a:cubicBezTo>
                  <a:pt x="349" y="303"/>
                  <a:pt x="349" y="303"/>
                  <a:pt x="349" y="303"/>
                </a:cubicBezTo>
                <a:cubicBezTo>
                  <a:pt x="349" y="303"/>
                  <a:pt x="349" y="303"/>
                  <a:pt x="349" y="303"/>
                </a:cubicBezTo>
                <a:cubicBezTo>
                  <a:pt x="350" y="303"/>
                  <a:pt x="350" y="303"/>
                  <a:pt x="350" y="303"/>
                </a:cubicBezTo>
                <a:cubicBezTo>
                  <a:pt x="350" y="303"/>
                  <a:pt x="350" y="303"/>
                  <a:pt x="350" y="303"/>
                </a:cubicBezTo>
                <a:cubicBezTo>
                  <a:pt x="350" y="304"/>
                  <a:pt x="350" y="304"/>
                  <a:pt x="350" y="304"/>
                </a:cubicBezTo>
                <a:cubicBezTo>
                  <a:pt x="351" y="304"/>
                  <a:pt x="351" y="304"/>
                  <a:pt x="351" y="304"/>
                </a:cubicBezTo>
                <a:cubicBezTo>
                  <a:pt x="352" y="305"/>
                  <a:pt x="354" y="305"/>
                  <a:pt x="355" y="306"/>
                </a:cubicBezTo>
                <a:cubicBezTo>
                  <a:pt x="356" y="306"/>
                  <a:pt x="356" y="306"/>
                  <a:pt x="356" y="306"/>
                </a:cubicBezTo>
                <a:cubicBezTo>
                  <a:pt x="356" y="307"/>
                  <a:pt x="356" y="307"/>
                  <a:pt x="356" y="307"/>
                </a:cubicBezTo>
                <a:cubicBezTo>
                  <a:pt x="358" y="307"/>
                  <a:pt x="358" y="307"/>
                  <a:pt x="358" y="307"/>
                </a:cubicBezTo>
                <a:cubicBezTo>
                  <a:pt x="358" y="308"/>
                  <a:pt x="358" y="308"/>
                  <a:pt x="358" y="308"/>
                </a:cubicBezTo>
                <a:cubicBezTo>
                  <a:pt x="360" y="306"/>
                  <a:pt x="361" y="303"/>
                  <a:pt x="360" y="299"/>
                </a:cubicBezTo>
                <a:cubicBezTo>
                  <a:pt x="359" y="293"/>
                  <a:pt x="360" y="288"/>
                  <a:pt x="349" y="288"/>
                </a:cubicBezTo>
                <a:cubicBezTo>
                  <a:pt x="337" y="288"/>
                  <a:pt x="335" y="291"/>
                  <a:pt x="335" y="295"/>
                </a:cubicBezTo>
                <a:close/>
                <a:moveTo>
                  <a:pt x="422" y="334"/>
                </a:moveTo>
                <a:cubicBezTo>
                  <a:pt x="423" y="334"/>
                  <a:pt x="423" y="334"/>
                  <a:pt x="423" y="334"/>
                </a:cubicBezTo>
                <a:cubicBezTo>
                  <a:pt x="423" y="334"/>
                  <a:pt x="423" y="334"/>
                  <a:pt x="423" y="334"/>
                </a:cubicBezTo>
                <a:cubicBezTo>
                  <a:pt x="423" y="334"/>
                  <a:pt x="423" y="334"/>
                  <a:pt x="423" y="334"/>
                </a:cubicBezTo>
                <a:cubicBezTo>
                  <a:pt x="423" y="334"/>
                  <a:pt x="423" y="334"/>
                  <a:pt x="423" y="334"/>
                </a:cubicBezTo>
                <a:cubicBezTo>
                  <a:pt x="424" y="334"/>
                  <a:pt x="424" y="334"/>
                  <a:pt x="424" y="334"/>
                </a:cubicBezTo>
                <a:cubicBezTo>
                  <a:pt x="425" y="334"/>
                  <a:pt x="425" y="334"/>
                  <a:pt x="425" y="334"/>
                </a:cubicBezTo>
                <a:cubicBezTo>
                  <a:pt x="425" y="334"/>
                  <a:pt x="425" y="334"/>
                  <a:pt x="425" y="334"/>
                </a:cubicBezTo>
                <a:cubicBezTo>
                  <a:pt x="425" y="334"/>
                  <a:pt x="425" y="334"/>
                  <a:pt x="425" y="334"/>
                </a:cubicBezTo>
                <a:cubicBezTo>
                  <a:pt x="427" y="335"/>
                  <a:pt x="429" y="336"/>
                  <a:pt x="431" y="336"/>
                </a:cubicBezTo>
                <a:cubicBezTo>
                  <a:pt x="431" y="336"/>
                  <a:pt x="431" y="336"/>
                  <a:pt x="431" y="336"/>
                </a:cubicBezTo>
                <a:cubicBezTo>
                  <a:pt x="430" y="331"/>
                  <a:pt x="428" y="331"/>
                  <a:pt x="426" y="331"/>
                </a:cubicBezTo>
                <a:cubicBezTo>
                  <a:pt x="424" y="331"/>
                  <a:pt x="423" y="332"/>
                  <a:pt x="422" y="334"/>
                </a:cubicBezTo>
                <a:close/>
                <a:moveTo>
                  <a:pt x="434" y="337"/>
                </a:moveTo>
                <a:cubicBezTo>
                  <a:pt x="437" y="338"/>
                  <a:pt x="439" y="338"/>
                  <a:pt x="441" y="339"/>
                </a:cubicBezTo>
                <a:cubicBezTo>
                  <a:pt x="441" y="339"/>
                  <a:pt x="441" y="339"/>
                  <a:pt x="441" y="339"/>
                </a:cubicBezTo>
                <a:cubicBezTo>
                  <a:pt x="441" y="339"/>
                  <a:pt x="441" y="339"/>
                  <a:pt x="441" y="339"/>
                </a:cubicBezTo>
                <a:cubicBezTo>
                  <a:pt x="441" y="339"/>
                  <a:pt x="441" y="339"/>
                  <a:pt x="441" y="339"/>
                </a:cubicBezTo>
                <a:cubicBezTo>
                  <a:pt x="442" y="338"/>
                  <a:pt x="442" y="336"/>
                  <a:pt x="442" y="331"/>
                </a:cubicBezTo>
                <a:cubicBezTo>
                  <a:pt x="442" y="327"/>
                  <a:pt x="443" y="323"/>
                  <a:pt x="438" y="323"/>
                </a:cubicBezTo>
                <a:cubicBezTo>
                  <a:pt x="436" y="323"/>
                  <a:pt x="434" y="322"/>
                  <a:pt x="434" y="331"/>
                </a:cubicBezTo>
                <a:cubicBezTo>
                  <a:pt x="434" y="334"/>
                  <a:pt x="434" y="336"/>
                  <a:pt x="434" y="337"/>
                </a:cubicBezTo>
                <a:close/>
                <a:moveTo>
                  <a:pt x="597" y="333"/>
                </a:moveTo>
                <a:cubicBezTo>
                  <a:pt x="597" y="332"/>
                  <a:pt x="597" y="332"/>
                  <a:pt x="597" y="332"/>
                </a:cubicBezTo>
                <a:cubicBezTo>
                  <a:pt x="599" y="332"/>
                  <a:pt x="601" y="331"/>
                  <a:pt x="603" y="331"/>
                </a:cubicBezTo>
                <a:cubicBezTo>
                  <a:pt x="603" y="331"/>
                  <a:pt x="603" y="331"/>
                  <a:pt x="603" y="331"/>
                </a:cubicBezTo>
                <a:cubicBezTo>
                  <a:pt x="603" y="331"/>
                  <a:pt x="603" y="331"/>
                  <a:pt x="603" y="331"/>
                </a:cubicBezTo>
                <a:cubicBezTo>
                  <a:pt x="603" y="331"/>
                  <a:pt x="603" y="331"/>
                  <a:pt x="603" y="331"/>
                </a:cubicBezTo>
                <a:cubicBezTo>
                  <a:pt x="604" y="331"/>
                  <a:pt x="604" y="331"/>
                  <a:pt x="604" y="331"/>
                </a:cubicBezTo>
                <a:cubicBezTo>
                  <a:pt x="604" y="331"/>
                  <a:pt x="604" y="331"/>
                  <a:pt x="604" y="331"/>
                </a:cubicBezTo>
                <a:cubicBezTo>
                  <a:pt x="604" y="331"/>
                  <a:pt x="604" y="331"/>
                  <a:pt x="604" y="331"/>
                </a:cubicBezTo>
                <a:cubicBezTo>
                  <a:pt x="605" y="330"/>
                  <a:pt x="605" y="330"/>
                  <a:pt x="605" y="330"/>
                </a:cubicBezTo>
                <a:cubicBezTo>
                  <a:pt x="605" y="330"/>
                  <a:pt x="605" y="330"/>
                  <a:pt x="605" y="330"/>
                </a:cubicBezTo>
                <a:cubicBezTo>
                  <a:pt x="605" y="330"/>
                  <a:pt x="605" y="330"/>
                  <a:pt x="605" y="330"/>
                </a:cubicBezTo>
                <a:cubicBezTo>
                  <a:pt x="605" y="330"/>
                  <a:pt x="605" y="330"/>
                  <a:pt x="605" y="330"/>
                </a:cubicBezTo>
                <a:cubicBezTo>
                  <a:pt x="606" y="330"/>
                  <a:pt x="606" y="330"/>
                  <a:pt x="606" y="330"/>
                </a:cubicBezTo>
                <a:cubicBezTo>
                  <a:pt x="606" y="330"/>
                  <a:pt x="606" y="330"/>
                  <a:pt x="606" y="330"/>
                </a:cubicBezTo>
                <a:cubicBezTo>
                  <a:pt x="608" y="330"/>
                  <a:pt x="610" y="329"/>
                  <a:pt x="612" y="328"/>
                </a:cubicBezTo>
                <a:cubicBezTo>
                  <a:pt x="612" y="328"/>
                  <a:pt x="612" y="328"/>
                  <a:pt x="612" y="328"/>
                </a:cubicBezTo>
                <a:cubicBezTo>
                  <a:pt x="613" y="328"/>
                  <a:pt x="613" y="328"/>
                  <a:pt x="613" y="328"/>
                </a:cubicBezTo>
                <a:cubicBezTo>
                  <a:pt x="613" y="328"/>
                  <a:pt x="613" y="328"/>
                  <a:pt x="613" y="328"/>
                </a:cubicBezTo>
                <a:cubicBezTo>
                  <a:pt x="613" y="328"/>
                  <a:pt x="613" y="328"/>
                  <a:pt x="613" y="328"/>
                </a:cubicBezTo>
                <a:cubicBezTo>
                  <a:pt x="613" y="328"/>
                  <a:pt x="613" y="328"/>
                  <a:pt x="613" y="328"/>
                </a:cubicBezTo>
                <a:cubicBezTo>
                  <a:pt x="614" y="328"/>
                  <a:pt x="614" y="328"/>
                  <a:pt x="614" y="328"/>
                </a:cubicBezTo>
                <a:cubicBezTo>
                  <a:pt x="614" y="328"/>
                  <a:pt x="614" y="328"/>
                  <a:pt x="614" y="328"/>
                </a:cubicBezTo>
                <a:cubicBezTo>
                  <a:pt x="615" y="328"/>
                  <a:pt x="615" y="328"/>
                  <a:pt x="615" y="328"/>
                </a:cubicBezTo>
                <a:cubicBezTo>
                  <a:pt x="615" y="328"/>
                  <a:pt x="615" y="328"/>
                  <a:pt x="615" y="328"/>
                </a:cubicBezTo>
                <a:cubicBezTo>
                  <a:pt x="615" y="327"/>
                  <a:pt x="615" y="327"/>
                  <a:pt x="615" y="327"/>
                </a:cubicBezTo>
                <a:cubicBezTo>
                  <a:pt x="615" y="321"/>
                  <a:pt x="611" y="321"/>
                  <a:pt x="606" y="321"/>
                </a:cubicBezTo>
                <a:cubicBezTo>
                  <a:pt x="596" y="321"/>
                  <a:pt x="598" y="325"/>
                  <a:pt x="597" y="329"/>
                </a:cubicBezTo>
                <a:cubicBezTo>
                  <a:pt x="597" y="331"/>
                  <a:pt x="597" y="332"/>
                  <a:pt x="597" y="333"/>
                </a:cubicBezTo>
                <a:close/>
                <a:moveTo>
                  <a:pt x="639" y="320"/>
                </a:moveTo>
                <a:cubicBezTo>
                  <a:pt x="640" y="320"/>
                  <a:pt x="640" y="320"/>
                  <a:pt x="640" y="320"/>
                </a:cubicBezTo>
                <a:cubicBezTo>
                  <a:pt x="640" y="320"/>
                  <a:pt x="640" y="320"/>
                  <a:pt x="640" y="320"/>
                </a:cubicBezTo>
                <a:cubicBezTo>
                  <a:pt x="642" y="319"/>
                  <a:pt x="643" y="316"/>
                  <a:pt x="644" y="309"/>
                </a:cubicBezTo>
                <a:cubicBezTo>
                  <a:pt x="644" y="296"/>
                  <a:pt x="640" y="297"/>
                  <a:pt x="636" y="297"/>
                </a:cubicBezTo>
                <a:cubicBezTo>
                  <a:pt x="628" y="297"/>
                  <a:pt x="629" y="302"/>
                  <a:pt x="629" y="309"/>
                </a:cubicBezTo>
                <a:cubicBezTo>
                  <a:pt x="628" y="321"/>
                  <a:pt x="632" y="320"/>
                  <a:pt x="636" y="320"/>
                </a:cubicBezTo>
                <a:cubicBezTo>
                  <a:pt x="637" y="320"/>
                  <a:pt x="638" y="320"/>
                  <a:pt x="639" y="320"/>
                </a:cubicBezTo>
                <a:cubicBezTo>
                  <a:pt x="639" y="320"/>
                  <a:pt x="639" y="320"/>
                  <a:pt x="639" y="320"/>
                </a:cubicBezTo>
                <a:close/>
                <a:moveTo>
                  <a:pt x="676" y="307"/>
                </a:moveTo>
                <a:cubicBezTo>
                  <a:pt x="676" y="300"/>
                  <a:pt x="676" y="295"/>
                  <a:pt x="687" y="295"/>
                </a:cubicBezTo>
                <a:cubicBezTo>
                  <a:pt x="692" y="295"/>
                  <a:pt x="694" y="296"/>
                  <a:pt x="695" y="299"/>
                </a:cubicBezTo>
                <a:cubicBezTo>
                  <a:pt x="695" y="299"/>
                  <a:pt x="695" y="299"/>
                  <a:pt x="695" y="299"/>
                </a:cubicBezTo>
                <a:cubicBezTo>
                  <a:pt x="694" y="299"/>
                  <a:pt x="694" y="299"/>
                  <a:pt x="694" y="299"/>
                </a:cubicBezTo>
                <a:cubicBezTo>
                  <a:pt x="694" y="299"/>
                  <a:pt x="694" y="299"/>
                  <a:pt x="694" y="299"/>
                </a:cubicBezTo>
                <a:cubicBezTo>
                  <a:pt x="694" y="300"/>
                  <a:pt x="694" y="300"/>
                  <a:pt x="694" y="300"/>
                </a:cubicBezTo>
                <a:cubicBezTo>
                  <a:pt x="693" y="300"/>
                  <a:pt x="693" y="300"/>
                  <a:pt x="693" y="300"/>
                </a:cubicBezTo>
                <a:cubicBezTo>
                  <a:pt x="692" y="300"/>
                  <a:pt x="690" y="301"/>
                  <a:pt x="688" y="302"/>
                </a:cubicBezTo>
                <a:cubicBezTo>
                  <a:pt x="688" y="302"/>
                  <a:pt x="688" y="302"/>
                  <a:pt x="688" y="302"/>
                </a:cubicBezTo>
                <a:cubicBezTo>
                  <a:pt x="687" y="302"/>
                  <a:pt x="687" y="302"/>
                  <a:pt x="687" y="302"/>
                </a:cubicBezTo>
                <a:cubicBezTo>
                  <a:pt x="687" y="302"/>
                  <a:pt x="687" y="302"/>
                  <a:pt x="687" y="302"/>
                </a:cubicBezTo>
                <a:cubicBezTo>
                  <a:pt x="687" y="302"/>
                  <a:pt x="687" y="302"/>
                  <a:pt x="687" y="302"/>
                </a:cubicBezTo>
                <a:cubicBezTo>
                  <a:pt x="686" y="303"/>
                  <a:pt x="686" y="303"/>
                  <a:pt x="686" y="303"/>
                </a:cubicBezTo>
                <a:cubicBezTo>
                  <a:pt x="686" y="303"/>
                  <a:pt x="686" y="303"/>
                  <a:pt x="686" y="303"/>
                </a:cubicBezTo>
                <a:cubicBezTo>
                  <a:pt x="686" y="303"/>
                  <a:pt x="686" y="303"/>
                  <a:pt x="686" y="303"/>
                </a:cubicBezTo>
                <a:cubicBezTo>
                  <a:pt x="686" y="303"/>
                  <a:pt x="686" y="303"/>
                  <a:pt x="686" y="303"/>
                </a:cubicBezTo>
                <a:cubicBezTo>
                  <a:pt x="685" y="303"/>
                  <a:pt x="685" y="303"/>
                  <a:pt x="685" y="303"/>
                </a:cubicBezTo>
                <a:cubicBezTo>
                  <a:pt x="685" y="303"/>
                  <a:pt x="685" y="303"/>
                  <a:pt x="685" y="303"/>
                </a:cubicBezTo>
                <a:cubicBezTo>
                  <a:pt x="685" y="303"/>
                  <a:pt x="685" y="303"/>
                  <a:pt x="685" y="303"/>
                </a:cubicBezTo>
                <a:cubicBezTo>
                  <a:pt x="683" y="304"/>
                  <a:pt x="681" y="305"/>
                  <a:pt x="679" y="305"/>
                </a:cubicBezTo>
                <a:cubicBezTo>
                  <a:pt x="679" y="306"/>
                  <a:pt x="679" y="306"/>
                  <a:pt x="679" y="306"/>
                </a:cubicBezTo>
                <a:cubicBezTo>
                  <a:pt x="679" y="306"/>
                  <a:pt x="679" y="306"/>
                  <a:pt x="679" y="306"/>
                </a:cubicBezTo>
                <a:cubicBezTo>
                  <a:pt x="678" y="306"/>
                  <a:pt x="678" y="306"/>
                  <a:pt x="678" y="306"/>
                </a:cubicBezTo>
                <a:cubicBezTo>
                  <a:pt x="678" y="306"/>
                  <a:pt x="678" y="306"/>
                  <a:pt x="678" y="306"/>
                </a:cubicBezTo>
                <a:cubicBezTo>
                  <a:pt x="678" y="306"/>
                  <a:pt x="678" y="306"/>
                  <a:pt x="678" y="306"/>
                </a:cubicBezTo>
                <a:cubicBezTo>
                  <a:pt x="677" y="306"/>
                  <a:pt x="677" y="306"/>
                  <a:pt x="677" y="306"/>
                </a:cubicBezTo>
                <a:cubicBezTo>
                  <a:pt x="677" y="306"/>
                  <a:pt x="677" y="306"/>
                  <a:pt x="677" y="306"/>
                </a:cubicBezTo>
                <a:cubicBezTo>
                  <a:pt x="677" y="306"/>
                  <a:pt x="677" y="306"/>
                  <a:pt x="677" y="306"/>
                </a:cubicBezTo>
                <a:cubicBezTo>
                  <a:pt x="676" y="306"/>
                  <a:pt x="676" y="306"/>
                  <a:pt x="676" y="306"/>
                </a:cubicBezTo>
                <a:cubicBezTo>
                  <a:pt x="676" y="307"/>
                  <a:pt x="676" y="307"/>
                  <a:pt x="676" y="307"/>
                </a:cubicBezTo>
                <a:close/>
                <a:moveTo>
                  <a:pt x="762" y="268"/>
                </a:moveTo>
                <a:cubicBezTo>
                  <a:pt x="762" y="268"/>
                  <a:pt x="762" y="268"/>
                  <a:pt x="762" y="268"/>
                </a:cubicBezTo>
                <a:cubicBezTo>
                  <a:pt x="762" y="268"/>
                  <a:pt x="762" y="268"/>
                  <a:pt x="762" y="268"/>
                </a:cubicBezTo>
                <a:cubicBezTo>
                  <a:pt x="762" y="268"/>
                  <a:pt x="762" y="268"/>
                  <a:pt x="762" y="268"/>
                </a:cubicBezTo>
                <a:cubicBezTo>
                  <a:pt x="762" y="268"/>
                  <a:pt x="762" y="268"/>
                  <a:pt x="762" y="268"/>
                </a:cubicBezTo>
                <a:cubicBezTo>
                  <a:pt x="762" y="268"/>
                  <a:pt x="762" y="268"/>
                  <a:pt x="762" y="268"/>
                </a:cubicBezTo>
                <a:cubicBezTo>
                  <a:pt x="763" y="268"/>
                  <a:pt x="763" y="268"/>
                  <a:pt x="763" y="268"/>
                </a:cubicBezTo>
                <a:cubicBezTo>
                  <a:pt x="763" y="268"/>
                  <a:pt x="763" y="268"/>
                  <a:pt x="763" y="268"/>
                </a:cubicBezTo>
                <a:cubicBezTo>
                  <a:pt x="763" y="268"/>
                  <a:pt x="763" y="268"/>
                  <a:pt x="763" y="268"/>
                </a:cubicBezTo>
                <a:cubicBezTo>
                  <a:pt x="767" y="265"/>
                  <a:pt x="767" y="265"/>
                  <a:pt x="767" y="265"/>
                </a:cubicBezTo>
                <a:cubicBezTo>
                  <a:pt x="768" y="265"/>
                  <a:pt x="768" y="265"/>
                  <a:pt x="768" y="265"/>
                </a:cubicBezTo>
                <a:cubicBezTo>
                  <a:pt x="768" y="265"/>
                  <a:pt x="768" y="265"/>
                  <a:pt x="768" y="265"/>
                </a:cubicBezTo>
                <a:cubicBezTo>
                  <a:pt x="768" y="265"/>
                  <a:pt x="768" y="265"/>
                  <a:pt x="768" y="265"/>
                </a:cubicBezTo>
                <a:cubicBezTo>
                  <a:pt x="768" y="265"/>
                  <a:pt x="768" y="265"/>
                  <a:pt x="768" y="265"/>
                </a:cubicBezTo>
                <a:cubicBezTo>
                  <a:pt x="768" y="265"/>
                  <a:pt x="768" y="265"/>
                  <a:pt x="768" y="265"/>
                </a:cubicBezTo>
                <a:cubicBezTo>
                  <a:pt x="768" y="265"/>
                  <a:pt x="768" y="265"/>
                  <a:pt x="768" y="265"/>
                </a:cubicBezTo>
                <a:cubicBezTo>
                  <a:pt x="768" y="265"/>
                  <a:pt x="768" y="265"/>
                  <a:pt x="768" y="265"/>
                </a:cubicBezTo>
                <a:cubicBezTo>
                  <a:pt x="769" y="265"/>
                  <a:pt x="769" y="265"/>
                  <a:pt x="769" y="265"/>
                </a:cubicBezTo>
                <a:cubicBezTo>
                  <a:pt x="769" y="265"/>
                  <a:pt x="769" y="265"/>
                  <a:pt x="769" y="265"/>
                </a:cubicBezTo>
                <a:cubicBezTo>
                  <a:pt x="769" y="265"/>
                  <a:pt x="769" y="265"/>
                  <a:pt x="769" y="265"/>
                </a:cubicBezTo>
                <a:cubicBezTo>
                  <a:pt x="769" y="264"/>
                  <a:pt x="769" y="264"/>
                  <a:pt x="769" y="264"/>
                </a:cubicBezTo>
                <a:cubicBezTo>
                  <a:pt x="769" y="264"/>
                  <a:pt x="769" y="264"/>
                  <a:pt x="769" y="264"/>
                </a:cubicBezTo>
                <a:cubicBezTo>
                  <a:pt x="769" y="264"/>
                  <a:pt x="769" y="264"/>
                  <a:pt x="769" y="264"/>
                </a:cubicBezTo>
                <a:cubicBezTo>
                  <a:pt x="769" y="264"/>
                  <a:pt x="769" y="264"/>
                  <a:pt x="769" y="264"/>
                </a:cubicBezTo>
                <a:cubicBezTo>
                  <a:pt x="770" y="264"/>
                  <a:pt x="770" y="264"/>
                  <a:pt x="770" y="264"/>
                </a:cubicBezTo>
                <a:cubicBezTo>
                  <a:pt x="770" y="264"/>
                  <a:pt x="770" y="264"/>
                  <a:pt x="770" y="264"/>
                </a:cubicBezTo>
                <a:cubicBezTo>
                  <a:pt x="770" y="264"/>
                  <a:pt x="770" y="264"/>
                  <a:pt x="770" y="264"/>
                </a:cubicBezTo>
                <a:cubicBezTo>
                  <a:pt x="770" y="264"/>
                  <a:pt x="770" y="264"/>
                  <a:pt x="770" y="264"/>
                </a:cubicBezTo>
                <a:cubicBezTo>
                  <a:pt x="770" y="264"/>
                  <a:pt x="770" y="264"/>
                  <a:pt x="770" y="264"/>
                </a:cubicBezTo>
                <a:cubicBezTo>
                  <a:pt x="770" y="264"/>
                  <a:pt x="770" y="264"/>
                  <a:pt x="770" y="264"/>
                </a:cubicBezTo>
                <a:cubicBezTo>
                  <a:pt x="770" y="264"/>
                  <a:pt x="770" y="264"/>
                  <a:pt x="770" y="264"/>
                </a:cubicBezTo>
                <a:cubicBezTo>
                  <a:pt x="770" y="264"/>
                  <a:pt x="770" y="264"/>
                  <a:pt x="770" y="264"/>
                </a:cubicBezTo>
                <a:cubicBezTo>
                  <a:pt x="770" y="264"/>
                  <a:pt x="769" y="264"/>
                  <a:pt x="769" y="264"/>
                </a:cubicBezTo>
                <a:cubicBezTo>
                  <a:pt x="764" y="264"/>
                  <a:pt x="762" y="265"/>
                  <a:pt x="762" y="268"/>
                </a:cubicBezTo>
                <a:close/>
                <a:moveTo>
                  <a:pt x="793" y="252"/>
                </a:moveTo>
                <a:cubicBezTo>
                  <a:pt x="793" y="251"/>
                  <a:pt x="793" y="251"/>
                  <a:pt x="793" y="251"/>
                </a:cubicBezTo>
                <a:cubicBezTo>
                  <a:pt x="793" y="251"/>
                  <a:pt x="793" y="251"/>
                  <a:pt x="793" y="251"/>
                </a:cubicBezTo>
                <a:cubicBezTo>
                  <a:pt x="797" y="249"/>
                  <a:pt x="796" y="243"/>
                  <a:pt x="796" y="236"/>
                </a:cubicBezTo>
                <a:cubicBezTo>
                  <a:pt x="796" y="227"/>
                  <a:pt x="796" y="220"/>
                  <a:pt x="788" y="220"/>
                </a:cubicBezTo>
                <a:cubicBezTo>
                  <a:pt x="781" y="220"/>
                  <a:pt x="781" y="227"/>
                  <a:pt x="781" y="236"/>
                </a:cubicBezTo>
                <a:cubicBezTo>
                  <a:pt x="780" y="255"/>
                  <a:pt x="784" y="252"/>
                  <a:pt x="788" y="252"/>
                </a:cubicBezTo>
                <a:cubicBezTo>
                  <a:pt x="790" y="252"/>
                  <a:pt x="792" y="252"/>
                  <a:pt x="793" y="252"/>
                </a:cubicBezTo>
                <a:close/>
                <a:moveTo>
                  <a:pt x="798" y="249"/>
                </a:moveTo>
                <a:cubicBezTo>
                  <a:pt x="798" y="249"/>
                  <a:pt x="798" y="249"/>
                  <a:pt x="798" y="249"/>
                </a:cubicBezTo>
                <a:cubicBezTo>
                  <a:pt x="798" y="249"/>
                  <a:pt x="798" y="249"/>
                  <a:pt x="798" y="249"/>
                </a:cubicBezTo>
                <a:cubicBezTo>
                  <a:pt x="798" y="249"/>
                  <a:pt x="798" y="249"/>
                  <a:pt x="798" y="249"/>
                </a:cubicBezTo>
                <a:cubicBezTo>
                  <a:pt x="798" y="249"/>
                  <a:pt x="798" y="249"/>
                  <a:pt x="798" y="249"/>
                </a:cubicBezTo>
                <a:cubicBezTo>
                  <a:pt x="799" y="249"/>
                  <a:pt x="799" y="249"/>
                  <a:pt x="799" y="249"/>
                </a:cubicBezTo>
                <a:cubicBezTo>
                  <a:pt x="799" y="248"/>
                  <a:pt x="799" y="248"/>
                  <a:pt x="799" y="248"/>
                </a:cubicBezTo>
                <a:cubicBezTo>
                  <a:pt x="799" y="248"/>
                  <a:pt x="799" y="248"/>
                  <a:pt x="799" y="248"/>
                </a:cubicBezTo>
                <a:cubicBezTo>
                  <a:pt x="799" y="248"/>
                  <a:pt x="799" y="248"/>
                  <a:pt x="799" y="248"/>
                </a:cubicBezTo>
                <a:cubicBezTo>
                  <a:pt x="799" y="248"/>
                  <a:pt x="799" y="248"/>
                  <a:pt x="799" y="248"/>
                </a:cubicBezTo>
                <a:cubicBezTo>
                  <a:pt x="800" y="248"/>
                  <a:pt x="800" y="248"/>
                  <a:pt x="800" y="248"/>
                </a:cubicBezTo>
                <a:cubicBezTo>
                  <a:pt x="800" y="248"/>
                  <a:pt x="800" y="248"/>
                  <a:pt x="800" y="248"/>
                </a:cubicBezTo>
                <a:cubicBezTo>
                  <a:pt x="800" y="248"/>
                  <a:pt x="800" y="248"/>
                  <a:pt x="800" y="248"/>
                </a:cubicBezTo>
                <a:cubicBezTo>
                  <a:pt x="800" y="248"/>
                  <a:pt x="800" y="248"/>
                  <a:pt x="800" y="248"/>
                </a:cubicBezTo>
                <a:cubicBezTo>
                  <a:pt x="800" y="248"/>
                  <a:pt x="800" y="248"/>
                  <a:pt x="800" y="248"/>
                </a:cubicBezTo>
                <a:cubicBezTo>
                  <a:pt x="800" y="248"/>
                  <a:pt x="800" y="248"/>
                  <a:pt x="800" y="248"/>
                </a:cubicBezTo>
                <a:cubicBezTo>
                  <a:pt x="801" y="247"/>
                  <a:pt x="801" y="247"/>
                  <a:pt x="801" y="247"/>
                </a:cubicBezTo>
                <a:cubicBezTo>
                  <a:pt x="801" y="247"/>
                  <a:pt x="801" y="247"/>
                  <a:pt x="801" y="247"/>
                </a:cubicBezTo>
                <a:cubicBezTo>
                  <a:pt x="801" y="247"/>
                  <a:pt x="801" y="247"/>
                  <a:pt x="801" y="247"/>
                </a:cubicBezTo>
                <a:cubicBezTo>
                  <a:pt x="801" y="247"/>
                  <a:pt x="801" y="247"/>
                  <a:pt x="801" y="247"/>
                </a:cubicBezTo>
                <a:cubicBezTo>
                  <a:pt x="804" y="245"/>
                  <a:pt x="804" y="245"/>
                  <a:pt x="804" y="245"/>
                </a:cubicBezTo>
                <a:cubicBezTo>
                  <a:pt x="804" y="245"/>
                  <a:pt x="804" y="245"/>
                  <a:pt x="804" y="245"/>
                </a:cubicBezTo>
                <a:cubicBezTo>
                  <a:pt x="804" y="245"/>
                  <a:pt x="804" y="245"/>
                  <a:pt x="804" y="245"/>
                </a:cubicBezTo>
                <a:cubicBezTo>
                  <a:pt x="805" y="245"/>
                  <a:pt x="805" y="245"/>
                  <a:pt x="805" y="245"/>
                </a:cubicBezTo>
                <a:cubicBezTo>
                  <a:pt x="805" y="245"/>
                  <a:pt x="805" y="245"/>
                  <a:pt x="805" y="245"/>
                </a:cubicBezTo>
                <a:cubicBezTo>
                  <a:pt x="805" y="245"/>
                  <a:pt x="805" y="245"/>
                  <a:pt x="805" y="245"/>
                </a:cubicBezTo>
                <a:cubicBezTo>
                  <a:pt x="805" y="245"/>
                  <a:pt x="805" y="245"/>
                  <a:pt x="805" y="245"/>
                </a:cubicBezTo>
                <a:cubicBezTo>
                  <a:pt x="808" y="243"/>
                  <a:pt x="808" y="243"/>
                  <a:pt x="808" y="243"/>
                </a:cubicBezTo>
                <a:cubicBezTo>
                  <a:pt x="808" y="243"/>
                  <a:pt x="808" y="243"/>
                  <a:pt x="808" y="243"/>
                </a:cubicBezTo>
                <a:cubicBezTo>
                  <a:pt x="808" y="243"/>
                  <a:pt x="808" y="243"/>
                  <a:pt x="808" y="243"/>
                </a:cubicBezTo>
                <a:cubicBezTo>
                  <a:pt x="807" y="243"/>
                  <a:pt x="806" y="243"/>
                  <a:pt x="804" y="243"/>
                </a:cubicBezTo>
                <a:cubicBezTo>
                  <a:pt x="798" y="243"/>
                  <a:pt x="798" y="246"/>
                  <a:pt x="798" y="249"/>
                </a:cubicBezTo>
                <a:close/>
                <a:moveTo>
                  <a:pt x="814" y="240"/>
                </a:moveTo>
                <a:cubicBezTo>
                  <a:pt x="814" y="240"/>
                  <a:pt x="814" y="240"/>
                  <a:pt x="814" y="240"/>
                </a:cubicBezTo>
                <a:cubicBezTo>
                  <a:pt x="814" y="239"/>
                  <a:pt x="814" y="239"/>
                  <a:pt x="814" y="239"/>
                </a:cubicBezTo>
                <a:cubicBezTo>
                  <a:pt x="815" y="239"/>
                  <a:pt x="815" y="239"/>
                  <a:pt x="815" y="239"/>
                </a:cubicBezTo>
                <a:cubicBezTo>
                  <a:pt x="815" y="239"/>
                  <a:pt x="815" y="239"/>
                  <a:pt x="815" y="239"/>
                </a:cubicBezTo>
                <a:cubicBezTo>
                  <a:pt x="815" y="239"/>
                  <a:pt x="815" y="239"/>
                  <a:pt x="815" y="239"/>
                </a:cubicBezTo>
                <a:cubicBezTo>
                  <a:pt x="815" y="239"/>
                  <a:pt x="815" y="239"/>
                  <a:pt x="815" y="239"/>
                </a:cubicBezTo>
                <a:cubicBezTo>
                  <a:pt x="815" y="239"/>
                  <a:pt x="815" y="239"/>
                  <a:pt x="815" y="239"/>
                </a:cubicBezTo>
                <a:cubicBezTo>
                  <a:pt x="815" y="239"/>
                  <a:pt x="815" y="239"/>
                  <a:pt x="815" y="239"/>
                </a:cubicBezTo>
                <a:cubicBezTo>
                  <a:pt x="818" y="238"/>
                  <a:pt x="818" y="238"/>
                  <a:pt x="818" y="238"/>
                </a:cubicBezTo>
                <a:cubicBezTo>
                  <a:pt x="818" y="237"/>
                  <a:pt x="818" y="237"/>
                  <a:pt x="818" y="237"/>
                </a:cubicBezTo>
                <a:cubicBezTo>
                  <a:pt x="818" y="237"/>
                  <a:pt x="818" y="237"/>
                  <a:pt x="818" y="237"/>
                </a:cubicBezTo>
                <a:cubicBezTo>
                  <a:pt x="818" y="237"/>
                  <a:pt x="818" y="237"/>
                  <a:pt x="818" y="237"/>
                </a:cubicBezTo>
                <a:cubicBezTo>
                  <a:pt x="818" y="237"/>
                  <a:pt x="818" y="237"/>
                  <a:pt x="818" y="237"/>
                </a:cubicBezTo>
                <a:cubicBezTo>
                  <a:pt x="818" y="237"/>
                  <a:pt x="818" y="237"/>
                  <a:pt x="818" y="237"/>
                </a:cubicBezTo>
                <a:cubicBezTo>
                  <a:pt x="819" y="237"/>
                  <a:pt x="819" y="237"/>
                  <a:pt x="819" y="237"/>
                </a:cubicBezTo>
                <a:cubicBezTo>
                  <a:pt x="819" y="237"/>
                  <a:pt x="819" y="237"/>
                  <a:pt x="819" y="237"/>
                </a:cubicBezTo>
                <a:cubicBezTo>
                  <a:pt x="819" y="237"/>
                  <a:pt x="819" y="237"/>
                  <a:pt x="819" y="237"/>
                </a:cubicBezTo>
                <a:cubicBezTo>
                  <a:pt x="819" y="237"/>
                  <a:pt x="819" y="237"/>
                  <a:pt x="819" y="237"/>
                </a:cubicBezTo>
                <a:cubicBezTo>
                  <a:pt x="822" y="235"/>
                  <a:pt x="822" y="235"/>
                  <a:pt x="822" y="235"/>
                </a:cubicBezTo>
                <a:cubicBezTo>
                  <a:pt x="822" y="235"/>
                  <a:pt x="822" y="235"/>
                  <a:pt x="822" y="235"/>
                </a:cubicBezTo>
                <a:cubicBezTo>
                  <a:pt x="822" y="235"/>
                  <a:pt x="822" y="235"/>
                  <a:pt x="822" y="235"/>
                </a:cubicBezTo>
                <a:cubicBezTo>
                  <a:pt x="822" y="235"/>
                  <a:pt x="822" y="235"/>
                  <a:pt x="822" y="235"/>
                </a:cubicBezTo>
                <a:cubicBezTo>
                  <a:pt x="821" y="234"/>
                  <a:pt x="820" y="234"/>
                  <a:pt x="819" y="234"/>
                </a:cubicBezTo>
                <a:cubicBezTo>
                  <a:pt x="815" y="234"/>
                  <a:pt x="815" y="236"/>
                  <a:pt x="814" y="240"/>
                </a:cubicBezTo>
                <a:close/>
                <a:moveTo>
                  <a:pt x="826" y="233"/>
                </a:moveTo>
                <a:cubicBezTo>
                  <a:pt x="826" y="232"/>
                  <a:pt x="826" y="232"/>
                  <a:pt x="826" y="232"/>
                </a:cubicBezTo>
                <a:cubicBezTo>
                  <a:pt x="827" y="232"/>
                  <a:pt x="827" y="232"/>
                  <a:pt x="827" y="232"/>
                </a:cubicBezTo>
                <a:cubicBezTo>
                  <a:pt x="827" y="232"/>
                  <a:pt x="827" y="232"/>
                  <a:pt x="827" y="232"/>
                </a:cubicBezTo>
                <a:cubicBezTo>
                  <a:pt x="827" y="232"/>
                  <a:pt x="827" y="232"/>
                  <a:pt x="827" y="232"/>
                </a:cubicBezTo>
                <a:cubicBezTo>
                  <a:pt x="827" y="232"/>
                  <a:pt x="827" y="232"/>
                  <a:pt x="827" y="232"/>
                </a:cubicBezTo>
                <a:cubicBezTo>
                  <a:pt x="827" y="232"/>
                  <a:pt x="827" y="232"/>
                  <a:pt x="827" y="232"/>
                </a:cubicBezTo>
                <a:cubicBezTo>
                  <a:pt x="827" y="232"/>
                  <a:pt x="827" y="232"/>
                  <a:pt x="827" y="232"/>
                </a:cubicBezTo>
                <a:cubicBezTo>
                  <a:pt x="827" y="232"/>
                  <a:pt x="827" y="232"/>
                  <a:pt x="827" y="232"/>
                </a:cubicBezTo>
                <a:cubicBezTo>
                  <a:pt x="827" y="232"/>
                  <a:pt x="827" y="232"/>
                  <a:pt x="827" y="232"/>
                </a:cubicBezTo>
                <a:cubicBezTo>
                  <a:pt x="828" y="232"/>
                  <a:pt x="828" y="232"/>
                  <a:pt x="828" y="232"/>
                </a:cubicBezTo>
                <a:cubicBezTo>
                  <a:pt x="828" y="232"/>
                  <a:pt x="828" y="232"/>
                  <a:pt x="828" y="232"/>
                </a:cubicBezTo>
                <a:cubicBezTo>
                  <a:pt x="828" y="232"/>
                  <a:pt x="828" y="232"/>
                  <a:pt x="828" y="232"/>
                </a:cubicBezTo>
                <a:cubicBezTo>
                  <a:pt x="828" y="231"/>
                  <a:pt x="828" y="231"/>
                  <a:pt x="828" y="231"/>
                </a:cubicBezTo>
                <a:cubicBezTo>
                  <a:pt x="828" y="231"/>
                  <a:pt x="828" y="231"/>
                  <a:pt x="828" y="231"/>
                </a:cubicBezTo>
                <a:cubicBezTo>
                  <a:pt x="828" y="231"/>
                  <a:pt x="828" y="231"/>
                  <a:pt x="828" y="231"/>
                </a:cubicBezTo>
                <a:cubicBezTo>
                  <a:pt x="828" y="231"/>
                  <a:pt x="828" y="231"/>
                  <a:pt x="828" y="231"/>
                </a:cubicBezTo>
                <a:cubicBezTo>
                  <a:pt x="832" y="229"/>
                  <a:pt x="832" y="229"/>
                  <a:pt x="832" y="229"/>
                </a:cubicBezTo>
                <a:cubicBezTo>
                  <a:pt x="832" y="229"/>
                  <a:pt x="832" y="229"/>
                  <a:pt x="832" y="229"/>
                </a:cubicBezTo>
                <a:cubicBezTo>
                  <a:pt x="832" y="229"/>
                  <a:pt x="832" y="229"/>
                  <a:pt x="832" y="229"/>
                </a:cubicBezTo>
                <a:cubicBezTo>
                  <a:pt x="832" y="229"/>
                  <a:pt x="832" y="229"/>
                  <a:pt x="832" y="229"/>
                </a:cubicBezTo>
                <a:cubicBezTo>
                  <a:pt x="832" y="229"/>
                  <a:pt x="832" y="229"/>
                  <a:pt x="832" y="229"/>
                </a:cubicBezTo>
                <a:cubicBezTo>
                  <a:pt x="832" y="229"/>
                  <a:pt x="832" y="229"/>
                  <a:pt x="832" y="229"/>
                </a:cubicBezTo>
                <a:cubicBezTo>
                  <a:pt x="832" y="229"/>
                  <a:pt x="832" y="229"/>
                  <a:pt x="832" y="229"/>
                </a:cubicBezTo>
                <a:cubicBezTo>
                  <a:pt x="832" y="229"/>
                  <a:pt x="832" y="229"/>
                  <a:pt x="832" y="229"/>
                </a:cubicBezTo>
                <a:cubicBezTo>
                  <a:pt x="833" y="229"/>
                  <a:pt x="833" y="229"/>
                  <a:pt x="833" y="229"/>
                </a:cubicBezTo>
                <a:cubicBezTo>
                  <a:pt x="833" y="229"/>
                  <a:pt x="833" y="229"/>
                  <a:pt x="833" y="229"/>
                </a:cubicBezTo>
                <a:cubicBezTo>
                  <a:pt x="833" y="229"/>
                  <a:pt x="833" y="229"/>
                  <a:pt x="833" y="229"/>
                </a:cubicBezTo>
                <a:cubicBezTo>
                  <a:pt x="833" y="229"/>
                  <a:pt x="833" y="229"/>
                  <a:pt x="833" y="229"/>
                </a:cubicBezTo>
                <a:cubicBezTo>
                  <a:pt x="833" y="228"/>
                  <a:pt x="833" y="228"/>
                  <a:pt x="833" y="228"/>
                </a:cubicBezTo>
                <a:cubicBezTo>
                  <a:pt x="833" y="228"/>
                  <a:pt x="833" y="228"/>
                  <a:pt x="833" y="228"/>
                </a:cubicBezTo>
                <a:cubicBezTo>
                  <a:pt x="833" y="228"/>
                  <a:pt x="833" y="228"/>
                  <a:pt x="833" y="228"/>
                </a:cubicBezTo>
                <a:cubicBezTo>
                  <a:pt x="833" y="228"/>
                  <a:pt x="833" y="228"/>
                  <a:pt x="833" y="228"/>
                </a:cubicBezTo>
                <a:cubicBezTo>
                  <a:pt x="834" y="228"/>
                  <a:pt x="834" y="228"/>
                  <a:pt x="834" y="228"/>
                </a:cubicBezTo>
                <a:cubicBezTo>
                  <a:pt x="834" y="228"/>
                  <a:pt x="834" y="228"/>
                  <a:pt x="834" y="228"/>
                </a:cubicBezTo>
                <a:cubicBezTo>
                  <a:pt x="834" y="228"/>
                  <a:pt x="834" y="228"/>
                  <a:pt x="834" y="228"/>
                </a:cubicBezTo>
                <a:cubicBezTo>
                  <a:pt x="834" y="228"/>
                  <a:pt x="834" y="228"/>
                  <a:pt x="834" y="228"/>
                </a:cubicBezTo>
                <a:cubicBezTo>
                  <a:pt x="834" y="228"/>
                  <a:pt x="834" y="228"/>
                  <a:pt x="834" y="228"/>
                </a:cubicBezTo>
                <a:cubicBezTo>
                  <a:pt x="834" y="228"/>
                  <a:pt x="834" y="228"/>
                  <a:pt x="834" y="228"/>
                </a:cubicBezTo>
                <a:cubicBezTo>
                  <a:pt x="834" y="226"/>
                  <a:pt x="833" y="226"/>
                  <a:pt x="830" y="226"/>
                </a:cubicBezTo>
                <a:cubicBezTo>
                  <a:pt x="828" y="226"/>
                  <a:pt x="826" y="225"/>
                  <a:pt x="826" y="233"/>
                </a:cubicBezTo>
                <a:close/>
                <a:moveTo>
                  <a:pt x="840" y="224"/>
                </a:moveTo>
                <a:cubicBezTo>
                  <a:pt x="841" y="224"/>
                  <a:pt x="841" y="224"/>
                  <a:pt x="841" y="224"/>
                </a:cubicBezTo>
                <a:cubicBezTo>
                  <a:pt x="841" y="224"/>
                  <a:pt x="841" y="224"/>
                  <a:pt x="841" y="224"/>
                </a:cubicBezTo>
                <a:cubicBezTo>
                  <a:pt x="841" y="224"/>
                  <a:pt x="841" y="224"/>
                  <a:pt x="841" y="224"/>
                </a:cubicBezTo>
                <a:cubicBezTo>
                  <a:pt x="845" y="221"/>
                  <a:pt x="845" y="221"/>
                  <a:pt x="845" y="221"/>
                </a:cubicBezTo>
                <a:cubicBezTo>
                  <a:pt x="845" y="221"/>
                  <a:pt x="845" y="221"/>
                  <a:pt x="845" y="221"/>
                </a:cubicBezTo>
                <a:cubicBezTo>
                  <a:pt x="846" y="221"/>
                  <a:pt x="846" y="221"/>
                  <a:pt x="846" y="221"/>
                </a:cubicBezTo>
                <a:cubicBezTo>
                  <a:pt x="846" y="221"/>
                  <a:pt x="846" y="221"/>
                  <a:pt x="846" y="221"/>
                </a:cubicBezTo>
                <a:cubicBezTo>
                  <a:pt x="846" y="220"/>
                  <a:pt x="846" y="220"/>
                  <a:pt x="846" y="220"/>
                </a:cubicBezTo>
                <a:cubicBezTo>
                  <a:pt x="846" y="220"/>
                  <a:pt x="846" y="220"/>
                  <a:pt x="846" y="220"/>
                </a:cubicBezTo>
                <a:cubicBezTo>
                  <a:pt x="846" y="220"/>
                  <a:pt x="846" y="220"/>
                  <a:pt x="846" y="220"/>
                </a:cubicBezTo>
                <a:cubicBezTo>
                  <a:pt x="847" y="220"/>
                  <a:pt x="847" y="220"/>
                  <a:pt x="847" y="220"/>
                </a:cubicBezTo>
                <a:cubicBezTo>
                  <a:pt x="847" y="220"/>
                  <a:pt x="847" y="220"/>
                  <a:pt x="847" y="220"/>
                </a:cubicBezTo>
                <a:cubicBezTo>
                  <a:pt x="847" y="220"/>
                  <a:pt x="847" y="220"/>
                  <a:pt x="847" y="220"/>
                </a:cubicBezTo>
                <a:cubicBezTo>
                  <a:pt x="847" y="220"/>
                  <a:pt x="847" y="220"/>
                  <a:pt x="847" y="220"/>
                </a:cubicBezTo>
                <a:cubicBezTo>
                  <a:pt x="847" y="220"/>
                  <a:pt x="847" y="220"/>
                  <a:pt x="847" y="220"/>
                </a:cubicBezTo>
                <a:cubicBezTo>
                  <a:pt x="848" y="220"/>
                  <a:pt x="848" y="220"/>
                  <a:pt x="848" y="220"/>
                </a:cubicBezTo>
                <a:cubicBezTo>
                  <a:pt x="850" y="218"/>
                  <a:pt x="850" y="218"/>
                  <a:pt x="850" y="218"/>
                </a:cubicBezTo>
                <a:cubicBezTo>
                  <a:pt x="851" y="218"/>
                  <a:pt x="851" y="218"/>
                  <a:pt x="851" y="218"/>
                </a:cubicBezTo>
                <a:cubicBezTo>
                  <a:pt x="851" y="217"/>
                  <a:pt x="851" y="217"/>
                  <a:pt x="851" y="217"/>
                </a:cubicBezTo>
                <a:cubicBezTo>
                  <a:pt x="851" y="217"/>
                  <a:pt x="851" y="217"/>
                  <a:pt x="851" y="217"/>
                </a:cubicBezTo>
                <a:cubicBezTo>
                  <a:pt x="851" y="217"/>
                  <a:pt x="851" y="217"/>
                  <a:pt x="851" y="217"/>
                </a:cubicBezTo>
                <a:cubicBezTo>
                  <a:pt x="851" y="217"/>
                  <a:pt x="851" y="217"/>
                  <a:pt x="851" y="217"/>
                </a:cubicBezTo>
                <a:cubicBezTo>
                  <a:pt x="852" y="217"/>
                  <a:pt x="852" y="217"/>
                  <a:pt x="852" y="217"/>
                </a:cubicBezTo>
                <a:cubicBezTo>
                  <a:pt x="852" y="217"/>
                  <a:pt x="852" y="217"/>
                  <a:pt x="852" y="217"/>
                </a:cubicBezTo>
                <a:cubicBezTo>
                  <a:pt x="852" y="217"/>
                  <a:pt x="852" y="217"/>
                  <a:pt x="852" y="217"/>
                </a:cubicBezTo>
                <a:cubicBezTo>
                  <a:pt x="852" y="217"/>
                  <a:pt x="852" y="217"/>
                  <a:pt x="852" y="217"/>
                </a:cubicBezTo>
                <a:cubicBezTo>
                  <a:pt x="852" y="217"/>
                  <a:pt x="852" y="217"/>
                  <a:pt x="852" y="217"/>
                </a:cubicBezTo>
                <a:cubicBezTo>
                  <a:pt x="852" y="216"/>
                  <a:pt x="852" y="216"/>
                  <a:pt x="852" y="216"/>
                </a:cubicBezTo>
                <a:cubicBezTo>
                  <a:pt x="853" y="216"/>
                  <a:pt x="853" y="216"/>
                  <a:pt x="853" y="216"/>
                </a:cubicBezTo>
                <a:cubicBezTo>
                  <a:pt x="853" y="215"/>
                  <a:pt x="853" y="215"/>
                  <a:pt x="853" y="215"/>
                </a:cubicBezTo>
                <a:cubicBezTo>
                  <a:pt x="853" y="204"/>
                  <a:pt x="850" y="205"/>
                  <a:pt x="846" y="205"/>
                </a:cubicBezTo>
                <a:cubicBezTo>
                  <a:pt x="839" y="205"/>
                  <a:pt x="840" y="210"/>
                  <a:pt x="839" y="215"/>
                </a:cubicBezTo>
                <a:cubicBezTo>
                  <a:pt x="839" y="220"/>
                  <a:pt x="839" y="223"/>
                  <a:pt x="840" y="224"/>
                </a:cubicBezTo>
                <a:close/>
                <a:moveTo>
                  <a:pt x="851" y="181"/>
                </a:moveTo>
                <a:cubicBezTo>
                  <a:pt x="851" y="181"/>
                  <a:pt x="851" y="181"/>
                  <a:pt x="851" y="181"/>
                </a:cubicBezTo>
                <a:cubicBezTo>
                  <a:pt x="851" y="181"/>
                  <a:pt x="851" y="181"/>
                  <a:pt x="851" y="181"/>
                </a:cubicBezTo>
                <a:cubicBezTo>
                  <a:pt x="851" y="181"/>
                  <a:pt x="851" y="181"/>
                  <a:pt x="851" y="181"/>
                </a:cubicBezTo>
                <a:cubicBezTo>
                  <a:pt x="851" y="182"/>
                  <a:pt x="851" y="182"/>
                  <a:pt x="851" y="182"/>
                </a:cubicBezTo>
                <a:cubicBezTo>
                  <a:pt x="850" y="182"/>
                  <a:pt x="850" y="182"/>
                  <a:pt x="850" y="182"/>
                </a:cubicBezTo>
                <a:cubicBezTo>
                  <a:pt x="850" y="182"/>
                  <a:pt x="850" y="182"/>
                  <a:pt x="850" y="182"/>
                </a:cubicBezTo>
                <a:cubicBezTo>
                  <a:pt x="849" y="182"/>
                  <a:pt x="849" y="182"/>
                  <a:pt x="849" y="182"/>
                </a:cubicBezTo>
                <a:cubicBezTo>
                  <a:pt x="849" y="182"/>
                  <a:pt x="849" y="182"/>
                  <a:pt x="849" y="182"/>
                </a:cubicBezTo>
                <a:cubicBezTo>
                  <a:pt x="849" y="182"/>
                  <a:pt x="849" y="182"/>
                  <a:pt x="849" y="182"/>
                </a:cubicBezTo>
                <a:cubicBezTo>
                  <a:pt x="849" y="182"/>
                  <a:pt x="849" y="182"/>
                  <a:pt x="849" y="182"/>
                </a:cubicBezTo>
                <a:cubicBezTo>
                  <a:pt x="848" y="182"/>
                  <a:pt x="848" y="182"/>
                  <a:pt x="848" y="182"/>
                </a:cubicBezTo>
                <a:cubicBezTo>
                  <a:pt x="848" y="182"/>
                  <a:pt x="848" y="182"/>
                  <a:pt x="848" y="182"/>
                </a:cubicBezTo>
                <a:cubicBezTo>
                  <a:pt x="848" y="182"/>
                  <a:pt x="848" y="182"/>
                  <a:pt x="848" y="182"/>
                </a:cubicBezTo>
                <a:cubicBezTo>
                  <a:pt x="847" y="182"/>
                  <a:pt x="847" y="182"/>
                  <a:pt x="847" y="182"/>
                </a:cubicBezTo>
                <a:cubicBezTo>
                  <a:pt x="847" y="183"/>
                  <a:pt x="847" y="183"/>
                  <a:pt x="847" y="183"/>
                </a:cubicBezTo>
                <a:cubicBezTo>
                  <a:pt x="846" y="183"/>
                  <a:pt x="846" y="183"/>
                  <a:pt x="846" y="183"/>
                </a:cubicBezTo>
                <a:cubicBezTo>
                  <a:pt x="846" y="183"/>
                  <a:pt x="846" y="183"/>
                  <a:pt x="846" y="183"/>
                </a:cubicBezTo>
                <a:cubicBezTo>
                  <a:pt x="846" y="183"/>
                  <a:pt x="846" y="183"/>
                  <a:pt x="846" y="183"/>
                </a:cubicBezTo>
                <a:cubicBezTo>
                  <a:pt x="846" y="183"/>
                  <a:pt x="846" y="183"/>
                  <a:pt x="846" y="183"/>
                </a:cubicBezTo>
                <a:cubicBezTo>
                  <a:pt x="845" y="183"/>
                  <a:pt x="845" y="183"/>
                  <a:pt x="845" y="183"/>
                </a:cubicBezTo>
                <a:cubicBezTo>
                  <a:pt x="845" y="183"/>
                  <a:pt x="845" y="183"/>
                  <a:pt x="845" y="183"/>
                </a:cubicBezTo>
                <a:cubicBezTo>
                  <a:pt x="845" y="183"/>
                  <a:pt x="845" y="183"/>
                  <a:pt x="845" y="183"/>
                </a:cubicBezTo>
                <a:cubicBezTo>
                  <a:pt x="845" y="183"/>
                  <a:pt x="845" y="183"/>
                  <a:pt x="845" y="183"/>
                </a:cubicBezTo>
                <a:cubicBezTo>
                  <a:pt x="844" y="183"/>
                  <a:pt x="844" y="183"/>
                  <a:pt x="844" y="183"/>
                </a:cubicBezTo>
                <a:cubicBezTo>
                  <a:pt x="844" y="183"/>
                  <a:pt x="844" y="183"/>
                  <a:pt x="844" y="183"/>
                </a:cubicBezTo>
                <a:cubicBezTo>
                  <a:pt x="844" y="183"/>
                  <a:pt x="844" y="183"/>
                  <a:pt x="844" y="183"/>
                </a:cubicBezTo>
                <a:cubicBezTo>
                  <a:pt x="844" y="183"/>
                  <a:pt x="844" y="183"/>
                  <a:pt x="844" y="183"/>
                </a:cubicBezTo>
                <a:cubicBezTo>
                  <a:pt x="844" y="183"/>
                  <a:pt x="844" y="183"/>
                  <a:pt x="844" y="183"/>
                </a:cubicBezTo>
                <a:cubicBezTo>
                  <a:pt x="844" y="184"/>
                  <a:pt x="844" y="184"/>
                  <a:pt x="844" y="184"/>
                </a:cubicBezTo>
                <a:cubicBezTo>
                  <a:pt x="843" y="184"/>
                  <a:pt x="843" y="184"/>
                  <a:pt x="843" y="184"/>
                </a:cubicBezTo>
                <a:cubicBezTo>
                  <a:pt x="843" y="184"/>
                  <a:pt x="843" y="184"/>
                  <a:pt x="843" y="184"/>
                </a:cubicBezTo>
                <a:cubicBezTo>
                  <a:pt x="843" y="184"/>
                  <a:pt x="843" y="184"/>
                  <a:pt x="843" y="184"/>
                </a:cubicBezTo>
                <a:cubicBezTo>
                  <a:pt x="843" y="184"/>
                  <a:pt x="843" y="184"/>
                  <a:pt x="843" y="184"/>
                </a:cubicBezTo>
                <a:cubicBezTo>
                  <a:pt x="843" y="184"/>
                  <a:pt x="843" y="184"/>
                  <a:pt x="843" y="184"/>
                </a:cubicBezTo>
                <a:cubicBezTo>
                  <a:pt x="840" y="185"/>
                  <a:pt x="840" y="185"/>
                  <a:pt x="840" y="185"/>
                </a:cubicBezTo>
                <a:cubicBezTo>
                  <a:pt x="840" y="185"/>
                  <a:pt x="840" y="185"/>
                  <a:pt x="840" y="185"/>
                </a:cubicBezTo>
                <a:cubicBezTo>
                  <a:pt x="839" y="185"/>
                  <a:pt x="839" y="185"/>
                  <a:pt x="839" y="185"/>
                </a:cubicBezTo>
                <a:cubicBezTo>
                  <a:pt x="839" y="185"/>
                  <a:pt x="839" y="185"/>
                  <a:pt x="839" y="185"/>
                </a:cubicBezTo>
                <a:cubicBezTo>
                  <a:pt x="839" y="185"/>
                  <a:pt x="839" y="185"/>
                  <a:pt x="839" y="185"/>
                </a:cubicBezTo>
                <a:cubicBezTo>
                  <a:pt x="839" y="185"/>
                  <a:pt x="839" y="185"/>
                  <a:pt x="839" y="185"/>
                </a:cubicBezTo>
                <a:cubicBezTo>
                  <a:pt x="838" y="185"/>
                  <a:pt x="838" y="185"/>
                  <a:pt x="838" y="185"/>
                </a:cubicBezTo>
                <a:cubicBezTo>
                  <a:pt x="838" y="185"/>
                  <a:pt x="838" y="185"/>
                  <a:pt x="838" y="185"/>
                </a:cubicBezTo>
                <a:cubicBezTo>
                  <a:pt x="838" y="185"/>
                  <a:pt x="838" y="185"/>
                  <a:pt x="838" y="185"/>
                </a:cubicBezTo>
                <a:cubicBezTo>
                  <a:pt x="838" y="186"/>
                  <a:pt x="838" y="188"/>
                  <a:pt x="838" y="190"/>
                </a:cubicBezTo>
                <a:cubicBezTo>
                  <a:pt x="838" y="200"/>
                  <a:pt x="841" y="200"/>
                  <a:pt x="845" y="200"/>
                </a:cubicBezTo>
                <a:cubicBezTo>
                  <a:pt x="849" y="200"/>
                  <a:pt x="854" y="201"/>
                  <a:pt x="853" y="190"/>
                </a:cubicBezTo>
                <a:cubicBezTo>
                  <a:pt x="853" y="186"/>
                  <a:pt x="853" y="183"/>
                  <a:pt x="851" y="181"/>
                </a:cubicBezTo>
                <a:close/>
                <a:moveTo>
                  <a:pt x="835" y="186"/>
                </a:moveTo>
                <a:cubicBezTo>
                  <a:pt x="835" y="186"/>
                  <a:pt x="835" y="186"/>
                  <a:pt x="835" y="186"/>
                </a:cubicBezTo>
                <a:cubicBezTo>
                  <a:pt x="835" y="186"/>
                  <a:pt x="835" y="186"/>
                  <a:pt x="835" y="186"/>
                </a:cubicBezTo>
                <a:cubicBezTo>
                  <a:pt x="835" y="186"/>
                  <a:pt x="835" y="186"/>
                  <a:pt x="835" y="186"/>
                </a:cubicBezTo>
                <a:cubicBezTo>
                  <a:pt x="835" y="186"/>
                  <a:pt x="835" y="186"/>
                  <a:pt x="835" y="186"/>
                </a:cubicBezTo>
                <a:cubicBezTo>
                  <a:pt x="834" y="186"/>
                  <a:pt x="834" y="186"/>
                  <a:pt x="834" y="186"/>
                </a:cubicBezTo>
                <a:cubicBezTo>
                  <a:pt x="834" y="186"/>
                  <a:pt x="834" y="186"/>
                  <a:pt x="834" y="186"/>
                </a:cubicBezTo>
                <a:cubicBezTo>
                  <a:pt x="834" y="186"/>
                  <a:pt x="834" y="186"/>
                  <a:pt x="834" y="186"/>
                </a:cubicBezTo>
                <a:cubicBezTo>
                  <a:pt x="832" y="187"/>
                  <a:pt x="832" y="187"/>
                  <a:pt x="832" y="187"/>
                </a:cubicBezTo>
                <a:cubicBezTo>
                  <a:pt x="832" y="187"/>
                  <a:pt x="832" y="187"/>
                  <a:pt x="832" y="187"/>
                </a:cubicBezTo>
                <a:cubicBezTo>
                  <a:pt x="832" y="187"/>
                  <a:pt x="832" y="187"/>
                  <a:pt x="832" y="187"/>
                </a:cubicBezTo>
                <a:cubicBezTo>
                  <a:pt x="831" y="187"/>
                  <a:pt x="831" y="187"/>
                  <a:pt x="831" y="187"/>
                </a:cubicBezTo>
                <a:cubicBezTo>
                  <a:pt x="831" y="187"/>
                  <a:pt x="831" y="187"/>
                  <a:pt x="831" y="187"/>
                </a:cubicBezTo>
                <a:cubicBezTo>
                  <a:pt x="831" y="187"/>
                  <a:pt x="831" y="187"/>
                  <a:pt x="831" y="187"/>
                </a:cubicBezTo>
                <a:cubicBezTo>
                  <a:pt x="831" y="187"/>
                  <a:pt x="831" y="187"/>
                  <a:pt x="831" y="187"/>
                </a:cubicBezTo>
                <a:cubicBezTo>
                  <a:pt x="830" y="187"/>
                  <a:pt x="830" y="187"/>
                  <a:pt x="830" y="187"/>
                </a:cubicBezTo>
                <a:cubicBezTo>
                  <a:pt x="830" y="187"/>
                  <a:pt x="830" y="187"/>
                  <a:pt x="830" y="187"/>
                </a:cubicBezTo>
                <a:cubicBezTo>
                  <a:pt x="830" y="187"/>
                  <a:pt x="830" y="187"/>
                  <a:pt x="830" y="187"/>
                </a:cubicBezTo>
                <a:cubicBezTo>
                  <a:pt x="830" y="187"/>
                  <a:pt x="830" y="187"/>
                  <a:pt x="830" y="187"/>
                </a:cubicBezTo>
                <a:cubicBezTo>
                  <a:pt x="830" y="187"/>
                  <a:pt x="830" y="187"/>
                  <a:pt x="830" y="187"/>
                </a:cubicBezTo>
                <a:cubicBezTo>
                  <a:pt x="829" y="187"/>
                  <a:pt x="829" y="187"/>
                  <a:pt x="829" y="187"/>
                </a:cubicBezTo>
                <a:cubicBezTo>
                  <a:pt x="829" y="187"/>
                  <a:pt x="829" y="187"/>
                  <a:pt x="829" y="187"/>
                </a:cubicBezTo>
                <a:cubicBezTo>
                  <a:pt x="829" y="188"/>
                  <a:pt x="829" y="188"/>
                  <a:pt x="829" y="188"/>
                </a:cubicBezTo>
                <a:cubicBezTo>
                  <a:pt x="829" y="188"/>
                  <a:pt x="829" y="188"/>
                  <a:pt x="829" y="188"/>
                </a:cubicBezTo>
                <a:cubicBezTo>
                  <a:pt x="828" y="188"/>
                  <a:pt x="828" y="188"/>
                  <a:pt x="828" y="188"/>
                </a:cubicBezTo>
                <a:cubicBezTo>
                  <a:pt x="828" y="188"/>
                  <a:pt x="828" y="188"/>
                  <a:pt x="828" y="188"/>
                </a:cubicBezTo>
                <a:cubicBezTo>
                  <a:pt x="828" y="188"/>
                  <a:pt x="828" y="188"/>
                  <a:pt x="828" y="188"/>
                </a:cubicBezTo>
                <a:cubicBezTo>
                  <a:pt x="828" y="188"/>
                  <a:pt x="828" y="188"/>
                  <a:pt x="828" y="188"/>
                </a:cubicBezTo>
                <a:cubicBezTo>
                  <a:pt x="828" y="188"/>
                  <a:pt x="828" y="188"/>
                  <a:pt x="828" y="188"/>
                </a:cubicBezTo>
                <a:cubicBezTo>
                  <a:pt x="827" y="188"/>
                  <a:pt x="827" y="188"/>
                  <a:pt x="827" y="188"/>
                </a:cubicBezTo>
                <a:cubicBezTo>
                  <a:pt x="827" y="188"/>
                  <a:pt x="827" y="188"/>
                  <a:pt x="827" y="188"/>
                </a:cubicBezTo>
                <a:cubicBezTo>
                  <a:pt x="827" y="188"/>
                  <a:pt x="827" y="188"/>
                  <a:pt x="827" y="188"/>
                </a:cubicBezTo>
                <a:cubicBezTo>
                  <a:pt x="827" y="188"/>
                  <a:pt x="827" y="188"/>
                  <a:pt x="827" y="188"/>
                </a:cubicBezTo>
                <a:cubicBezTo>
                  <a:pt x="827" y="188"/>
                  <a:pt x="827" y="188"/>
                  <a:pt x="827" y="188"/>
                </a:cubicBezTo>
                <a:cubicBezTo>
                  <a:pt x="826" y="188"/>
                  <a:pt x="826" y="188"/>
                  <a:pt x="826" y="188"/>
                </a:cubicBezTo>
                <a:cubicBezTo>
                  <a:pt x="826" y="188"/>
                  <a:pt x="826" y="188"/>
                  <a:pt x="826" y="188"/>
                </a:cubicBezTo>
                <a:cubicBezTo>
                  <a:pt x="826" y="188"/>
                  <a:pt x="826" y="188"/>
                  <a:pt x="826" y="188"/>
                </a:cubicBezTo>
                <a:cubicBezTo>
                  <a:pt x="826" y="188"/>
                  <a:pt x="826" y="188"/>
                  <a:pt x="826" y="188"/>
                </a:cubicBezTo>
                <a:cubicBezTo>
                  <a:pt x="826" y="188"/>
                  <a:pt x="826" y="188"/>
                  <a:pt x="826" y="188"/>
                </a:cubicBezTo>
                <a:cubicBezTo>
                  <a:pt x="825" y="188"/>
                  <a:pt x="825" y="188"/>
                  <a:pt x="825" y="188"/>
                </a:cubicBezTo>
                <a:cubicBezTo>
                  <a:pt x="825" y="189"/>
                  <a:pt x="825" y="189"/>
                  <a:pt x="825" y="189"/>
                </a:cubicBezTo>
                <a:cubicBezTo>
                  <a:pt x="825" y="189"/>
                  <a:pt x="825" y="189"/>
                  <a:pt x="825" y="189"/>
                </a:cubicBezTo>
                <a:cubicBezTo>
                  <a:pt x="825" y="189"/>
                  <a:pt x="825" y="189"/>
                  <a:pt x="825" y="189"/>
                </a:cubicBezTo>
                <a:cubicBezTo>
                  <a:pt x="825" y="189"/>
                  <a:pt x="825" y="189"/>
                  <a:pt x="825" y="189"/>
                </a:cubicBezTo>
                <a:cubicBezTo>
                  <a:pt x="824" y="189"/>
                  <a:pt x="824" y="189"/>
                  <a:pt x="824" y="189"/>
                </a:cubicBezTo>
                <a:cubicBezTo>
                  <a:pt x="824" y="189"/>
                  <a:pt x="824" y="189"/>
                  <a:pt x="824" y="189"/>
                </a:cubicBezTo>
                <a:cubicBezTo>
                  <a:pt x="824" y="189"/>
                  <a:pt x="824" y="189"/>
                  <a:pt x="824" y="189"/>
                </a:cubicBezTo>
                <a:cubicBezTo>
                  <a:pt x="824" y="189"/>
                  <a:pt x="824" y="189"/>
                  <a:pt x="824" y="189"/>
                </a:cubicBezTo>
                <a:cubicBezTo>
                  <a:pt x="824" y="189"/>
                  <a:pt x="824" y="189"/>
                  <a:pt x="824" y="189"/>
                </a:cubicBezTo>
                <a:cubicBezTo>
                  <a:pt x="823" y="189"/>
                  <a:pt x="823" y="189"/>
                  <a:pt x="823" y="189"/>
                </a:cubicBezTo>
                <a:cubicBezTo>
                  <a:pt x="823" y="189"/>
                  <a:pt x="823" y="189"/>
                  <a:pt x="823" y="189"/>
                </a:cubicBezTo>
                <a:cubicBezTo>
                  <a:pt x="823" y="189"/>
                  <a:pt x="823" y="189"/>
                  <a:pt x="823" y="189"/>
                </a:cubicBezTo>
                <a:cubicBezTo>
                  <a:pt x="823" y="189"/>
                  <a:pt x="823" y="189"/>
                  <a:pt x="823" y="189"/>
                </a:cubicBezTo>
                <a:cubicBezTo>
                  <a:pt x="823" y="189"/>
                  <a:pt x="823" y="189"/>
                  <a:pt x="823" y="189"/>
                </a:cubicBezTo>
                <a:cubicBezTo>
                  <a:pt x="822" y="189"/>
                  <a:pt x="822" y="189"/>
                  <a:pt x="822" y="189"/>
                </a:cubicBezTo>
                <a:cubicBezTo>
                  <a:pt x="824" y="190"/>
                  <a:pt x="826" y="190"/>
                  <a:pt x="828" y="190"/>
                </a:cubicBezTo>
                <a:cubicBezTo>
                  <a:pt x="835" y="190"/>
                  <a:pt x="835" y="188"/>
                  <a:pt x="835" y="186"/>
                </a:cubicBezTo>
                <a:close/>
                <a:moveTo>
                  <a:pt x="820" y="190"/>
                </a:moveTo>
                <a:cubicBezTo>
                  <a:pt x="820" y="190"/>
                  <a:pt x="820" y="190"/>
                  <a:pt x="820" y="190"/>
                </a:cubicBezTo>
                <a:cubicBezTo>
                  <a:pt x="819" y="190"/>
                  <a:pt x="819" y="190"/>
                  <a:pt x="819" y="190"/>
                </a:cubicBezTo>
                <a:cubicBezTo>
                  <a:pt x="819" y="190"/>
                  <a:pt x="819" y="190"/>
                  <a:pt x="819" y="190"/>
                </a:cubicBezTo>
                <a:cubicBezTo>
                  <a:pt x="819" y="190"/>
                  <a:pt x="819" y="190"/>
                  <a:pt x="819" y="190"/>
                </a:cubicBezTo>
                <a:cubicBezTo>
                  <a:pt x="818" y="190"/>
                  <a:pt x="818" y="190"/>
                  <a:pt x="818" y="190"/>
                </a:cubicBezTo>
                <a:cubicBezTo>
                  <a:pt x="817" y="191"/>
                  <a:pt x="817" y="191"/>
                  <a:pt x="817" y="191"/>
                </a:cubicBezTo>
                <a:cubicBezTo>
                  <a:pt x="817" y="191"/>
                  <a:pt x="817" y="191"/>
                  <a:pt x="817" y="191"/>
                </a:cubicBezTo>
                <a:cubicBezTo>
                  <a:pt x="817" y="191"/>
                  <a:pt x="817" y="191"/>
                  <a:pt x="817" y="191"/>
                </a:cubicBezTo>
                <a:cubicBezTo>
                  <a:pt x="817" y="191"/>
                  <a:pt x="817" y="191"/>
                  <a:pt x="817" y="191"/>
                </a:cubicBezTo>
                <a:cubicBezTo>
                  <a:pt x="817" y="191"/>
                  <a:pt x="817" y="191"/>
                  <a:pt x="817" y="191"/>
                </a:cubicBezTo>
                <a:cubicBezTo>
                  <a:pt x="816" y="191"/>
                  <a:pt x="816" y="191"/>
                  <a:pt x="816" y="191"/>
                </a:cubicBezTo>
                <a:cubicBezTo>
                  <a:pt x="816" y="191"/>
                  <a:pt x="816" y="191"/>
                  <a:pt x="816" y="191"/>
                </a:cubicBezTo>
                <a:cubicBezTo>
                  <a:pt x="816" y="191"/>
                  <a:pt x="816" y="191"/>
                  <a:pt x="816" y="191"/>
                </a:cubicBezTo>
                <a:cubicBezTo>
                  <a:pt x="816" y="191"/>
                  <a:pt x="816" y="191"/>
                  <a:pt x="816" y="191"/>
                </a:cubicBezTo>
                <a:cubicBezTo>
                  <a:pt x="815" y="191"/>
                  <a:pt x="815" y="191"/>
                  <a:pt x="815" y="191"/>
                </a:cubicBezTo>
                <a:cubicBezTo>
                  <a:pt x="815" y="191"/>
                  <a:pt x="815" y="191"/>
                  <a:pt x="815" y="191"/>
                </a:cubicBezTo>
                <a:cubicBezTo>
                  <a:pt x="815" y="191"/>
                  <a:pt x="815" y="191"/>
                  <a:pt x="815" y="191"/>
                </a:cubicBezTo>
                <a:cubicBezTo>
                  <a:pt x="814" y="191"/>
                  <a:pt x="814" y="191"/>
                  <a:pt x="814" y="191"/>
                </a:cubicBezTo>
                <a:cubicBezTo>
                  <a:pt x="814" y="191"/>
                  <a:pt x="814" y="191"/>
                  <a:pt x="814" y="191"/>
                </a:cubicBezTo>
                <a:cubicBezTo>
                  <a:pt x="814" y="191"/>
                  <a:pt x="814" y="191"/>
                  <a:pt x="814" y="191"/>
                </a:cubicBezTo>
                <a:cubicBezTo>
                  <a:pt x="814" y="192"/>
                  <a:pt x="814" y="192"/>
                  <a:pt x="814" y="192"/>
                </a:cubicBezTo>
                <a:cubicBezTo>
                  <a:pt x="813" y="192"/>
                  <a:pt x="813" y="192"/>
                  <a:pt x="813" y="192"/>
                </a:cubicBezTo>
                <a:cubicBezTo>
                  <a:pt x="813" y="192"/>
                  <a:pt x="813" y="192"/>
                  <a:pt x="813" y="192"/>
                </a:cubicBezTo>
                <a:cubicBezTo>
                  <a:pt x="813" y="192"/>
                  <a:pt x="813" y="192"/>
                  <a:pt x="813" y="192"/>
                </a:cubicBezTo>
                <a:cubicBezTo>
                  <a:pt x="813" y="192"/>
                  <a:pt x="813" y="192"/>
                  <a:pt x="813" y="192"/>
                </a:cubicBezTo>
                <a:cubicBezTo>
                  <a:pt x="812" y="192"/>
                  <a:pt x="812" y="192"/>
                  <a:pt x="812" y="192"/>
                </a:cubicBezTo>
                <a:cubicBezTo>
                  <a:pt x="812" y="192"/>
                  <a:pt x="812" y="192"/>
                  <a:pt x="812" y="192"/>
                </a:cubicBezTo>
                <a:cubicBezTo>
                  <a:pt x="812" y="192"/>
                  <a:pt x="812" y="192"/>
                  <a:pt x="812" y="192"/>
                </a:cubicBezTo>
                <a:cubicBezTo>
                  <a:pt x="812" y="192"/>
                  <a:pt x="812" y="192"/>
                  <a:pt x="812" y="192"/>
                </a:cubicBezTo>
                <a:cubicBezTo>
                  <a:pt x="811" y="192"/>
                  <a:pt x="811" y="192"/>
                  <a:pt x="811" y="192"/>
                </a:cubicBezTo>
                <a:cubicBezTo>
                  <a:pt x="811" y="192"/>
                  <a:pt x="811" y="192"/>
                  <a:pt x="811" y="192"/>
                </a:cubicBezTo>
                <a:cubicBezTo>
                  <a:pt x="811" y="192"/>
                  <a:pt x="811" y="192"/>
                  <a:pt x="811" y="192"/>
                </a:cubicBezTo>
                <a:cubicBezTo>
                  <a:pt x="811" y="192"/>
                  <a:pt x="811" y="192"/>
                  <a:pt x="811" y="192"/>
                </a:cubicBezTo>
                <a:cubicBezTo>
                  <a:pt x="810" y="192"/>
                  <a:pt x="810" y="192"/>
                  <a:pt x="810" y="192"/>
                </a:cubicBezTo>
                <a:cubicBezTo>
                  <a:pt x="810" y="192"/>
                  <a:pt x="810" y="192"/>
                  <a:pt x="810" y="192"/>
                </a:cubicBezTo>
                <a:cubicBezTo>
                  <a:pt x="810" y="193"/>
                  <a:pt x="810" y="193"/>
                  <a:pt x="810" y="193"/>
                </a:cubicBezTo>
                <a:cubicBezTo>
                  <a:pt x="808" y="193"/>
                  <a:pt x="808" y="193"/>
                  <a:pt x="808" y="193"/>
                </a:cubicBezTo>
                <a:cubicBezTo>
                  <a:pt x="808" y="193"/>
                  <a:pt x="808" y="193"/>
                  <a:pt x="808" y="193"/>
                </a:cubicBezTo>
                <a:cubicBezTo>
                  <a:pt x="808" y="193"/>
                  <a:pt x="808" y="193"/>
                  <a:pt x="808" y="193"/>
                </a:cubicBezTo>
                <a:cubicBezTo>
                  <a:pt x="807" y="193"/>
                  <a:pt x="807" y="193"/>
                  <a:pt x="807" y="193"/>
                </a:cubicBezTo>
                <a:cubicBezTo>
                  <a:pt x="807" y="193"/>
                  <a:pt x="807" y="193"/>
                  <a:pt x="807" y="193"/>
                </a:cubicBezTo>
                <a:cubicBezTo>
                  <a:pt x="807" y="193"/>
                  <a:pt x="807" y="193"/>
                  <a:pt x="807" y="193"/>
                </a:cubicBezTo>
                <a:cubicBezTo>
                  <a:pt x="807" y="193"/>
                  <a:pt x="807" y="193"/>
                  <a:pt x="807" y="193"/>
                </a:cubicBezTo>
                <a:cubicBezTo>
                  <a:pt x="806" y="193"/>
                  <a:pt x="806" y="193"/>
                  <a:pt x="806" y="193"/>
                </a:cubicBezTo>
                <a:cubicBezTo>
                  <a:pt x="806" y="193"/>
                  <a:pt x="806" y="193"/>
                  <a:pt x="806" y="193"/>
                </a:cubicBezTo>
                <a:cubicBezTo>
                  <a:pt x="806" y="193"/>
                  <a:pt x="806" y="193"/>
                  <a:pt x="806" y="193"/>
                </a:cubicBezTo>
                <a:cubicBezTo>
                  <a:pt x="806" y="194"/>
                  <a:pt x="806" y="194"/>
                  <a:pt x="806" y="194"/>
                </a:cubicBezTo>
                <a:cubicBezTo>
                  <a:pt x="805" y="194"/>
                  <a:pt x="805" y="194"/>
                  <a:pt x="805" y="194"/>
                </a:cubicBezTo>
                <a:cubicBezTo>
                  <a:pt x="805" y="194"/>
                  <a:pt x="805" y="194"/>
                  <a:pt x="805" y="194"/>
                </a:cubicBezTo>
                <a:cubicBezTo>
                  <a:pt x="805" y="194"/>
                  <a:pt x="805" y="194"/>
                  <a:pt x="805" y="194"/>
                </a:cubicBezTo>
                <a:cubicBezTo>
                  <a:pt x="805" y="194"/>
                  <a:pt x="805" y="194"/>
                  <a:pt x="805" y="194"/>
                </a:cubicBezTo>
                <a:cubicBezTo>
                  <a:pt x="805" y="194"/>
                  <a:pt x="805" y="194"/>
                  <a:pt x="805" y="194"/>
                </a:cubicBezTo>
                <a:cubicBezTo>
                  <a:pt x="805" y="202"/>
                  <a:pt x="809" y="200"/>
                  <a:pt x="812" y="200"/>
                </a:cubicBezTo>
                <a:cubicBezTo>
                  <a:pt x="820" y="201"/>
                  <a:pt x="820" y="196"/>
                  <a:pt x="820" y="190"/>
                </a:cubicBezTo>
                <a:close/>
                <a:moveTo>
                  <a:pt x="804" y="194"/>
                </a:moveTo>
                <a:cubicBezTo>
                  <a:pt x="803" y="194"/>
                  <a:pt x="803" y="194"/>
                  <a:pt x="803" y="194"/>
                </a:cubicBezTo>
                <a:cubicBezTo>
                  <a:pt x="802" y="194"/>
                  <a:pt x="802" y="194"/>
                  <a:pt x="802" y="194"/>
                </a:cubicBezTo>
                <a:cubicBezTo>
                  <a:pt x="802" y="194"/>
                  <a:pt x="802" y="194"/>
                  <a:pt x="802" y="194"/>
                </a:cubicBezTo>
                <a:cubicBezTo>
                  <a:pt x="802" y="194"/>
                  <a:pt x="802" y="194"/>
                  <a:pt x="802" y="194"/>
                </a:cubicBezTo>
                <a:cubicBezTo>
                  <a:pt x="802" y="195"/>
                  <a:pt x="802" y="195"/>
                  <a:pt x="802" y="195"/>
                </a:cubicBezTo>
                <a:cubicBezTo>
                  <a:pt x="801" y="195"/>
                  <a:pt x="801" y="195"/>
                  <a:pt x="801" y="195"/>
                </a:cubicBezTo>
                <a:cubicBezTo>
                  <a:pt x="801" y="195"/>
                  <a:pt x="801" y="195"/>
                  <a:pt x="801" y="195"/>
                </a:cubicBezTo>
                <a:cubicBezTo>
                  <a:pt x="801" y="195"/>
                  <a:pt x="801" y="195"/>
                  <a:pt x="801" y="195"/>
                </a:cubicBezTo>
                <a:cubicBezTo>
                  <a:pt x="800" y="195"/>
                  <a:pt x="800" y="195"/>
                  <a:pt x="800" y="195"/>
                </a:cubicBezTo>
                <a:cubicBezTo>
                  <a:pt x="800" y="195"/>
                  <a:pt x="800" y="195"/>
                  <a:pt x="800" y="195"/>
                </a:cubicBezTo>
                <a:cubicBezTo>
                  <a:pt x="800" y="195"/>
                  <a:pt x="800" y="195"/>
                  <a:pt x="800" y="195"/>
                </a:cubicBezTo>
                <a:cubicBezTo>
                  <a:pt x="799" y="195"/>
                  <a:pt x="799" y="195"/>
                  <a:pt x="799" y="195"/>
                </a:cubicBezTo>
                <a:cubicBezTo>
                  <a:pt x="799" y="195"/>
                  <a:pt x="799" y="195"/>
                  <a:pt x="799" y="195"/>
                </a:cubicBezTo>
                <a:cubicBezTo>
                  <a:pt x="798" y="195"/>
                  <a:pt x="798" y="195"/>
                  <a:pt x="798" y="195"/>
                </a:cubicBezTo>
                <a:cubicBezTo>
                  <a:pt x="798" y="195"/>
                  <a:pt x="798" y="195"/>
                  <a:pt x="798" y="195"/>
                </a:cubicBezTo>
                <a:cubicBezTo>
                  <a:pt x="798" y="195"/>
                  <a:pt x="798" y="195"/>
                  <a:pt x="798" y="195"/>
                </a:cubicBezTo>
                <a:cubicBezTo>
                  <a:pt x="797" y="196"/>
                  <a:pt x="797" y="196"/>
                  <a:pt x="797" y="196"/>
                </a:cubicBezTo>
                <a:cubicBezTo>
                  <a:pt x="796" y="196"/>
                  <a:pt x="796" y="196"/>
                  <a:pt x="796" y="196"/>
                </a:cubicBezTo>
                <a:cubicBezTo>
                  <a:pt x="796" y="196"/>
                  <a:pt x="796" y="196"/>
                  <a:pt x="796" y="196"/>
                </a:cubicBezTo>
                <a:cubicBezTo>
                  <a:pt x="796" y="196"/>
                  <a:pt x="796" y="196"/>
                  <a:pt x="796" y="196"/>
                </a:cubicBezTo>
                <a:cubicBezTo>
                  <a:pt x="795" y="196"/>
                  <a:pt x="795" y="196"/>
                  <a:pt x="795" y="196"/>
                </a:cubicBezTo>
                <a:cubicBezTo>
                  <a:pt x="793" y="197"/>
                  <a:pt x="793" y="197"/>
                  <a:pt x="793" y="197"/>
                </a:cubicBezTo>
                <a:cubicBezTo>
                  <a:pt x="792" y="197"/>
                  <a:pt x="792" y="197"/>
                  <a:pt x="792" y="197"/>
                </a:cubicBezTo>
                <a:cubicBezTo>
                  <a:pt x="792" y="197"/>
                  <a:pt x="792" y="197"/>
                  <a:pt x="792" y="197"/>
                </a:cubicBezTo>
                <a:cubicBezTo>
                  <a:pt x="792" y="197"/>
                  <a:pt x="792" y="197"/>
                  <a:pt x="792" y="197"/>
                </a:cubicBezTo>
                <a:cubicBezTo>
                  <a:pt x="792" y="197"/>
                  <a:pt x="792" y="197"/>
                  <a:pt x="792" y="197"/>
                </a:cubicBezTo>
                <a:cubicBezTo>
                  <a:pt x="791" y="197"/>
                  <a:pt x="791" y="197"/>
                  <a:pt x="791" y="197"/>
                </a:cubicBezTo>
                <a:cubicBezTo>
                  <a:pt x="791" y="197"/>
                  <a:pt x="791" y="197"/>
                  <a:pt x="791" y="197"/>
                </a:cubicBezTo>
                <a:cubicBezTo>
                  <a:pt x="790" y="197"/>
                  <a:pt x="790" y="197"/>
                  <a:pt x="790" y="197"/>
                </a:cubicBezTo>
                <a:cubicBezTo>
                  <a:pt x="790" y="197"/>
                  <a:pt x="790" y="197"/>
                  <a:pt x="790" y="197"/>
                </a:cubicBezTo>
                <a:cubicBezTo>
                  <a:pt x="790" y="197"/>
                  <a:pt x="790" y="197"/>
                  <a:pt x="790" y="197"/>
                </a:cubicBezTo>
                <a:cubicBezTo>
                  <a:pt x="789" y="198"/>
                  <a:pt x="789" y="198"/>
                  <a:pt x="789" y="198"/>
                </a:cubicBezTo>
                <a:cubicBezTo>
                  <a:pt x="789" y="198"/>
                  <a:pt x="789" y="198"/>
                  <a:pt x="789" y="198"/>
                </a:cubicBezTo>
                <a:cubicBezTo>
                  <a:pt x="787" y="198"/>
                  <a:pt x="787" y="198"/>
                  <a:pt x="787" y="198"/>
                </a:cubicBezTo>
                <a:cubicBezTo>
                  <a:pt x="786" y="198"/>
                  <a:pt x="786" y="198"/>
                  <a:pt x="786" y="198"/>
                </a:cubicBezTo>
                <a:cubicBezTo>
                  <a:pt x="786" y="198"/>
                  <a:pt x="786" y="198"/>
                  <a:pt x="786" y="198"/>
                </a:cubicBezTo>
                <a:cubicBezTo>
                  <a:pt x="786" y="198"/>
                  <a:pt x="786" y="198"/>
                  <a:pt x="786" y="198"/>
                </a:cubicBezTo>
                <a:cubicBezTo>
                  <a:pt x="785" y="198"/>
                  <a:pt x="785" y="198"/>
                  <a:pt x="785" y="198"/>
                </a:cubicBezTo>
                <a:cubicBezTo>
                  <a:pt x="787" y="200"/>
                  <a:pt x="789" y="201"/>
                  <a:pt x="794" y="201"/>
                </a:cubicBezTo>
                <a:cubicBezTo>
                  <a:pt x="799" y="201"/>
                  <a:pt x="803" y="202"/>
                  <a:pt x="804" y="194"/>
                </a:cubicBezTo>
                <a:close/>
                <a:moveTo>
                  <a:pt x="766" y="203"/>
                </a:moveTo>
                <a:cubicBezTo>
                  <a:pt x="766" y="203"/>
                  <a:pt x="766" y="203"/>
                  <a:pt x="766" y="203"/>
                </a:cubicBezTo>
                <a:cubicBezTo>
                  <a:pt x="766" y="203"/>
                  <a:pt x="766" y="203"/>
                  <a:pt x="766" y="203"/>
                </a:cubicBezTo>
                <a:cubicBezTo>
                  <a:pt x="766" y="203"/>
                  <a:pt x="766" y="203"/>
                  <a:pt x="766" y="203"/>
                </a:cubicBezTo>
                <a:cubicBezTo>
                  <a:pt x="766" y="203"/>
                  <a:pt x="766" y="203"/>
                  <a:pt x="766" y="203"/>
                </a:cubicBezTo>
                <a:cubicBezTo>
                  <a:pt x="762" y="204"/>
                  <a:pt x="762" y="204"/>
                  <a:pt x="762" y="204"/>
                </a:cubicBezTo>
                <a:cubicBezTo>
                  <a:pt x="762" y="204"/>
                  <a:pt x="762" y="204"/>
                  <a:pt x="762" y="204"/>
                </a:cubicBezTo>
                <a:cubicBezTo>
                  <a:pt x="762" y="204"/>
                  <a:pt x="762" y="204"/>
                  <a:pt x="762" y="204"/>
                </a:cubicBezTo>
                <a:cubicBezTo>
                  <a:pt x="762" y="204"/>
                  <a:pt x="762" y="204"/>
                  <a:pt x="762" y="204"/>
                </a:cubicBezTo>
                <a:cubicBezTo>
                  <a:pt x="761" y="204"/>
                  <a:pt x="761" y="204"/>
                  <a:pt x="761" y="204"/>
                </a:cubicBezTo>
                <a:cubicBezTo>
                  <a:pt x="761" y="204"/>
                  <a:pt x="761" y="204"/>
                  <a:pt x="761" y="204"/>
                </a:cubicBezTo>
                <a:cubicBezTo>
                  <a:pt x="761" y="204"/>
                  <a:pt x="761" y="204"/>
                  <a:pt x="761" y="204"/>
                </a:cubicBezTo>
                <a:cubicBezTo>
                  <a:pt x="761" y="204"/>
                  <a:pt x="761" y="204"/>
                  <a:pt x="761" y="204"/>
                </a:cubicBezTo>
                <a:cubicBezTo>
                  <a:pt x="761" y="204"/>
                  <a:pt x="761" y="204"/>
                  <a:pt x="761" y="204"/>
                </a:cubicBezTo>
                <a:cubicBezTo>
                  <a:pt x="761" y="204"/>
                  <a:pt x="761" y="204"/>
                  <a:pt x="761" y="204"/>
                </a:cubicBezTo>
                <a:cubicBezTo>
                  <a:pt x="761" y="204"/>
                  <a:pt x="761" y="204"/>
                  <a:pt x="761" y="204"/>
                </a:cubicBezTo>
                <a:cubicBezTo>
                  <a:pt x="760" y="204"/>
                  <a:pt x="760" y="204"/>
                  <a:pt x="760" y="204"/>
                </a:cubicBezTo>
                <a:cubicBezTo>
                  <a:pt x="760" y="204"/>
                  <a:pt x="760" y="204"/>
                  <a:pt x="760" y="204"/>
                </a:cubicBezTo>
                <a:cubicBezTo>
                  <a:pt x="760" y="204"/>
                  <a:pt x="760" y="204"/>
                  <a:pt x="760" y="204"/>
                </a:cubicBezTo>
                <a:cubicBezTo>
                  <a:pt x="760" y="204"/>
                  <a:pt x="760" y="204"/>
                  <a:pt x="760" y="204"/>
                </a:cubicBezTo>
                <a:cubicBezTo>
                  <a:pt x="760" y="204"/>
                  <a:pt x="760" y="204"/>
                  <a:pt x="760" y="204"/>
                </a:cubicBezTo>
                <a:cubicBezTo>
                  <a:pt x="759" y="204"/>
                  <a:pt x="759" y="204"/>
                  <a:pt x="759" y="204"/>
                </a:cubicBezTo>
                <a:cubicBezTo>
                  <a:pt x="759" y="204"/>
                  <a:pt x="759" y="204"/>
                  <a:pt x="759" y="204"/>
                </a:cubicBezTo>
                <a:cubicBezTo>
                  <a:pt x="759" y="204"/>
                  <a:pt x="759" y="204"/>
                  <a:pt x="759" y="204"/>
                </a:cubicBezTo>
                <a:cubicBezTo>
                  <a:pt x="759" y="204"/>
                  <a:pt x="759" y="204"/>
                  <a:pt x="759" y="204"/>
                </a:cubicBezTo>
                <a:cubicBezTo>
                  <a:pt x="756" y="205"/>
                  <a:pt x="756" y="205"/>
                  <a:pt x="756" y="205"/>
                </a:cubicBezTo>
                <a:cubicBezTo>
                  <a:pt x="756" y="205"/>
                  <a:pt x="756" y="205"/>
                  <a:pt x="756" y="205"/>
                </a:cubicBezTo>
                <a:cubicBezTo>
                  <a:pt x="756" y="205"/>
                  <a:pt x="756" y="205"/>
                  <a:pt x="756" y="205"/>
                </a:cubicBezTo>
                <a:cubicBezTo>
                  <a:pt x="755" y="205"/>
                  <a:pt x="755" y="205"/>
                  <a:pt x="755" y="205"/>
                </a:cubicBezTo>
                <a:cubicBezTo>
                  <a:pt x="755" y="205"/>
                  <a:pt x="755" y="205"/>
                  <a:pt x="755" y="205"/>
                </a:cubicBezTo>
                <a:cubicBezTo>
                  <a:pt x="755" y="205"/>
                  <a:pt x="755" y="205"/>
                  <a:pt x="755" y="205"/>
                </a:cubicBezTo>
                <a:cubicBezTo>
                  <a:pt x="756" y="209"/>
                  <a:pt x="758" y="208"/>
                  <a:pt x="761" y="208"/>
                </a:cubicBezTo>
                <a:cubicBezTo>
                  <a:pt x="763" y="208"/>
                  <a:pt x="765" y="209"/>
                  <a:pt x="766" y="203"/>
                </a:cubicBezTo>
                <a:close/>
                <a:moveTo>
                  <a:pt x="753" y="206"/>
                </a:moveTo>
                <a:cubicBezTo>
                  <a:pt x="752" y="206"/>
                  <a:pt x="752" y="206"/>
                  <a:pt x="752" y="206"/>
                </a:cubicBezTo>
                <a:cubicBezTo>
                  <a:pt x="752" y="206"/>
                  <a:pt x="752" y="206"/>
                  <a:pt x="752" y="206"/>
                </a:cubicBezTo>
                <a:cubicBezTo>
                  <a:pt x="751" y="206"/>
                  <a:pt x="751" y="206"/>
                  <a:pt x="751" y="206"/>
                </a:cubicBezTo>
                <a:cubicBezTo>
                  <a:pt x="751" y="206"/>
                  <a:pt x="751" y="206"/>
                  <a:pt x="751" y="206"/>
                </a:cubicBezTo>
                <a:cubicBezTo>
                  <a:pt x="751" y="206"/>
                  <a:pt x="751" y="206"/>
                  <a:pt x="751" y="206"/>
                </a:cubicBezTo>
                <a:cubicBezTo>
                  <a:pt x="750" y="206"/>
                  <a:pt x="750" y="206"/>
                  <a:pt x="750" y="206"/>
                </a:cubicBezTo>
                <a:cubicBezTo>
                  <a:pt x="750" y="206"/>
                  <a:pt x="750" y="206"/>
                  <a:pt x="750" y="206"/>
                </a:cubicBezTo>
                <a:cubicBezTo>
                  <a:pt x="747" y="207"/>
                  <a:pt x="747" y="207"/>
                  <a:pt x="747" y="207"/>
                </a:cubicBezTo>
                <a:cubicBezTo>
                  <a:pt x="747" y="207"/>
                  <a:pt x="747" y="207"/>
                  <a:pt x="747" y="207"/>
                </a:cubicBezTo>
                <a:cubicBezTo>
                  <a:pt x="746" y="207"/>
                  <a:pt x="746" y="207"/>
                  <a:pt x="746" y="207"/>
                </a:cubicBezTo>
                <a:cubicBezTo>
                  <a:pt x="746" y="207"/>
                  <a:pt x="746" y="207"/>
                  <a:pt x="746" y="207"/>
                </a:cubicBezTo>
                <a:cubicBezTo>
                  <a:pt x="745" y="207"/>
                  <a:pt x="745" y="207"/>
                  <a:pt x="745" y="207"/>
                </a:cubicBezTo>
                <a:cubicBezTo>
                  <a:pt x="745" y="207"/>
                  <a:pt x="745" y="207"/>
                  <a:pt x="745" y="207"/>
                </a:cubicBezTo>
                <a:cubicBezTo>
                  <a:pt x="745" y="207"/>
                  <a:pt x="745" y="207"/>
                  <a:pt x="745" y="207"/>
                </a:cubicBezTo>
                <a:cubicBezTo>
                  <a:pt x="744" y="207"/>
                  <a:pt x="744" y="207"/>
                  <a:pt x="744" y="207"/>
                </a:cubicBezTo>
                <a:cubicBezTo>
                  <a:pt x="744" y="207"/>
                  <a:pt x="744" y="207"/>
                  <a:pt x="744" y="207"/>
                </a:cubicBezTo>
                <a:cubicBezTo>
                  <a:pt x="744" y="207"/>
                  <a:pt x="744" y="207"/>
                  <a:pt x="744" y="207"/>
                </a:cubicBezTo>
                <a:cubicBezTo>
                  <a:pt x="743" y="207"/>
                  <a:pt x="743" y="207"/>
                  <a:pt x="743" y="207"/>
                </a:cubicBezTo>
                <a:cubicBezTo>
                  <a:pt x="741" y="208"/>
                  <a:pt x="741" y="208"/>
                  <a:pt x="741" y="208"/>
                </a:cubicBezTo>
                <a:cubicBezTo>
                  <a:pt x="741" y="208"/>
                  <a:pt x="741" y="208"/>
                  <a:pt x="741" y="208"/>
                </a:cubicBezTo>
                <a:cubicBezTo>
                  <a:pt x="740" y="208"/>
                  <a:pt x="740" y="208"/>
                  <a:pt x="740" y="208"/>
                </a:cubicBezTo>
                <a:cubicBezTo>
                  <a:pt x="740" y="208"/>
                  <a:pt x="740" y="208"/>
                  <a:pt x="740" y="208"/>
                </a:cubicBezTo>
                <a:cubicBezTo>
                  <a:pt x="739" y="208"/>
                  <a:pt x="739" y="208"/>
                  <a:pt x="739" y="208"/>
                </a:cubicBezTo>
                <a:cubicBezTo>
                  <a:pt x="739" y="208"/>
                  <a:pt x="739" y="208"/>
                  <a:pt x="739" y="208"/>
                </a:cubicBezTo>
                <a:cubicBezTo>
                  <a:pt x="738" y="208"/>
                  <a:pt x="738" y="208"/>
                  <a:pt x="738" y="208"/>
                </a:cubicBezTo>
                <a:cubicBezTo>
                  <a:pt x="738" y="208"/>
                  <a:pt x="738" y="208"/>
                  <a:pt x="738" y="208"/>
                </a:cubicBezTo>
                <a:cubicBezTo>
                  <a:pt x="738" y="208"/>
                  <a:pt x="738" y="208"/>
                  <a:pt x="738" y="208"/>
                </a:cubicBezTo>
                <a:cubicBezTo>
                  <a:pt x="737" y="208"/>
                  <a:pt x="737" y="208"/>
                  <a:pt x="737" y="208"/>
                </a:cubicBezTo>
                <a:cubicBezTo>
                  <a:pt x="737" y="209"/>
                  <a:pt x="737" y="209"/>
                  <a:pt x="737" y="209"/>
                </a:cubicBezTo>
                <a:cubicBezTo>
                  <a:pt x="737" y="209"/>
                  <a:pt x="737" y="209"/>
                  <a:pt x="737" y="209"/>
                </a:cubicBezTo>
                <a:cubicBezTo>
                  <a:pt x="736" y="209"/>
                  <a:pt x="736" y="209"/>
                  <a:pt x="736" y="209"/>
                </a:cubicBezTo>
                <a:cubicBezTo>
                  <a:pt x="735" y="209"/>
                  <a:pt x="735" y="209"/>
                  <a:pt x="735" y="209"/>
                </a:cubicBezTo>
                <a:cubicBezTo>
                  <a:pt x="735" y="209"/>
                  <a:pt x="735" y="209"/>
                  <a:pt x="735" y="209"/>
                </a:cubicBezTo>
                <a:cubicBezTo>
                  <a:pt x="735" y="209"/>
                  <a:pt x="735" y="209"/>
                  <a:pt x="735" y="209"/>
                </a:cubicBezTo>
                <a:cubicBezTo>
                  <a:pt x="732" y="210"/>
                  <a:pt x="732" y="210"/>
                  <a:pt x="732" y="210"/>
                </a:cubicBezTo>
                <a:cubicBezTo>
                  <a:pt x="731" y="210"/>
                  <a:pt x="731" y="210"/>
                  <a:pt x="731" y="210"/>
                </a:cubicBezTo>
                <a:cubicBezTo>
                  <a:pt x="731" y="210"/>
                  <a:pt x="731" y="210"/>
                  <a:pt x="731" y="210"/>
                </a:cubicBezTo>
                <a:cubicBezTo>
                  <a:pt x="731" y="210"/>
                  <a:pt x="731" y="210"/>
                  <a:pt x="731" y="210"/>
                </a:cubicBezTo>
                <a:cubicBezTo>
                  <a:pt x="730" y="210"/>
                  <a:pt x="730" y="210"/>
                  <a:pt x="730" y="210"/>
                </a:cubicBezTo>
                <a:cubicBezTo>
                  <a:pt x="729" y="210"/>
                  <a:pt x="729" y="210"/>
                  <a:pt x="729" y="210"/>
                </a:cubicBezTo>
                <a:cubicBezTo>
                  <a:pt x="729" y="210"/>
                  <a:pt x="729" y="210"/>
                  <a:pt x="729" y="210"/>
                </a:cubicBezTo>
                <a:cubicBezTo>
                  <a:pt x="729" y="210"/>
                  <a:pt x="729" y="210"/>
                  <a:pt x="729" y="210"/>
                </a:cubicBezTo>
                <a:cubicBezTo>
                  <a:pt x="730" y="212"/>
                  <a:pt x="733" y="212"/>
                  <a:pt x="740" y="212"/>
                </a:cubicBezTo>
                <a:cubicBezTo>
                  <a:pt x="746" y="212"/>
                  <a:pt x="752" y="213"/>
                  <a:pt x="753" y="206"/>
                </a:cubicBezTo>
                <a:close/>
                <a:moveTo>
                  <a:pt x="713" y="213"/>
                </a:moveTo>
                <a:cubicBezTo>
                  <a:pt x="712" y="213"/>
                  <a:pt x="712" y="213"/>
                  <a:pt x="712" y="213"/>
                </a:cubicBezTo>
                <a:cubicBezTo>
                  <a:pt x="712" y="213"/>
                  <a:pt x="712" y="213"/>
                  <a:pt x="712" y="213"/>
                </a:cubicBezTo>
                <a:cubicBezTo>
                  <a:pt x="712" y="213"/>
                  <a:pt x="712" y="213"/>
                  <a:pt x="712" y="213"/>
                </a:cubicBezTo>
                <a:cubicBezTo>
                  <a:pt x="712" y="213"/>
                  <a:pt x="712" y="213"/>
                  <a:pt x="712" y="213"/>
                </a:cubicBezTo>
                <a:cubicBezTo>
                  <a:pt x="712" y="213"/>
                  <a:pt x="712" y="213"/>
                  <a:pt x="712" y="213"/>
                </a:cubicBezTo>
                <a:cubicBezTo>
                  <a:pt x="712" y="213"/>
                  <a:pt x="712" y="213"/>
                  <a:pt x="712" y="213"/>
                </a:cubicBezTo>
                <a:cubicBezTo>
                  <a:pt x="712" y="213"/>
                  <a:pt x="712" y="213"/>
                  <a:pt x="712" y="213"/>
                </a:cubicBezTo>
                <a:cubicBezTo>
                  <a:pt x="711" y="213"/>
                  <a:pt x="711" y="213"/>
                  <a:pt x="711" y="213"/>
                </a:cubicBezTo>
                <a:cubicBezTo>
                  <a:pt x="711" y="213"/>
                  <a:pt x="711" y="213"/>
                  <a:pt x="711" y="213"/>
                </a:cubicBezTo>
                <a:cubicBezTo>
                  <a:pt x="711" y="213"/>
                  <a:pt x="711" y="213"/>
                  <a:pt x="711" y="213"/>
                </a:cubicBezTo>
                <a:cubicBezTo>
                  <a:pt x="711" y="213"/>
                  <a:pt x="711" y="213"/>
                  <a:pt x="711" y="213"/>
                </a:cubicBezTo>
                <a:cubicBezTo>
                  <a:pt x="711" y="213"/>
                  <a:pt x="711" y="213"/>
                  <a:pt x="711" y="213"/>
                </a:cubicBezTo>
                <a:cubicBezTo>
                  <a:pt x="711" y="213"/>
                  <a:pt x="711" y="213"/>
                  <a:pt x="711" y="213"/>
                </a:cubicBezTo>
                <a:cubicBezTo>
                  <a:pt x="711" y="213"/>
                  <a:pt x="711" y="213"/>
                  <a:pt x="711" y="213"/>
                </a:cubicBezTo>
                <a:cubicBezTo>
                  <a:pt x="711" y="213"/>
                  <a:pt x="711" y="213"/>
                  <a:pt x="711" y="213"/>
                </a:cubicBezTo>
                <a:cubicBezTo>
                  <a:pt x="710" y="213"/>
                  <a:pt x="710" y="213"/>
                  <a:pt x="710" y="213"/>
                </a:cubicBezTo>
                <a:cubicBezTo>
                  <a:pt x="710" y="213"/>
                  <a:pt x="710" y="213"/>
                  <a:pt x="710" y="213"/>
                </a:cubicBezTo>
                <a:cubicBezTo>
                  <a:pt x="710" y="213"/>
                  <a:pt x="710" y="213"/>
                  <a:pt x="710" y="213"/>
                </a:cubicBezTo>
                <a:cubicBezTo>
                  <a:pt x="710" y="213"/>
                  <a:pt x="710" y="213"/>
                  <a:pt x="710" y="213"/>
                </a:cubicBezTo>
                <a:cubicBezTo>
                  <a:pt x="710" y="213"/>
                  <a:pt x="710" y="213"/>
                  <a:pt x="710" y="213"/>
                </a:cubicBezTo>
                <a:cubicBezTo>
                  <a:pt x="710" y="213"/>
                  <a:pt x="710" y="213"/>
                  <a:pt x="710" y="213"/>
                </a:cubicBezTo>
                <a:cubicBezTo>
                  <a:pt x="710" y="213"/>
                  <a:pt x="710" y="213"/>
                  <a:pt x="710" y="213"/>
                </a:cubicBezTo>
                <a:cubicBezTo>
                  <a:pt x="710" y="213"/>
                  <a:pt x="710" y="213"/>
                  <a:pt x="710" y="213"/>
                </a:cubicBezTo>
                <a:cubicBezTo>
                  <a:pt x="710" y="213"/>
                  <a:pt x="710" y="213"/>
                  <a:pt x="710" y="213"/>
                </a:cubicBezTo>
                <a:cubicBezTo>
                  <a:pt x="710" y="213"/>
                  <a:pt x="710" y="213"/>
                  <a:pt x="710" y="213"/>
                </a:cubicBezTo>
                <a:cubicBezTo>
                  <a:pt x="710" y="213"/>
                  <a:pt x="710" y="213"/>
                  <a:pt x="710" y="213"/>
                </a:cubicBezTo>
                <a:cubicBezTo>
                  <a:pt x="710" y="213"/>
                  <a:pt x="710" y="213"/>
                  <a:pt x="710" y="213"/>
                </a:cubicBezTo>
                <a:cubicBezTo>
                  <a:pt x="709" y="213"/>
                  <a:pt x="709" y="213"/>
                  <a:pt x="709" y="213"/>
                </a:cubicBezTo>
                <a:cubicBezTo>
                  <a:pt x="709" y="213"/>
                  <a:pt x="709" y="213"/>
                  <a:pt x="709" y="213"/>
                </a:cubicBezTo>
                <a:cubicBezTo>
                  <a:pt x="709" y="213"/>
                  <a:pt x="709" y="213"/>
                  <a:pt x="709" y="213"/>
                </a:cubicBezTo>
                <a:cubicBezTo>
                  <a:pt x="709" y="213"/>
                  <a:pt x="709" y="213"/>
                  <a:pt x="709" y="213"/>
                </a:cubicBezTo>
                <a:cubicBezTo>
                  <a:pt x="709" y="213"/>
                  <a:pt x="709" y="213"/>
                  <a:pt x="709" y="213"/>
                </a:cubicBezTo>
                <a:cubicBezTo>
                  <a:pt x="709" y="213"/>
                  <a:pt x="709" y="213"/>
                  <a:pt x="709" y="213"/>
                </a:cubicBezTo>
                <a:cubicBezTo>
                  <a:pt x="709" y="213"/>
                  <a:pt x="709" y="213"/>
                  <a:pt x="709" y="213"/>
                </a:cubicBezTo>
                <a:cubicBezTo>
                  <a:pt x="709" y="213"/>
                  <a:pt x="709" y="213"/>
                  <a:pt x="709" y="213"/>
                </a:cubicBezTo>
                <a:cubicBezTo>
                  <a:pt x="709" y="213"/>
                  <a:pt x="709" y="213"/>
                  <a:pt x="709" y="213"/>
                </a:cubicBezTo>
                <a:cubicBezTo>
                  <a:pt x="709" y="213"/>
                  <a:pt x="709" y="213"/>
                  <a:pt x="709" y="213"/>
                </a:cubicBezTo>
                <a:cubicBezTo>
                  <a:pt x="709" y="213"/>
                  <a:pt x="709" y="213"/>
                  <a:pt x="709" y="213"/>
                </a:cubicBezTo>
                <a:cubicBezTo>
                  <a:pt x="709" y="213"/>
                  <a:pt x="709" y="213"/>
                  <a:pt x="709" y="213"/>
                </a:cubicBezTo>
                <a:cubicBezTo>
                  <a:pt x="709" y="213"/>
                  <a:pt x="709" y="213"/>
                  <a:pt x="709" y="213"/>
                </a:cubicBezTo>
                <a:cubicBezTo>
                  <a:pt x="708" y="213"/>
                  <a:pt x="708" y="213"/>
                  <a:pt x="708" y="213"/>
                </a:cubicBezTo>
                <a:cubicBezTo>
                  <a:pt x="708" y="213"/>
                  <a:pt x="708" y="213"/>
                  <a:pt x="708" y="213"/>
                </a:cubicBezTo>
                <a:cubicBezTo>
                  <a:pt x="708" y="213"/>
                  <a:pt x="708" y="213"/>
                  <a:pt x="708" y="213"/>
                </a:cubicBezTo>
                <a:cubicBezTo>
                  <a:pt x="708" y="213"/>
                  <a:pt x="708" y="213"/>
                  <a:pt x="708" y="213"/>
                </a:cubicBezTo>
                <a:cubicBezTo>
                  <a:pt x="708" y="214"/>
                  <a:pt x="708" y="214"/>
                  <a:pt x="708" y="214"/>
                </a:cubicBezTo>
                <a:cubicBezTo>
                  <a:pt x="708" y="214"/>
                  <a:pt x="708" y="214"/>
                  <a:pt x="708" y="214"/>
                </a:cubicBezTo>
                <a:cubicBezTo>
                  <a:pt x="708" y="214"/>
                  <a:pt x="708" y="214"/>
                  <a:pt x="708" y="214"/>
                </a:cubicBezTo>
                <a:cubicBezTo>
                  <a:pt x="708" y="214"/>
                  <a:pt x="708" y="214"/>
                  <a:pt x="708" y="214"/>
                </a:cubicBezTo>
                <a:cubicBezTo>
                  <a:pt x="708" y="214"/>
                  <a:pt x="708" y="214"/>
                  <a:pt x="708" y="214"/>
                </a:cubicBezTo>
                <a:cubicBezTo>
                  <a:pt x="708" y="214"/>
                  <a:pt x="708" y="214"/>
                  <a:pt x="708" y="214"/>
                </a:cubicBezTo>
                <a:cubicBezTo>
                  <a:pt x="708" y="214"/>
                  <a:pt x="708" y="214"/>
                  <a:pt x="708" y="214"/>
                </a:cubicBezTo>
                <a:cubicBezTo>
                  <a:pt x="708" y="214"/>
                  <a:pt x="708" y="214"/>
                  <a:pt x="708" y="214"/>
                </a:cubicBezTo>
                <a:cubicBezTo>
                  <a:pt x="708" y="214"/>
                  <a:pt x="708" y="214"/>
                  <a:pt x="708" y="214"/>
                </a:cubicBezTo>
                <a:cubicBezTo>
                  <a:pt x="708" y="214"/>
                  <a:pt x="708" y="214"/>
                  <a:pt x="708" y="214"/>
                </a:cubicBezTo>
                <a:cubicBezTo>
                  <a:pt x="706" y="215"/>
                  <a:pt x="705" y="217"/>
                  <a:pt x="705" y="223"/>
                </a:cubicBezTo>
                <a:cubicBezTo>
                  <a:pt x="706" y="234"/>
                  <a:pt x="709" y="233"/>
                  <a:pt x="713" y="233"/>
                </a:cubicBezTo>
                <a:cubicBezTo>
                  <a:pt x="717" y="233"/>
                  <a:pt x="721" y="234"/>
                  <a:pt x="720" y="223"/>
                </a:cubicBezTo>
                <a:cubicBezTo>
                  <a:pt x="720" y="217"/>
                  <a:pt x="721" y="213"/>
                  <a:pt x="713" y="213"/>
                </a:cubicBezTo>
                <a:cubicBezTo>
                  <a:pt x="713" y="213"/>
                  <a:pt x="713" y="213"/>
                  <a:pt x="713" y="213"/>
                </a:cubicBezTo>
                <a:cubicBezTo>
                  <a:pt x="713" y="213"/>
                  <a:pt x="713" y="213"/>
                  <a:pt x="713" y="213"/>
                </a:cubicBezTo>
                <a:close/>
                <a:moveTo>
                  <a:pt x="703" y="214"/>
                </a:moveTo>
                <a:cubicBezTo>
                  <a:pt x="703" y="214"/>
                  <a:pt x="703" y="214"/>
                  <a:pt x="703" y="214"/>
                </a:cubicBezTo>
                <a:cubicBezTo>
                  <a:pt x="702" y="214"/>
                  <a:pt x="702" y="214"/>
                  <a:pt x="702" y="214"/>
                </a:cubicBezTo>
                <a:cubicBezTo>
                  <a:pt x="702" y="214"/>
                  <a:pt x="702" y="214"/>
                  <a:pt x="702" y="214"/>
                </a:cubicBezTo>
                <a:cubicBezTo>
                  <a:pt x="702" y="214"/>
                  <a:pt x="702" y="214"/>
                  <a:pt x="702" y="214"/>
                </a:cubicBezTo>
                <a:cubicBezTo>
                  <a:pt x="702" y="214"/>
                  <a:pt x="702" y="214"/>
                  <a:pt x="702" y="214"/>
                </a:cubicBezTo>
                <a:cubicBezTo>
                  <a:pt x="702" y="215"/>
                  <a:pt x="702" y="215"/>
                  <a:pt x="702" y="215"/>
                </a:cubicBezTo>
                <a:cubicBezTo>
                  <a:pt x="701" y="215"/>
                  <a:pt x="701" y="215"/>
                  <a:pt x="701" y="215"/>
                </a:cubicBezTo>
                <a:cubicBezTo>
                  <a:pt x="701" y="215"/>
                  <a:pt x="701" y="215"/>
                  <a:pt x="701" y="215"/>
                </a:cubicBezTo>
                <a:cubicBezTo>
                  <a:pt x="701" y="215"/>
                  <a:pt x="701" y="215"/>
                  <a:pt x="701" y="215"/>
                </a:cubicBezTo>
                <a:cubicBezTo>
                  <a:pt x="698" y="215"/>
                  <a:pt x="698" y="215"/>
                  <a:pt x="698" y="215"/>
                </a:cubicBezTo>
                <a:cubicBezTo>
                  <a:pt x="698" y="215"/>
                  <a:pt x="698" y="215"/>
                  <a:pt x="698" y="215"/>
                </a:cubicBezTo>
                <a:cubicBezTo>
                  <a:pt x="698" y="215"/>
                  <a:pt x="698" y="215"/>
                  <a:pt x="698" y="215"/>
                </a:cubicBezTo>
                <a:cubicBezTo>
                  <a:pt x="698" y="215"/>
                  <a:pt x="698" y="215"/>
                  <a:pt x="698" y="215"/>
                </a:cubicBezTo>
                <a:cubicBezTo>
                  <a:pt x="698" y="215"/>
                  <a:pt x="698" y="215"/>
                  <a:pt x="698" y="215"/>
                </a:cubicBezTo>
                <a:cubicBezTo>
                  <a:pt x="697" y="215"/>
                  <a:pt x="697" y="215"/>
                  <a:pt x="697" y="215"/>
                </a:cubicBezTo>
                <a:cubicBezTo>
                  <a:pt x="697" y="215"/>
                  <a:pt x="697" y="215"/>
                  <a:pt x="697" y="215"/>
                </a:cubicBezTo>
                <a:cubicBezTo>
                  <a:pt x="697" y="215"/>
                  <a:pt x="697" y="215"/>
                  <a:pt x="697" y="215"/>
                </a:cubicBezTo>
                <a:cubicBezTo>
                  <a:pt x="697" y="215"/>
                  <a:pt x="697" y="215"/>
                  <a:pt x="697" y="215"/>
                </a:cubicBezTo>
                <a:cubicBezTo>
                  <a:pt x="696" y="215"/>
                  <a:pt x="696" y="215"/>
                  <a:pt x="696" y="215"/>
                </a:cubicBezTo>
                <a:cubicBezTo>
                  <a:pt x="696" y="215"/>
                  <a:pt x="696" y="215"/>
                  <a:pt x="696" y="215"/>
                </a:cubicBezTo>
                <a:cubicBezTo>
                  <a:pt x="696" y="215"/>
                  <a:pt x="696" y="215"/>
                  <a:pt x="696" y="215"/>
                </a:cubicBezTo>
                <a:cubicBezTo>
                  <a:pt x="696" y="215"/>
                  <a:pt x="696" y="215"/>
                  <a:pt x="696" y="215"/>
                </a:cubicBezTo>
                <a:cubicBezTo>
                  <a:pt x="696" y="215"/>
                  <a:pt x="696" y="215"/>
                  <a:pt x="696" y="215"/>
                </a:cubicBezTo>
                <a:cubicBezTo>
                  <a:pt x="695" y="215"/>
                  <a:pt x="695" y="215"/>
                  <a:pt x="695" y="215"/>
                </a:cubicBezTo>
                <a:cubicBezTo>
                  <a:pt x="695" y="215"/>
                  <a:pt x="695" y="215"/>
                  <a:pt x="695" y="215"/>
                </a:cubicBezTo>
                <a:cubicBezTo>
                  <a:pt x="695" y="215"/>
                  <a:pt x="695" y="215"/>
                  <a:pt x="695" y="215"/>
                </a:cubicBezTo>
                <a:cubicBezTo>
                  <a:pt x="695" y="216"/>
                  <a:pt x="695" y="216"/>
                  <a:pt x="695" y="216"/>
                </a:cubicBezTo>
                <a:cubicBezTo>
                  <a:pt x="694" y="216"/>
                  <a:pt x="694" y="216"/>
                  <a:pt x="694" y="216"/>
                </a:cubicBezTo>
                <a:cubicBezTo>
                  <a:pt x="692" y="216"/>
                  <a:pt x="692" y="216"/>
                  <a:pt x="692" y="216"/>
                </a:cubicBezTo>
                <a:cubicBezTo>
                  <a:pt x="692" y="216"/>
                  <a:pt x="692" y="216"/>
                  <a:pt x="692" y="216"/>
                </a:cubicBezTo>
                <a:cubicBezTo>
                  <a:pt x="692" y="216"/>
                  <a:pt x="692" y="216"/>
                  <a:pt x="692" y="216"/>
                </a:cubicBezTo>
                <a:cubicBezTo>
                  <a:pt x="692" y="216"/>
                  <a:pt x="692" y="216"/>
                  <a:pt x="692" y="216"/>
                </a:cubicBezTo>
                <a:cubicBezTo>
                  <a:pt x="692" y="216"/>
                  <a:pt x="692" y="216"/>
                  <a:pt x="692" y="216"/>
                </a:cubicBezTo>
                <a:cubicBezTo>
                  <a:pt x="691" y="216"/>
                  <a:pt x="691" y="216"/>
                  <a:pt x="691" y="216"/>
                </a:cubicBezTo>
                <a:cubicBezTo>
                  <a:pt x="691" y="216"/>
                  <a:pt x="691" y="216"/>
                  <a:pt x="691" y="216"/>
                </a:cubicBezTo>
                <a:cubicBezTo>
                  <a:pt x="690" y="216"/>
                  <a:pt x="690" y="216"/>
                  <a:pt x="690" y="216"/>
                </a:cubicBezTo>
                <a:cubicBezTo>
                  <a:pt x="689" y="216"/>
                  <a:pt x="689" y="216"/>
                  <a:pt x="689" y="216"/>
                </a:cubicBezTo>
                <a:cubicBezTo>
                  <a:pt x="689" y="216"/>
                  <a:pt x="689" y="216"/>
                  <a:pt x="689" y="216"/>
                </a:cubicBezTo>
                <a:cubicBezTo>
                  <a:pt x="689" y="216"/>
                  <a:pt x="689" y="216"/>
                  <a:pt x="689" y="216"/>
                </a:cubicBezTo>
                <a:cubicBezTo>
                  <a:pt x="689" y="216"/>
                  <a:pt x="689" y="216"/>
                  <a:pt x="689" y="216"/>
                </a:cubicBezTo>
                <a:cubicBezTo>
                  <a:pt x="689" y="217"/>
                  <a:pt x="689" y="217"/>
                  <a:pt x="689" y="217"/>
                </a:cubicBezTo>
                <a:cubicBezTo>
                  <a:pt x="688" y="225"/>
                  <a:pt x="692" y="224"/>
                  <a:pt x="696" y="224"/>
                </a:cubicBezTo>
                <a:cubicBezTo>
                  <a:pt x="704" y="224"/>
                  <a:pt x="703" y="220"/>
                  <a:pt x="703" y="217"/>
                </a:cubicBezTo>
                <a:cubicBezTo>
                  <a:pt x="703" y="216"/>
                  <a:pt x="703" y="215"/>
                  <a:pt x="703" y="214"/>
                </a:cubicBezTo>
                <a:close/>
                <a:moveTo>
                  <a:pt x="687" y="217"/>
                </a:moveTo>
                <a:cubicBezTo>
                  <a:pt x="687" y="218"/>
                  <a:pt x="687" y="219"/>
                  <a:pt x="687" y="221"/>
                </a:cubicBezTo>
                <a:cubicBezTo>
                  <a:pt x="687" y="228"/>
                  <a:pt x="689" y="234"/>
                  <a:pt x="680" y="234"/>
                </a:cubicBezTo>
                <a:cubicBezTo>
                  <a:pt x="676" y="234"/>
                  <a:pt x="671" y="236"/>
                  <a:pt x="672" y="221"/>
                </a:cubicBezTo>
                <a:cubicBezTo>
                  <a:pt x="672" y="220"/>
                  <a:pt x="672" y="219"/>
                  <a:pt x="672" y="218"/>
                </a:cubicBezTo>
                <a:cubicBezTo>
                  <a:pt x="673" y="218"/>
                  <a:pt x="673" y="218"/>
                  <a:pt x="673" y="218"/>
                </a:cubicBezTo>
                <a:cubicBezTo>
                  <a:pt x="673" y="218"/>
                  <a:pt x="673" y="218"/>
                  <a:pt x="673" y="218"/>
                </a:cubicBezTo>
                <a:cubicBezTo>
                  <a:pt x="673" y="218"/>
                  <a:pt x="673" y="218"/>
                  <a:pt x="673" y="218"/>
                </a:cubicBezTo>
                <a:cubicBezTo>
                  <a:pt x="673" y="218"/>
                  <a:pt x="673" y="218"/>
                  <a:pt x="673" y="218"/>
                </a:cubicBezTo>
                <a:cubicBezTo>
                  <a:pt x="674" y="218"/>
                  <a:pt x="674" y="218"/>
                  <a:pt x="674" y="218"/>
                </a:cubicBezTo>
                <a:cubicBezTo>
                  <a:pt x="674" y="218"/>
                  <a:pt x="674" y="218"/>
                  <a:pt x="674" y="218"/>
                </a:cubicBezTo>
                <a:cubicBezTo>
                  <a:pt x="676" y="218"/>
                  <a:pt x="676" y="218"/>
                  <a:pt x="676" y="218"/>
                </a:cubicBezTo>
                <a:cubicBezTo>
                  <a:pt x="676" y="218"/>
                  <a:pt x="676" y="218"/>
                  <a:pt x="676" y="218"/>
                </a:cubicBezTo>
                <a:cubicBezTo>
                  <a:pt x="677" y="218"/>
                  <a:pt x="677" y="218"/>
                  <a:pt x="677" y="218"/>
                </a:cubicBezTo>
                <a:cubicBezTo>
                  <a:pt x="677" y="218"/>
                  <a:pt x="677" y="218"/>
                  <a:pt x="677" y="218"/>
                </a:cubicBezTo>
                <a:cubicBezTo>
                  <a:pt x="677" y="218"/>
                  <a:pt x="677" y="218"/>
                  <a:pt x="677" y="218"/>
                </a:cubicBezTo>
                <a:cubicBezTo>
                  <a:pt x="677" y="218"/>
                  <a:pt x="677" y="218"/>
                  <a:pt x="677" y="218"/>
                </a:cubicBezTo>
                <a:cubicBezTo>
                  <a:pt x="680" y="217"/>
                  <a:pt x="680" y="217"/>
                  <a:pt x="680" y="217"/>
                </a:cubicBezTo>
                <a:cubicBezTo>
                  <a:pt x="681" y="217"/>
                  <a:pt x="681" y="217"/>
                  <a:pt x="681" y="217"/>
                </a:cubicBezTo>
                <a:cubicBezTo>
                  <a:pt x="681" y="217"/>
                  <a:pt x="681" y="217"/>
                  <a:pt x="681" y="217"/>
                </a:cubicBezTo>
                <a:cubicBezTo>
                  <a:pt x="681" y="217"/>
                  <a:pt x="681" y="217"/>
                  <a:pt x="681" y="217"/>
                </a:cubicBezTo>
                <a:cubicBezTo>
                  <a:pt x="682" y="217"/>
                  <a:pt x="682" y="217"/>
                  <a:pt x="682" y="217"/>
                </a:cubicBezTo>
                <a:cubicBezTo>
                  <a:pt x="682" y="217"/>
                  <a:pt x="682" y="217"/>
                  <a:pt x="682" y="217"/>
                </a:cubicBezTo>
                <a:cubicBezTo>
                  <a:pt x="682" y="217"/>
                  <a:pt x="682" y="217"/>
                  <a:pt x="682" y="217"/>
                </a:cubicBezTo>
                <a:cubicBezTo>
                  <a:pt x="682" y="217"/>
                  <a:pt x="682" y="217"/>
                  <a:pt x="682" y="217"/>
                </a:cubicBezTo>
                <a:cubicBezTo>
                  <a:pt x="687" y="217"/>
                  <a:pt x="687" y="217"/>
                  <a:pt x="687" y="217"/>
                </a:cubicBezTo>
                <a:cubicBezTo>
                  <a:pt x="687" y="217"/>
                  <a:pt x="687" y="217"/>
                  <a:pt x="687" y="217"/>
                </a:cubicBezTo>
                <a:cubicBezTo>
                  <a:pt x="687" y="217"/>
                  <a:pt x="687" y="217"/>
                  <a:pt x="687" y="217"/>
                </a:cubicBezTo>
                <a:cubicBezTo>
                  <a:pt x="687" y="217"/>
                  <a:pt x="687" y="217"/>
                  <a:pt x="687" y="217"/>
                </a:cubicBezTo>
                <a:cubicBezTo>
                  <a:pt x="687" y="217"/>
                  <a:pt x="687" y="217"/>
                  <a:pt x="687" y="217"/>
                </a:cubicBezTo>
                <a:close/>
                <a:moveTo>
                  <a:pt x="671" y="218"/>
                </a:moveTo>
                <a:cubicBezTo>
                  <a:pt x="671" y="218"/>
                  <a:pt x="671" y="218"/>
                  <a:pt x="671" y="218"/>
                </a:cubicBezTo>
                <a:cubicBezTo>
                  <a:pt x="668" y="219"/>
                  <a:pt x="668" y="219"/>
                  <a:pt x="668" y="219"/>
                </a:cubicBezTo>
                <a:cubicBezTo>
                  <a:pt x="668" y="219"/>
                  <a:pt x="668" y="219"/>
                  <a:pt x="668" y="219"/>
                </a:cubicBezTo>
                <a:cubicBezTo>
                  <a:pt x="667" y="219"/>
                  <a:pt x="667" y="219"/>
                  <a:pt x="667" y="219"/>
                </a:cubicBezTo>
                <a:cubicBezTo>
                  <a:pt x="667" y="219"/>
                  <a:pt x="667" y="219"/>
                  <a:pt x="667" y="219"/>
                </a:cubicBezTo>
                <a:cubicBezTo>
                  <a:pt x="667" y="219"/>
                  <a:pt x="667" y="219"/>
                  <a:pt x="667" y="219"/>
                </a:cubicBezTo>
                <a:cubicBezTo>
                  <a:pt x="666" y="219"/>
                  <a:pt x="666" y="219"/>
                  <a:pt x="666" y="219"/>
                </a:cubicBezTo>
                <a:cubicBezTo>
                  <a:pt x="666" y="219"/>
                  <a:pt x="666" y="219"/>
                  <a:pt x="666" y="219"/>
                </a:cubicBezTo>
                <a:cubicBezTo>
                  <a:pt x="666" y="219"/>
                  <a:pt x="666" y="219"/>
                  <a:pt x="666" y="219"/>
                </a:cubicBezTo>
                <a:cubicBezTo>
                  <a:pt x="666" y="219"/>
                  <a:pt x="666" y="219"/>
                  <a:pt x="666" y="219"/>
                </a:cubicBezTo>
                <a:cubicBezTo>
                  <a:pt x="665" y="219"/>
                  <a:pt x="665" y="219"/>
                  <a:pt x="665" y="219"/>
                </a:cubicBezTo>
                <a:cubicBezTo>
                  <a:pt x="665" y="219"/>
                  <a:pt x="665" y="219"/>
                  <a:pt x="665" y="219"/>
                </a:cubicBezTo>
                <a:cubicBezTo>
                  <a:pt x="665" y="219"/>
                  <a:pt x="665" y="219"/>
                  <a:pt x="665" y="219"/>
                </a:cubicBezTo>
                <a:cubicBezTo>
                  <a:pt x="663" y="219"/>
                  <a:pt x="663" y="219"/>
                  <a:pt x="663" y="219"/>
                </a:cubicBezTo>
                <a:cubicBezTo>
                  <a:pt x="662" y="219"/>
                  <a:pt x="662" y="219"/>
                  <a:pt x="662" y="219"/>
                </a:cubicBezTo>
                <a:cubicBezTo>
                  <a:pt x="662" y="219"/>
                  <a:pt x="662" y="219"/>
                  <a:pt x="662" y="219"/>
                </a:cubicBezTo>
                <a:cubicBezTo>
                  <a:pt x="662" y="219"/>
                  <a:pt x="662" y="219"/>
                  <a:pt x="662" y="219"/>
                </a:cubicBezTo>
                <a:cubicBezTo>
                  <a:pt x="658" y="220"/>
                  <a:pt x="658" y="220"/>
                  <a:pt x="658" y="220"/>
                </a:cubicBezTo>
                <a:cubicBezTo>
                  <a:pt x="658" y="220"/>
                  <a:pt x="658" y="220"/>
                  <a:pt x="658" y="220"/>
                </a:cubicBezTo>
                <a:cubicBezTo>
                  <a:pt x="658" y="220"/>
                  <a:pt x="658" y="220"/>
                  <a:pt x="658" y="220"/>
                </a:cubicBezTo>
                <a:cubicBezTo>
                  <a:pt x="657" y="220"/>
                  <a:pt x="657" y="220"/>
                  <a:pt x="657" y="220"/>
                </a:cubicBezTo>
                <a:cubicBezTo>
                  <a:pt x="657" y="220"/>
                  <a:pt x="657" y="220"/>
                  <a:pt x="657" y="220"/>
                </a:cubicBezTo>
                <a:cubicBezTo>
                  <a:pt x="657" y="220"/>
                  <a:pt x="657" y="220"/>
                  <a:pt x="657" y="220"/>
                </a:cubicBezTo>
                <a:cubicBezTo>
                  <a:pt x="657" y="220"/>
                  <a:pt x="657" y="220"/>
                  <a:pt x="657" y="220"/>
                </a:cubicBezTo>
                <a:cubicBezTo>
                  <a:pt x="655" y="220"/>
                  <a:pt x="654" y="220"/>
                  <a:pt x="652" y="220"/>
                </a:cubicBezTo>
                <a:cubicBezTo>
                  <a:pt x="652" y="220"/>
                  <a:pt x="652" y="220"/>
                  <a:pt x="652" y="220"/>
                </a:cubicBezTo>
                <a:cubicBezTo>
                  <a:pt x="652" y="221"/>
                  <a:pt x="652" y="221"/>
                  <a:pt x="652" y="221"/>
                </a:cubicBezTo>
                <a:cubicBezTo>
                  <a:pt x="652" y="228"/>
                  <a:pt x="650" y="235"/>
                  <a:pt x="662" y="234"/>
                </a:cubicBezTo>
                <a:cubicBezTo>
                  <a:pt x="667" y="234"/>
                  <a:pt x="673" y="236"/>
                  <a:pt x="672" y="221"/>
                </a:cubicBezTo>
                <a:cubicBezTo>
                  <a:pt x="672" y="220"/>
                  <a:pt x="671" y="219"/>
                  <a:pt x="671" y="218"/>
                </a:cubicBezTo>
                <a:close/>
                <a:moveTo>
                  <a:pt x="650" y="221"/>
                </a:moveTo>
                <a:cubicBezTo>
                  <a:pt x="650" y="221"/>
                  <a:pt x="650" y="223"/>
                  <a:pt x="650" y="224"/>
                </a:cubicBezTo>
                <a:cubicBezTo>
                  <a:pt x="650" y="231"/>
                  <a:pt x="647" y="231"/>
                  <a:pt x="644" y="231"/>
                </a:cubicBezTo>
                <a:cubicBezTo>
                  <a:pt x="640" y="231"/>
                  <a:pt x="636" y="231"/>
                  <a:pt x="637" y="224"/>
                </a:cubicBezTo>
                <a:cubicBezTo>
                  <a:pt x="637" y="223"/>
                  <a:pt x="637" y="222"/>
                  <a:pt x="637" y="221"/>
                </a:cubicBezTo>
                <a:cubicBezTo>
                  <a:pt x="637" y="221"/>
                  <a:pt x="637" y="221"/>
                  <a:pt x="637" y="221"/>
                </a:cubicBezTo>
                <a:cubicBezTo>
                  <a:pt x="638" y="221"/>
                  <a:pt x="638" y="221"/>
                  <a:pt x="638" y="221"/>
                </a:cubicBezTo>
                <a:cubicBezTo>
                  <a:pt x="638" y="221"/>
                  <a:pt x="638" y="221"/>
                  <a:pt x="638" y="221"/>
                </a:cubicBezTo>
                <a:cubicBezTo>
                  <a:pt x="638" y="221"/>
                  <a:pt x="638" y="221"/>
                  <a:pt x="638" y="221"/>
                </a:cubicBezTo>
                <a:cubicBezTo>
                  <a:pt x="638" y="221"/>
                  <a:pt x="638" y="221"/>
                  <a:pt x="638" y="221"/>
                </a:cubicBezTo>
                <a:cubicBezTo>
                  <a:pt x="639" y="221"/>
                  <a:pt x="640" y="221"/>
                  <a:pt x="641" y="221"/>
                </a:cubicBezTo>
                <a:cubicBezTo>
                  <a:pt x="642" y="221"/>
                  <a:pt x="642" y="221"/>
                  <a:pt x="642" y="221"/>
                </a:cubicBezTo>
                <a:cubicBezTo>
                  <a:pt x="642" y="221"/>
                  <a:pt x="642" y="221"/>
                  <a:pt x="642" y="221"/>
                </a:cubicBezTo>
                <a:cubicBezTo>
                  <a:pt x="642" y="221"/>
                  <a:pt x="642" y="221"/>
                  <a:pt x="642" y="221"/>
                </a:cubicBezTo>
                <a:cubicBezTo>
                  <a:pt x="642" y="221"/>
                  <a:pt x="642" y="221"/>
                  <a:pt x="642" y="221"/>
                </a:cubicBezTo>
                <a:cubicBezTo>
                  <a:pt x="642" y="221"/>
                  <a:pt x="642" y="221"/>
                  <a:pt x="642" y="221"/>
                </a:cubicBezTo>
                <a:cubicBezTo>
                  <a:pt x="643" y="221"/>
                  <a:pt x="643" y="221"/>
                  <a:pt x="643" y="221"/>
                </a:cubicBezTo>
                <a:cubicBezTo>
                  <a:pt x="643" y="221"/>
                  <a:pt x="643" y="221"/>
                  <a:pt x="643" y="221"/>
                </a:cubicBezTo>
                <a:cubicBezTo>
                  <a:pt x="643" y="221"/>
                  <a:pt x="643" y="221"/>
                  <a:pt x="643" y="221"/>
                </a:cubicBezTo>
                <a:cubicBezTo>
                  <a:pt x="643" y="221"/>
                  <a:pt x="643" y="221"/>
                  <a:pt x="643" y="221"/>
                </a:cubicBezTo>
                <a:cubicBezTo>
                  <a:pt x="643" y="221"/>
                  <a:pt x="643" y="221"/>
                  <a:pt x="643" y="221"/>
                </a:cubicBezTo>
                <a:cubicBezTo>
                  <a:pt x="647" y="221"/>
                  <a:pt x="647" y="221"/>
                  <a:pt x="647" y="221"/>
                </a:cubicBezTo>
                <a:cubicBezTo>
                  <a:pt x="647" y="221"/>
                  <a:pt x="647" y="221"/>
                  <a:pt x="647" y="221"/>
                </a:cubicBezTo>
                <a:cubicBezTo>
                  <a:pt x="647" y="221"/>
                  <a:pt x="647" y="221"/>
                  <a:pt x="647" y="221"/>
                </a:cubicBezTo>
                <a:cubicBezTo>
                  <a:pt x="648" y="221"/>
                  <a:pt x="648" y="221"/>
                  <a:pt x="648" y="221"/>
                </a:cubicBezTo>
                <a:cubicBezTo>
                  <a:pt x="648" y="221"/>
                  <a:pt x="648" y="221"/>
                  <a:pt x="648" y="221"/>
                </a:cubicBezTo>
                <a:cubicBezTo>
                  <a:pt x="648" y="221"/>
                  <a:pt x="648" y="221"/>
                  <a:pt x="648" y="221"/>
                </a:cubicBezTo>
                <a:cubicBezTo>
                  <a:pt x="648" y="221"/>
                  <a:pt x="648" y="221"/>
                  <a:pt x="648" y="221"/>
                </a:cubicBezTo>
                <a:cubicBezTo>
                  <a:pt x="648" y="221"/>
                  <a:pt x="648" y="221"/>
                  <a:pt x="648" y="221"/>
                </a:cubicBezTo>
                <a:cubicBezTo>
                  <a:pt x="649" y="221"/>
                  <a:pt x="649" y="221"/>
                  <a:pt x="649" y="221"/>
                </a:cubicBezTo>
                <a:cubicBezTo>
                  <a:pt x="649" y="221"/>
                  <a:pt x="649" y="221"/>
                  <a:pt x="649" y="221"/>
                </a:cubicBezTo>
                <a:cubicBezTo>
                  <a:pt x="649" y="221"/>
                  <a:pt x="649" y="221"/>
                  <a:pt x="649" y="221"/>
                </a:cubicBezTo>
                <a:cubicBezTo>
                  <a:pt x="649" y="221"/>
                  <a:pt x="649" y="221"/>
                  <a:pt x="649" y="221"/>
                </a:cubicBezTo>
                <a:cubicBezTo>
                  <a:pt x="649" y="221"/>
                  <a:pt x="649" y="221"/>
                  <a:pt x="649" y="221"/>
                </a:cubicBezTo>
                <a:cubicBezTo>
                  <a:pt x="650" y="221"/>
                  <a:pt x="650" y="221"/>
                  <a:pt x="650" y="221"/>
                </a:cubicBezTo>
                <a:cubicBezTo>
                  <a:pt x="650" y="221"/>
                  <a:pt x="650" y="221"/>
                  <a:pt x="650" y="221"/>
                </a:cubicBezTo>
                <a:close/>
                <a:moveTo>
                  <a:pt x="633" y="222"/>
                </a:moveTo>
                <a:cubicBezTo>
                  <a:pt x="633" y="222"/>
                  <a:pt x="633" y="222"/>
                  <a:pt x="633" y="222"/>
                </a:cubicBezTo>
                <a:cubicBezTo>
                  <a:pt x="632" y="222"/>
                  <a:pt x="630" y="222"/>
                  <a:pt x="629" y="222"/>
                </a:cubicBezTo>
                <a:cubicBezTo>
                  <a:pt x="629" y="222"/>
                  <a:pt x="629" y="222"/>
                  <a:pt x="629" y="222"/>
                </a:cubicBezTo>
                <a:cubicBezTo>
                  <a:pt x="629" y="222"/>
                  <a:pt x="629" y="222"/>
                  <a:pt x="629" y="222"/>
                </a:cubicBezTo>
                <a:cubicBezTo>
                  <a:pt x="628" y="222"/>
                  <a:pt x="628" y="222"/>
                  <a:pt x="628" y="222"/>
                </a:cubicBezTo>
                <a:cubicBezTo>
                  <a:pt x="628" y="222"/>
                  <a:pt x="628" y="222"/>
                  <a:pt x="628" y="222"/>
                </a:cubicBezTo>
                <a:cubicBezTo>
                  <a:pt x="628" y="222"/>
                  <a:pt x="628" y="222"/>
                  <a:pt x="628" y="222"/>
                </a:cubicBezTo>
                <a:cubicBezTo>
                  <a:pt x="628" y="222"/>
                  <a:pt x="628" y="222"/>
                  <a:pt x="628" y="222"/>
                </a:cubicBezTo>
                <a:cubicBezTo>
                  <a:pt x="627" y="222"/>
                  <a:pt x="627" y="222"/>
                  <a:pt x="627" y="222"/>
                </a:cubicBezTo>
                <a:cubicBezTo>
                  <a:pt x="624" y="222"/>
                  <a:pt x="624" y="222"/>
                  <a:pt x="624" y="222"/>
                </a:cubicBezTo>
                <a:cubicBezTo>
                  <a:pt x="623" y="222"/>
                  <a:pt x="623" y="222"/>
                  <a:pt x="623" y="222"/>
                </a:cubicBezTo>
                <a:cubicBezTo>
                  <a:pt x="623" y="222"/>
                  <a:pt x="623" y="222"/>
                  <a:pt x="623" y="222"/>
                </a:cubicBezTo>
                <a:cubicBezTo>
                  <a:pt x="622" y="224"/>
                  <a:pt x="623" y="227"/>
                  <a:pt x="622" y="231"/>
                </a:cubicBezTo>
                <a:cubicBezTo>
                  <a:pt x="622" y="243"/>
                  <a:pt x="625" y="242"/>
                  <a:pt x="628" y="242"/>
                </a:cubicBezTo>
                <a:cubicBezTo>
                  <a:pt x="632" y="242"/>
                  <a:pt x="634" y="242"/>
                  <a:pt x="634" y="231"/>
                </a:cubicBezTo>
                <a:cubicBezTo>
                  <a:pt x="634" y="226"/>
                  <a:pt x="634" y="223"/>
                  <a:pt x="633" y="222"/>
                </a:cubicBezTo>
                <a:close/>
                <a:moveTo>
                  <a:pt x="601" y="223"/>
                </a:moveTo>
                <a:cubicBezTo>
                  <a:pt x="601" y="223"/>
                  <a:pt x="601" y="223"/>
                  <a:pt x="601" y="223"/>
                </a:cubicBezTo>
                <a:cubicBezTo>
                  <a:pt x="600" y="223"/>
                  <a:pt x="600" y="223"/>
                  <a:pt x="600" y="223"/>
                </a:cubicBezTo>
                <a:cubicBezTo>
                  <a:pt x="599" y="223"/>
                  <a:pt x="599" y="223"/>
                  <a:pt x="599" y="223"/>
                </a:cubicBezTo>
                <a:cubicBezTo>
                  <a:pt x="600" y="223"/>
                  <a:pt x="600" y="223"/>
                  <a:pt x="601" y="223"/>
                </a:cubicBezTo>
                <a:cubicBezTo>
                  <a:pt x="601" y="223"/>
                  <a:pt x="601" y="223"/>
                  <a:pt x="601" y="223"/>
                </a:cubicBezTo>
                <a:cubicBezTo>
                  <a:pt x="601" y="223"/>
                  <a:pt x="601" y="223"/>
                  <a:pt x="601" y="223"/>
                </a:cubicBezTo>
                <a:close/>
                <a:moveTo>
                  <a:pt x="586" y="222"/>
                </a:moveTo>
                <a:cubicBezTo>
                  <a:pt x="586" y="222"/>
                  <a:pt x="586" y="222"/>
                  <a:pt x="586" y="222"/>
                </a:cubicBezTo>
                <a:cubicBezTo>
                  <a:pt x="585" y="222"/>
                  <a:pt x="585" y="222"/>
                  <a:pt x="585" y="222"/>
                </a:cubicBezTo>
                <a:cubicBezTo>
                  <a:pt x="585" y="222"/>
                  <a:pt x="585" y="222"/>
                  <a:pt x="585" y="222"/>
                </a:cubicBezTo>
                <a:cubicBezTo>
                  <a:pt x="585" y="222"/>
                  <a:pt x="585" y="222"/>
                  <a:pt x="585" y="222"/>
                </a:cubicBezTo>
                <a:cubicBezTo>
                  <a:pt x="583" y="222"/>
                  <a:pt x="583" y="222"/>
                  <a:pt x="583" y="222"/>
                </a:cubicBezTo>
                <a:cubicBezTo>
                  <a:pt x="583" y="222"/>
                  <a:pt x="583" y="222"/>
                  <a:pt x="583" y="222"/>
                </a:cubicBezTo>
                <a:cubicBezTo>
                  <a:pt x="583" y="222"/>
                  <a:pt x="583" y="222"/>
                  <a:pt x="583" y="222"/>
                </a:cubicBezTo>
                <a:cubicBezTo>
                  <a:pt x="583" y="222"/>
                  <a:pt x="583" y="222"/>
                  <a:pt x="583" y="222"/>
                </a:cubicBezTo>
                <a:cubicBezTo>
                  <a:pt x="583" y="222"/>
                  <a:pt x="583" y="222"/>
                  <a:pt x="583" y="222"/>
                </a:cubicBezTo>
                <a:cubicBezTo>
                  <a:pt x="583" y="222"/>
                  <a:pt x="583" y="222"/>
                  <a:pt x="583" y="222"/>
                </a:cubicBezTo>
                <a:cubicBezTo>
                  <a:pt x="581" y="222"/>
                  <a:pt x="580" y="222"/>
                  <a:pt x="579" y="222"/>
                </a:cubicBezTo>
                <a:cubicBezTo>
                  <a:pt x="579" y="222"/>
                  <a:pt x="579" y="222"/>
                  <a:pt x="579" y="222"/>
                </a:cubicBezTo>
                <a:cubicBezTo>
                  <a:pt x="579" y="222"/>
                  <a:pt x="579" y="222"/>
                  <a:pt x="579"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8" y="222"/>
                  <a:pt x="578" y="222"/>
                  <a:pt x="578" y="222"/>
                </a:cubicBezTo>
                <a:cubicBezTo>
                  <a:pt x="577" y="222"/>
                  <a:pt x="577" y="222"/>
                  <a:pt x="577" y="222"/>
                </a:cubicBezTo>
                <a:cubicBezTo>
                  <a:pt x="577" y="222"/>
                  <a:pt x="577" y="222"/>
                  <a:pt x="577" y="222"/>
                </a:cubicBezTo>
                <a:cubicBezTo>
                  <a:pt x="577" y="222"/>
                  <a:pt x="577" y="222"/>
                  <a:pt x="577" y="222"/>
                </a:cubicBezTo>
                <a:cubicBezTo>
                  <a:pt x="577" y="222"/>
                  <a:pt x="577" y="222"/>
                  <a:pt x="577" y="222"/>
                </a:cubicBezTo>
                <a:cubicBezTo>
                  <a:pt x="577" y="222"/>
                  <a:pt x="577" y="222"/>
                  <a:pt x="577" y="222"/>
                </a:cubicBezTo>
                <a:cubicBezTo>
                  <a:pt x="577" y="222"/>
                  <a:pt x="577" y="222"/>
                  <a:pt x="577" y="222"/>
                </a:cubicBezTo>
                <a:cubicBezTo>
                  <a:pt x="577" y="222"/>
                  <a:pt x="577" y="222"/>
                  <a:pt x="577" y="222"/>
                </a:cubicBezTo>
                <a:cubicBezTo>
                  <a:pt x="577" y="222"/>
                  <a:pt x="577" y="222"/>
                  <a:pt x="577" y="222"/>
                </a:cubicBezTo>
                <a:cubicBezTo>
                  <a:pt x="577" y="222"/>
                  <a:pt x="577" y="222"/>
                  <a:pt x="577" y="222"/>
                </a:cubicBezTo>
                <a:cubicBezTo>
                  <a:pt x="577" y="222"/>
                  <a:pt x="577" y="222"/>
                  <a:pt x="577" y="222"/>
                </a:cubicBezTo>
                <a:cubicBezTo>
                  <a:pt x="575" y="222"/>
                  <a:pt x="574" y="225"/>
                  <a:pt x="574" y="232"/>
                </a:cubicBezTo>
                <a:cubicBezTo>
                  <a:pt x="574" y="242"/>
                  <a:pt x="577" y="242"/>
                  <a:pt x="581" y="242"/>
                </a:cubicBezTo>
                <a:cubicBezTo>
                  <a:pt x="586" y="242"/>
                  <a:pt x="590" y="243"/>
                  <a:pt x="589" y="232"/>
                </a:cubicBezTo>
                <a:cubicBezTo>
                  <a:pt x="589" y="227"/>
                  <a:pt x="589" y="224"/>
                  <a:pt x="586" y="222"/>
                </a:cubicBezTo>
                <a:close/>
                <a:moveTo>
                  <a:pt x="571" y="221"/>
                </a:moveTo>
                <a:cubicBezTo>
                  <a:pt x="570" y="221"/>
                  <a:pt x="570" y="221"/>
                  <a:pt x="570" y="221"/>
                </a:cubicBezTo>
                <a:cubicBezTo>
                  <a:pt x="570" y="221"/>
                  <a:pt x="570" y="221"/>
                  <a:pt x="570" y="221"/>
                </a:cubicBezTo>
                <a:cubicBezTo>
                  <a:pt x="570" y="221"/>
                  <a:pt x="570" y="221"/>
                  <a:pt x="570" y="221"/>
                </a:cubicBezTo>
                <a:cubicBezTo>
                  <a:pt x="570" y="221"/>
                  <a:pt x="570" y="221"/>
                  <a:pt x="570" y="221"/>
                </a:cubicBezTo>
                <a:cubicBezTo>
                  <a:pt x="570" y="221"/>
                  <a:pt x="570" y="221"/>
                  <a:pt x="570" y="221"/>
                </a:cubicBezTo>
                <a:cubicBezTo>
                  <a:pt x="571" y="221"/>
                  <a:pt x="571" y="221"/>
                  <a:pt x="571" y="221"/>
                </a:cubicBezTo>
                <a:cubicBezTo>
                  <a:pt x="571" y="221"/>
                  <a:pt x="571" y="221"/>
                  <a:pt x="571" y="221"/>
                </a:cubicBezTo>
                <a:cubicBezTo>
                  <a:pt x="571" y="221"/>
                  <a:pt x="571" y="221"/>
                  <a:pt x="571" y="221"/>
                </a:cubicBezTo>
                <a:close/>
                <a:moveTo>
                  <a:pt x="571" y="225"/>
                </a:moveTo>
                <a:cubicBezTo>
                  <a:pt x="571" y="221"/>
                  <a:pt x="571" y="221"/>
                  <a:pt x="571" y="221"/>
                </a:cubicBezTo>
                <a:cubicBezTo>
                  <a:pt x="572" y="222"/>
                  <a:pt x="571" y="224"/>
                  <a:pt x="571" y="225"/>
                </a:cubicBezTo>
                <a:close/>
                <a:moveTo>
                  <a:pt x="458" y="177"/>
                </a:moveTo>
                <a:cubicBezTo>
                  <a:pt x="457" y="177"/>
                  <a:pt x="457" y="177"/>
                  <a:pt x="457" y="177"/>
                </a:cubicBezTo>
                <a:cubicBezTo>
                  <a:pt x="457" y="177"/>
                  <a:pt x="457" y="177"/>
                  <a:pt x="457" y="177"/>
                </a:cubicBezTo>
                <a:cubicBezTo>
                  <a:pt x="457" y="177"/>
                  <a:pt x="457" y="177"/>
                  <a:pt x="457" y="177"/>
                </a:cubicBezTo>
                <a:cubicBezTo>
                  <a:pt x="456" y="176"/>
                  <a:pt x="454" y="175"/>
                  <a:pt x="453" y="174"/>
                </a:cubicBezTo>
                <a:cubicBezTo>
                  <a:pt x="453" y="174"/>
                  <a:pt x="453" y="174"/>
                  <a:pt x="453" y="174"/>
                </a:cubicBezTo>
                <a:cubicBezTo>
                  <a:pt x="452" y="174"/>
                  <a:pt x="452" y="174"/>
                  <a:pt x="452" y="174"/>
                </a:cubicBezTo>
                <a:cubicBezTo>
                  <a:pt x="452" y="174"/>
                  <a:pt x="452" y="174"/>
                  <a:pt x="452" y="174"/>
                </a:cubicBezTo>
                <a:cubicBezTo>
                  <a:pt x="451" y="173"/>
                  <a:pt x="451" y="173"/>
                  <a:pt x="451" y="173"/>
                </a:cubicBezTo>
                <a:cubicBezTo>
                  <a:pt x="450" y="173"/>
                  <a:pt x="450" y="173"/>
                  <a:pt x="450" y="173"/>
                </a:cubicBezTo>
                <a:cubicBezTo>
                  <a:pt x="450" y="173"/>
                  <a:pt x="450" y="173"/>
                  <a:pt x="450" y="173"/>
                </a:cubicBezTo>
                <a:cubicBezTo>
                  <a:pt x="450" y="173"/>
                  <a:pt x="450" y="173"/>
                  <a:pt x="450" y="173"/>
                </a:cubicBezTo>
                <a:cubicBezTo>
                  <a:pt x="450" y="173"/>
                  <a:pt x="450" y="173"/>
                  <a:pt x="450" y="173"/>
                </a:cubicBezTo>
                <a:cubicBezTo>
                  <a:pt x="450" y="173"/>
                  <a:pt x="450" y="173"/>
                  <a:pt x="450" y="173"/>
                </a:cubicBezTo>
                <a:cubicBezTo>
                  <a:pt x="450" y="173"/>
                  <a:pt x="450" y="173"/>
                  <a:pt x="450" y="173"/>
                </a:cubicBezTo>
                <a:cubicBezTo>
                  <a:pt x="450" y="173"/>
                  <a:pt x="450" y="173"/>
                  <a:pt x="450" y="173"/>
                </a:cubicBezTo>
                <a:cubicBezTo>
                  <a:pt x="450" y="173"/>
                  <a:pt x="450" y="173"/>
                  <a:pt x="450" y="173"/>
                </a:cubicBezTo>
                <a:cubicBezTo>
                  <a:pt x="449" y="172"/>
                  <a:pt x="449" y="172"/>
                  <a:pt x="449" y="172"/>
                </a:cubicBezTo>
                <a:cubicBezTo>
                  <a:pt x="449" y="172"/>
                  <a:pt x="449" y="172"/>
                  <a:pt x="449" y="172"/>
                </a:cubicBezTo>
                <a:cubicBezTo>
                  <a:pt x="449" y="172"/>
                  <a:pt x="449" y="172"/>
                  <a:pt x="449" y="172"/>
                </a:cubicBezTo>
                <a:cubicBezTo>
                  <a:pt x="449" y="172"/>
                  <a:pt x="449" y="172"/>
                  <a:pt x="449" y="172"/>
                </a:cubicBezTo>
                <a:cubicBezTo>
                  <a:pt x="449" y="172"/>
                  <a:pt x="449" y="172"/>
                  <a:pt x="449" y="172"/>
                </a:cubicBezTo>
                <a:cubicBezTo>
                  <a:pt x="449" y="172"/>
                  <a:pt x="449" y="172"/>
                  <a:pt x="449" y="172"/>
                </a:cubicBezTo>
                <a:cubicBezTo>
                  <a:pt x="449" y="172"/>
                  <a:pt x="449" y="172"/>
                  <a:pt x="449" y="172"/>
                </a:cubicBezTo>
                <a:cubicBezTo>
                  <a:pt x="444" y="173"/>
                  <a:pt x="445" y="177"/>
                  <a:pt x="444" y="182"/>
                </a:cubicBezTo>
                <a:cubicBezTo>
                  <a:pt x="443" y="193"/>
                  <a:pt x="447" y="192"/>
                  <a:pt x="451" y="192"/>
                </a:cubicBezTo>
                <a:cubicBezTo>
                  <a:pt x="455" y="192"/>
                  <a:pt x="457" y="192"/>
                  <a:pt x="458" y="182"/>
                </a:cubicBezTo>
                <a:cubicBezTo>
                  <a:pt x="458" y="180"/>
                  <a:pt x="458" y="179"/>
                  <a:pt x="458" y="177"/>
                </a:cubicBezTo>
                <a:close/>
                <a:moveTo>
                  <a:pt x="441" y="167"/>
                </a:moveTo>
                <a:cubicBezTo>
                  <a:pt x="441" y="167"/>
                  <a:pt x="441" y="167"/>
                  <a:pt x="441" y="167"/>
                </a:cubicBezTo>
                <a:cubicBezTo>
                  <a:pt x="441" y="167"/>
                  <a:pt x="441" y="167"/>
                  <a:pt x="441" y="167"/>
                </a:cubicBezTo>
                <a:cubicBezTo>
                  <a:pt x="440" y="167"/>
                  <a:pt x="440" y="167"/>
                  <a:pt x="440" y="167"/>
                </a:cubicBezTo>
                <a:cubicBezTo>
                  <a:pt x="440" y="167"/>
                  <a:pt x="440" y="167"/>
                  <a:pt x="440" y="167"/>
                </a:cubicBezTo>
                <a:cubicBezTo>
                  <a:pt x="440" y="166"/>
                  <a:pt x="440" y="166"/>
                  <a:pt x="440" y="166"/>
                </a:cubicBezTo>
                <a:cubicBezTo>
                  <a:pt x="438" y="166"/>
                  <a:pt x="437" y="165"/>
                  <a:pt x="436" y="164"/>
                </a:cubicBezTo>
                <a:cubicBezTo>
                  <a:pt x="435" y="164"/>
                  <a:pt x="435" y="164"/>
                  <a:pt x="435" y="164"/>
                </a:cubicBezTo>
                <a:cubicBezTo>
                  <a:pt x="435" y="164"/>
                  <a:pt x="435" y="164"/>
                  <a:pt x="435" y="164"/>
                </a:cubicBezTo>
                <a:cubicBezTo>
                  <a:pt x="435" y="163"/>
                  <a:pt x="435" y="163"/>
                  <a:pt x="435" y="163"/>
                </a:cubicBezTo>
                <a:cubicBezTo>
                  <a:pt x="435" y="163"/>
                  <a:pt x="435" y="163"/>
                  <a:pt x="435" y="163"/>
                </a:cubicBezTo>
                <a:cubicBezTo>
                  <a:pt x="435" y="163"/>
                  <a:pt x="435" y="163"/>
                  <a:pt x="435" y="163"/>
                </a:cubicBezTo>
                <a:cubicBezTo>
                  <a:pt x="435" y="163"/>
                  <a:pt x="435" y="163"/>
                  <a:pt x="435" y="163"/>
                </a:cubicBezTo>
                <a:cubicBezTo>
                  <a:pt x="434" y="163"/>
                  <a:pt x="434" y="163"/>
                  <a:pt x="434" y="163"/>
                </a:cubicBezTo>
                <a:cubicBezTo>
                  <a:pt x="434" y="163"/>
                  <a:pt x="434" y="163"/>
                  <a:pt x="434" y="163"/>
                </a:cubicBezTo>
                <a:cubicBezTo>
                  <a:pt x="434" y="163"/>
                  <a:pt x="434" y="163"/>
                  <a:pt x="434" y="163"/>
                </a:cubicBezTo>
                <a:cubicBezTo>
                  <a:pt x="430" y="161"/>
                  <a:pt x="430" y="161"/>
                  <a:pt x="430" y="161"/>
                </a:cubicBezTo>
                <a:cubicBezTo>
                  <a:pt x="430" y="160"/>
                  <a:pt x="430" y="160"/>
                  <a:pt x="430" y="160"/>
                </a:cubicBezTo>
                <a:cubicBezTo>
                  <a:pt x="430" y="160"/>
                  <a:pt x="430" y="160"/>
                  <a:pt x="430" y="160"/>
                </a:cubicBezTo>
                <a:cubicBezTo>
                  <a:pt x="430" y="160"/>
                  <a:pt x="430" y="160"/>
                  <a:pt x="430" y="160"/>
                </a:cubicBezTo>
                <a:cubicBezTo>
                  <a:pt x="429" y="160"/>
                  <a:pt x="429" y="160"/>
                  <a:pt x="429" y="160"/>
                </a:cubicBezTo>
                <a:cubicBezTo>
                  <a:pt x="429" y="159"/>
                  <a:pt x="429" y="159"/>
                  <a:pt x="429" y="159"/>
                </a:cubicBezTo>
                <a:cubicBezTo>
                  <a:pt x="428" y="159"/>
                  <a:pt x="428" y="159"/>
                  <a:pt x="428" y="159"/>
                </a:cubicBezTo>
                <a:cubicBezTo>
                  <a:pt x="428" y="159"/>
                  <a:pt x="428" y="159"/>
                  <a:pt x="428" y="159"/>
                </a:cubicBezTo>
                <a:cubicBezTo>
                  <a:pt x="426" y="162"/>
                  <a:pt x="426" y="167"/>
                  <a:pt x="426" y="173"/>
                </a:cubicBezTo>
                <a:cubicBezTo>
                  <a:pt x="425" y="192"/>
                  <a:pt x="430" y="189"/>
                  <a:pt x="434" y="190"/>
                </a:cubicBezTo>
                <a:cubicBezTo>
                  <a:pt x="443" y="190"/>
                  <a:pt x="441" y="182"/>
                  <a:pt x="441" y="173"/>
                </a:cubicBezTo>
                <a:cubicBezTo>
                  <a:pt x="441" y="171"/>
                  <a:pt x="441" y="169"/>
                  <a:pt x="441" y="167"/>
                </a:cubicBezTo>
                <a:close/>
                <a:moveTo>
                  <a:pt x="425" y="157"/>
                </a:moveTo>
                <a:cubicBezTo>
                  <a:pt x="425" y="157"/>
                  <a:pt x="425" y="157"/>
                  <a:pt x="425" y="157"/>
                </a:cubicBezTo>
                <a:cubicBezTo>
                  <a:pt x="424" y="157"/>
                  <a:pt x="424" y="157"/>
                  <a:pt x="424" y="157"/>
                </a:cubicBezTo>
                <a:cubicBezTo>
                  <a:pt x="423" y="156"/>
                  <a:pt x="423" y="156"/>
                  <a:pt x="423" y="156"/>
                </a:cubicBezTo>
                <a:cubicBezTo>
                  <a:pt x="422" y="155"/>
                  <a:pt x="422" y="155"/>
                  <a:pt x="422" y="155"/>
                </a:cubicBezTo>
                <a:cubicBezTo>
                  <a:pt x="422" y="155"/>
                  <a:pt x="422" y="155"/>
                  <a:pt x="422" y="155"/>
                </a:cubicBezTo>
                <a:cubicBezTo>
                  <a:pt x="422" y="155"/>
                  <a:pt x="422" y="155"/>
                  <a:pt x="422" y="155"/>
                </a:cubicBezTo>
                <a:cubicBezTo>
                  <a:pt x="422" y="155"/>
                  <a:pt x="422" y="155"/>
                  <a:pt x="422" y="155"/>
                </a:cubicBezTo>
                <a:cubicBezTo>
                  <a:pt x="422" y="155"/>
                  <a:pt x="422" y="155"/>
                  <a:pt x="422" y="155"/>
                </a:cubicBezTo>
                <a:cubicBezTo>
                  <a:pt x="420" y="154"/>
                  <a:pt x="420" y="154"/>
                  <a:pt x="420" y="154"/>
                </a:cubicBezTo>
                <a:cubicBezTo>
                  <a:pt x="420" y="154"/>
                  <a:pt x="420" y="154"/>
                  <a:pt x="420" y="154"/>
                </a:cubicBezTo>
                <a:cubicBezTo>
                  <a:pt x="419" y="153"/>
                  <a:pt x="419" y="153"/>
                  <a:pt x="419" y="153"/>
                </a:cubicBezTo>
                <a:cubicBezTo>
                  <a:pt x="419" y="153"/>
                  <a:pt x="419" y="153"/>
                  <a:pt x="419" y="153"/>
                </a:cubicBezTo>
                <a:cubicBezTo>
                  <a:pt x="419" y="153"/>
                  <a:pt x="419" y="153"/>
                  <a:pt x="419" y="153"/>
                </a:cubicBezTo>
                <a:cubicBezTo>
                  <a:pt x="419" y="153"/>
                  <a:pt x="419" y="153"/>
                  <a:pt x="419" y="153"/>
                </a:cubicBezTo>
                <a:cubicBezTo>
                  <a:pt x="419" y="153"/>
                  <a:pt x="419" y="153"/>
                  <a:pt x="419" y="153"/>
                </a:cubicBezTo>
                <a:cubicBezTo>
                  <a:pt x="417" y="152"/>
                  <a:pt x="417" y="152"/>
                  <a:pt x="417" y="152"/>
                </a:cubicBezTo>
                <a:cubicBezTo>
                  <a:pt x="417" y="152"/>
                  <a:pt x="417" y="152"/>
                  <a:pt x="417" y="152"/>
                </a:cubicBezTo>
                <a:cubicBezTo>
                  <a:pt x="416" y="151"/>
                  <a:pt x="416" y="151"/>
                  <a:pt x="416" y="151"/>
                </a:cubicBezTo>
                <a:cubicBezTo>
                  <a:pt x="416" y="151"/>
                  <a:pt x="416" y="151"/>
                  <a:pt x="416" y="151"/>
                </a:cubicBezTo>
                <a:cubicBezTo>
                  <a:pt x="416" y="151"/>
                  <a:pt x="416" y="151"/>
                  <a:pt x="416" y="151"/>
                </a:cubicBezTo>
                <a:cubicBezTo>
                  <a:pt x="416" y="151"/>
                  <a:pt x="416" y="151"/>
                  <a:pt x="416" y="151"/>
                </a:cubicBezTo>
                <a:cubicBezTo>
                  <a:pt x="416" y="151"/>
                  <a:pt x="416" y="151"/>
                  <a:pt x="416" y="151"/>
                </a:cubicBezTo>
                <a:cubicBezTo>
                  <a:pt x="415" y="151"/>
                  <a:pt x="415" y="151"/>
                  <a:pt x="415" y="151"/>
                </a:cubicBezTo>
                <a:cubicBezTo>
                  <a:pt x="415" y="150"/>
                  <a:pt x="415" y="150"/>
                  <a:pt x="415" y="150"/>
                </a:cubicBezTo>
                <a:cubicBezTo>
                  <a:pt x="415" y="150"/>
                  <a:pt x="415" y="150"/>
                  <a:pt x="415" y="150"/>
                </a:cubicBezTo>
                <a:cubicBezTo>
                  <a:pt x="415" y="150"/>
                  <a:pt x="415" y="150"/>
                  <a:pt x="415" y="150"/>
                </a:cubicBezTo>
                <a:cubicBezTo>
                  <a:pt x="414" y="150"/>
                  <a:pt x="414" y="150"/>
                  <a:pt x="414" y="150"/>
                </a:cubicBezTo>
                <a:cubicBezTo>
                  <a:pt x="414" y="150"/>
                  <a:pt x="414" y="150"/>
                  <a:pt x="414" y="150"/>
                </a:cubicBezTo>
                <a:cubicBezTo>
                  <a:pt x="414" y="150"/>
                  <a:pt x="414" y="150"/>
                  <a:pt x="414" y="150"/>
                </a:cubicBezTo>
                <a:cubicBezTo>
                  <a:pt x="414" y="150"/>
                  <a:pt x="414" y="150"/>
                  <a:pt x="414" y="150"/>
                </a:cubicBezTo>
                <a:cubicBezTo>
                  <a:pt x="413" y="149"/>
                  <a:pt x="413" y="149"/>
                  <a:pt x="413" y="149"/>
                </a:cubicBezTo>
                <a:cubicBezTo>
                  <a:pt x="413" y="149"/>
                  <a:pt x="413" y="149"/>
                  <a:pt x="413" y="149"/>
                </a:cubicBezTo>
                <a:cubicBezTo>
                  <a:pt x="411" y="148"/>
                  <a:pt x="411" y="148"/>
                  <a:pt x="411" y="148"/>
                </a:cubicBezTo>
                <a:cubicBezTo>
                  <a:pt x="411" y="148"/>
                  <a:pt x="411" y="148"/>
                  <a:pt x="411" y="148"/>
                </a:cubicBezTo>
                <a:cubicBezTo>
                  <a:pt x="411" y="148"/>
                  <a:pt x="411" y="148"/>
                  <a:pt x="411" y="148"/>
                </a:cubicBezTo>
                <a:cubicBezTo>
                  <a:pt x="410" y="147"/>
                  <a:pt x="410" y="147"/>
                  <a:pt x="410" y="147"/>
                </a:cubicBezTo>
                <a:cubicBezTo>
                  <a:pt x="410" y="147"/>
                  <a:pt x="410" y="147"/>
                  <a:pt x="410" y="147"/>
                </a:cubicBezTo>
                <a:cubicBezTo>
                  <a:pt x="410" y="147"/>
                  <a:pt x="410" y="147"/>
                  <a:pt x="410" y="147"/>
                </a:cubicBezTo>
                <a:cubicBezTo>
                  <a:pt x="410" y="149"/>
                  <a:pt x="410" y="151"/>
                  <a:pt x="410" y="154"/>
                </a:cubicBezTo>
                <a:cubicBezTo>
                  <a:pt x="408" y="168"/>
                  <a:pt x="413" y="166"/>
                  <a:pt x="417" y="167"/>
                </a:cubicBezTo>
                <a:cubicBezTo>
                  <a:pt x="425" y="167"/>
                  <a:pt x="425" y="163"/>
                  <a:pt x="425" y="157"/>
                </a:cubicBezTo>
                <a:close/>
                <a:moveTo>
                  <a:pt x="408" y="146"/>
                </a:moveTo>
                <a:cubicBezTo>
                  <a:pt x="409" y="148"/>
                  <a:pt x="409" y="151"/>
                  <a:pt x="409" y="154"/>
                </a:cubicBezTo>
                <a:cubicBezTo>
                  <a:pt x="410" y="169"/>
                  <a:pt x="404" y="167"/>
                  <a:pt x="399" y="167"/>
                </a:cubicBezTo>
                <a:cubicBezTo>
                  <a:pt x="387" y="167"/>
                  <a:pt x="389" y="161"/>
                  <a:pt x="389" y="154"/>
                </a:cubicBezTo>
                <a:cubicBezTo>
                  <a:pt x="389" y="147"/>
                  <a:pt x="389" y="141"/>
                  <a:pt x="400" y="141"/>
                </a:cubicBezTo>
                <a:cubicBezTo>
                  <a:pt x="400" y="141"/>
                  <a:pt x="401" y="141"/>
                  <a:pt x="401" y="141"/>
                </a:cubicBezTo>
                <a:cubicBezTo>
                  <a:pt x="401" y="141"/>
                  <a:pt x="401" y="141"/>
                  <a:pt x="401" y="141"/>
                </a:cubicBezTo>
                <a:cubicBezTo>
                  <a:pt x="405" y="144"/>
                  <a:pt x="405" y="144"/>
                  <a:pt x="405" y="144"/>
                </a:cubicBezTo>
                <a:cubicBezTo>
                  <a:pt x="405" y="144"/>
                  <a:pt x="405" y="144"/>
                  <a:pt x="405" y="144"/>
                </a:cubicBezTo>
                <a:cubicBezTo>
                  <a:pt x="405" y="144"/>
                  <a:pt x="405" y="144"/>
                  <a:pt x="405" y="144"/>
                </a:cubicBezTo>
                <a:cubicBezTo>
                  <a:pt x="405" y="144"/>
                  <a:pt x="405" y="144"/>
                  <a:pt x="405" y="144"/>
                </a:cubicBezTo>
                <a:cubicBezTo>
                  <a:pt x="406" y="144"/>
                  <a:pt x="406" y="144"/>
                  <a:pt x="406" y="144"/>
                </a:cubicBezTo>
                <a:cubicBezTo>
                  <a:pt x="406" y="144"/>
                  <a:pt x="406" y="144"/>
                  <a:pt x="406" y="144"/>
                </a:cubicBezTo>
                <a:cubicBezTo>
                  <a:pt x="406" y="144"/>
                  <a:pt x="406" y="144"/>
                  <a:pt x="406" y="144"/>
                </a:cubicBezTo>
                <a:cubicBezTo>
                  <a:pt x="406" y="144"/>
                  <a:pt x="406" y="144"/>
                  <a:pt x="406" y="144"/>
                </a:cubicBezTo>
                <a:cubicBezTo>
                  <a:pt x="406" y="144"/>
                  <a:pt x="406" y="144"/>
                  <a:pt x="406" y="144"/>
                </a:cubicBezTo>
                <a:cubicBezTo>
                  <a:pt x="407" y="145"/>
                  <a:pt x="407" y="145"/>
                  <a:pt x="407" y="145"/>
                </a:cubicBezTo>
                <a:cubicBezTo>
                  <a:pt x="407" y="145"/>
                  <a:pt x="407" y="145"/>
                  <a:pt x="407" y="145"/>
                </a:cubicBezTo>
                <a:cubicBezTo>
                  <a:pt x="408" y="145"/>
                  <a:pt x="408" y="145"/>
                  <a:pt x="408" y="145"/>
                </a:cubicBezTo>
                <a:cubicBezTo>
                  <a:pt x="408" y="145"/>
                  <a:pt x="408" y="145"/>
                  <a:pt x="408" y="145"/>
                </a:cubicBezTo>
                <a:cubicBezTo>
                  <a:pt x="408" y="146"/>
                  <a:pt x="408" y="146"/>
                  <a:pt x="408" y="146"/>
                </a:cubicBezTo>
                <a:cubicBezTo>
                  <a:pt x="408" y="146"/>
                  <a:pt x="408" y="146"/>
                  <a:pt x="408" y="146"/>
                </a:cubicBezTo>
                <a:cubicBezTo>
                  <a:pt x="408" y="146"/>
                  <a:pt x="408" y="146"/>
                  <a:pt x="408" y="146"/>
                </a:cubicBezTo>
                <a:close/>
                <a:moveTo>
                  <a:pt x="376" y="123"/>
                </a:moveTo>
                <a:cubicBezTo>
                  <a:pt x="375" y="123"/>
                  <a:pt x="375" y="123"/>
                  <a:pt x="375" y="123"/>
                </a:cubicBezTo>
                <a:cubicBezTo>
                  <a:pt x="375" y="123"/>
                  <a:pt x="375" y="123"/>
                  <a:pt x="375" y="123"/>
                </a:cubicBezTo>
                <a:cubicBezTo>
                  <a:pt x="375" y="123"/>
                  <a:pt x="375" y="123"/>
                  <a:pt x="375" y="123"/>
                </a:cubicBezTo>
                <a:cubicBezTo>
                  <a:pt x="375" y="123"/>
                  <a:pt x="375" y="123"/>
                  <a:pt x="375" y="123"/>
                </a:cubicBezTo>
                <a:cubicBezTo>
                  <a:pt x="374" y="122"/>
                  <a:pt x="374" y="122"/>
                  <a:pt x="374" y="122"/>
                </a:cubicBezTo>
                <a:cubicBezTo>
                  <a:pt x="374" y="122"/>
                  <a:pt x="374" y="122"/>
                  <a:pt x="374" y="122"/>
                </a:cubicBezTo>
                <a:cubicBezTo>
                  <a:pt x="374" y="122"/>
                  <a:pt x="374" y="122"/>
                  <a:pt x="374" y="122"/>
                </a:cubicBezTo>
                <a:cubicBezTo>
                  <a:pt x="374" y="122"/>
                  <a:pt x="374" y="122"/>
                  <a:pt x="374" y="122"/>
                </a:cubicBezTo>
                <a:cubicBezTo>
                  <a:pt x="373" y="122"/>
                  <a:pt x="373" y="122"/>
                  <a:pt x="373" y="122"/>
                </a:cubicBezTo>
                <a:cubicBezTo>
                  <a:pt x="373" y="122"/>
                  <a:pt x="373" y="122"/>
                  <a:pt x="373" y="122"/>
                </a:cubicBezTo>
                <a:cubicBezTo>
                  <a:pt x="373" y="122"/>
                  <a:pt x="373" y="122"/>
                  <a:pt x="373" y="122"/>
                </a:cubicBezTo>
                <a:cubicBezTo>
                  <a:pt x="373" y="121"/>
                  <a:pt x="373" y="121"/>
                  <a:pt x="373" y="121"/>
                </a:cubicBezTo>
                <a:cubicBezTo>
                  <a:pt x="372" y="121"/>
                  <a:pt x="372" y="121"/>
                  <a:pt x="372" y="121"/>
                </a:cubicBezTo>
                <a:cubicBezTo>
                  <a:pt x="372" y="121"/>
                  <a:pt x="372" y="121"/>
                  <a:pt x="372" y="121"/>
                </a:cubicBezTo>
                <a:cubicBezTo>
                  <a:pt x="372" y="121"/>
                  <a:pt x="372" y="121"/>
                  <a:pt x="372" y="121"/>
                </a:cubicBezTo>
                <a:cubicBezTo>
                  <a:pt x="372" y="121"/>
                  <a:pt x="372" y="121"/>
                  <a:pt x="372" y="121"/>
                </a:cubicBezTo>
                <a:cubicBezTo>
                  <a:pt x="371" y="120"/>
                  <a:pt x="371" y="120"/>
                  <a:pt x="371" y="120"/>
                </a:cubicBezTo>
                <a:cubicBezTo>
                  <a:pt x="371" y="120"/>
                  <a:pt x="371" y="120"/>
                  <a:pt x="371" y="120"/>
                </a:cubicBezTo>
                <a:cubicBezTo>
                  <a:pt x="371" y="120"/>
                  <a:pt x="371" y="120"/>
                  <a:pt x="371" y="120"/>
                </a:cubicBezTo>
                <a:cubicBezTo>
                  <a:pt x="371" y="120"/>
                  <a:pt x="371" y="120"/>
                  <a:pt x="371" y="120"/>
                </a:cubicBezTo>
                <a:cubicBezTo>
                  <a:pt x="370" y="120"/>
                  <a:pt x="370" y="120"/>
                  <a:pt x="370" y="120"/>
                </a:cubicBezTo>
                <a:cubicBezTo>
                  <a:pt x="370" y="119"/>
                  <a:pt x="370" y="119"/>
                  <a:pt x="370" y="119"/>
                </a:cubicBezTo>
                <a:cubicBezTo>
                  <a:pt x="370" y="119"/>
                  <a:pt x="370" y="119"/>
                  <a:pt x="370" y="119"/>
                </a:cubicBezTo>
                <a:cubicBezTo>
                  <a:pt x="369" y="119"/>
                  <a:pt x="369" y="119"/>
                  <a:pt x="369" y="119"/>
                </a:cubicBezTo>
                <a:cubicBezTo>
                  <a:pt x="369" y="119"/>
                  <a:pt x="369" y="119"/>
                  <a:pt x="369" y="119"/>
                </a:cubicBezTo>
                <a:cubicBezTo>
                  <a:pt x="369" y="119"/>
                  <a:pt x="369" y="119"/>
                  <a:pt x="369" y="119"/>
                </a:cubicBezTo>
                <a:cubicBezTo>
                  <a:pt x="369" y="119"/>
                  <a:pt x="369" y="119"/>
                  <a:pt x="369" y="119"/>
                </a:cubicBezTo>
                <a:cubicBezTo>
                  <a:pt x="368" y="118"/>
                  <a:pt x="368" y="118"/>
                  <a:pt x="368" y="118"/>
                </a:cubicBezTo>
                <a:cubicBezTo>
                  <a:pt x="368" y="118"/>
                  <a:pt x="368" y="118"/>
                  <a:pt x="368" y="118"/>
                </a:cubicBezTo>
                <a:cubicBezTo>
                  <a:pt x="368" y="118"/>
                  <a:pt x="368" y="118"/>
                  <a:pt x="368" y="118"/>
                </a:cubicBezTo>
                <a:cubicBezTo>
                  <a:pt x="368" y="118"/>
                  <a:pt x="368" y="118"/>
                  <a:pt x="368" y="118"/>
                </a:cubicBezTo>
                <a:cubicBezTo>
                  <a:pt x="367" y="118"/>
                  <a:pt x="367" y="118"/>
                  <a:pt x="367" y="118"/>
                </a:cubicBezTo>
                <a:cubicBezTo>
                  <a:pt x="367" y="118"/>
                  <a:pt x="367" y="118"/>
                  <a:pt x="367" y="118"/>
                </a:cubicBezTo>
                <a:cubicBezTo>
                  <a:pt x="367" y="117"/>
                  <a:pt x="367" y="117"/>
                  <a:pt x="367" y="117"/>
                </a:cubicBezTo>
                <a:cubicBezTo>
                  <a:pt x="367" y="117"/>
                  <a:pt x="367" y="117"/>
                  <a:pt x="367" y="117"/>
                </a:cubicBezTo>
                <a:cubicBezTo>
                  <a:pt x="367" y="117"/>
                  <a:pt x="367" y="117"/>
                  <a:pt x="367" y="117"/>
                </a:cubicBezTo>
                <a:cubicBezTo>
                  <a:pt x="366" y="117"/>
                  <a:pt x="366" y="117"/>
                  <a:pt x="366" y="117"/>
                </a:cubicBezTo>
                <a:cubicBezTo>
                  <a:pt x="366" y="117"/>
                  <a:pt x="366" y="117"/>
                  <a:pt x="366" y="117"/>
                </a:cubicBezTo>
                <a:cubicBezTo>
                  <a:pt x="366" y="116"/>
                  <a:pt x="366" y="116"/>
                  <a:pt x="366" y="116"/>
                </a:cubicBezTo>
                <a:cubicBezTo>
                  <a:pt x="365" y="116"/>
                  <a:pt x="365" y="116"/>
                  <a:pt x="365" y="116"/>
                </a:cubicBezTo>
                <a:cubicBezTo>
                  <a:pt x="365" y="116"/>
                  <a:pt x="365" y="116"/>
                  <a:pt x="365" y="116"/>
                </a:cubicBezTo>
                <a:cubicBezTo>
                  <a:pt x="365" y="116"/>
                  <a:pt x="365" y="116"/>
                  <a:pt x="365" y="116"/>
                </a:cubicBezTo>
                <a:cubicBezTo>
                  <a:pt x="365" y="116"/>
                  <a:pt x="365" y="116"/>
                  <a:pt x="365" y="116"/>
                </a:cubicBezTo>
                <a:cubicBezTo>
                  <a:pt x="364" y="116"/>
                  <a:pt x="364" y="116"/>
                  <a:pt x="364" y="116"/>
                </a:cubicBezTo>
                <a:cubicBezTo>
                  <a:pt x="364" y="115"/>
                  <a:pt x="364" y="115"/>
                  <a:pt x="364" y="115"/>
                </a:cubicBezTo>
                <a:cubicBezTo>
                  <a:pt x="364" y="115"/>
                  <a:pt x="364" y="115"/>
                  <a:pt x="364" y="115"/>
                </a:cubicBezTo>
                <a:cubicBezTo>
                  <a:pt x="364" y="115"/>
                  <a:pt x="364" y="115"/>
                  <a:pt x="364" y="115"/>
                </a:cubicBezTo>
                <a:cubicBezTo>
                  <a:pt x="363" y="115"/>
                  <a:pt x="363" y="115"/>
                  <a:pt x="363" y="115"/>
                </a:cubicBezTo>
                <a:cubicBezTo>
                  <a:pt x="363" y="115"/>
                  <a:pt x="363" y="115"/>
                  <a:pt x="363" y="115"/>
                </a:cubicBezTo>
                <a:cubicBezTo>
                  <a:pt x="363" y="114"/>
                  <a:pt x="363" y="114"/>
                  <a:pt x="363" y="114"/>
                </a:cubicBezTo>
                <a:cubicBezTo>
                  <a:pt x="363" y="114"/>
                  <a:pt x="363" y="114"/>
                  <a:pt x="363" y="114"/>
                </a:cubicBezTo>
                <a:cubicBezTo>
                  <a:pt x="362" y="114"/>
                  <a:pt x="362" y="114"/>
                  <a:pt x="362" y="114"/>
                </a:cubicBezTo>
                <a:cubicBezTo>
                  <a:pt x="362" y="114"/>
                  <a:pt x="362" y="114"/>
                  <a:pt x="362" y="114"/>
                </a:cubicBezTo>
                <a:cubicBezTo>
                  <a:pt x="362" y="114"/>
                  <a:pt x="362" y="114"/>
                  <a:pt x="362" y="114"/>
                </a:cubicBezTo>
                <a:cubicBezTo>
                  <a:pt x="362" y="114"/>
                  <a:pt x="362" y="114"/>
                  <a:pt x="362" y="114"/>
                </a:cubicBezTo>
                <a:cubicBezTo>
                  <a:pt x="361" y="113"/>
                  <a:pt x="361" y="113"/>
                  <a:pt x="361" y="113"/>
                </a:cubicBezTo>
                <a:cubicBezTo>
                  <a:pt x="361" y="113"/>
                  <a:pt x="361" y="113"/>
                  <a:pt x="361" y="113"/>
                </a:cubicBezTo>
                <a:cubicBezTo>
                  <a:pt x="361" y="113"/>
                  <a:pt x="361" y="113"/>
                  <a:pt x="361" y="113"/>
                </a:cubicBezTo>
                <a:cubicBezTo>
                  <a:pt x="361" y="113"/>
                  <a:pt x="361" y="113"/>
                  <a:pt x="361" y="113"/>
                </a:cubicBezTo>
                <a:cubicBezTo>
                  <a:pt x="360" y="113"/>
                  <a:pt x="360" y="113"/>
                  <a:pt x="360" y="113"/>
                </a:cubicBezTo>
                <a:cubicBezTo>
                  <a:pt x="360" y="113"/>
                  <a:pt x="360" y="113"/>
                  <a:pt x="360" y="113"/>
                </a:cubicBezTo>
                <a:cubicBezTo>
                  <a:pt x="360" y="112"/>
                  <a:pt x="360" y="112"/>
                  <a:pt x="360" y="112"/>
                </a:cubicBezTo>
                <a:cubicBezTo>
                  <a:pt x="360" y="112"/>
                  <a:pt x="360" y="112"/>
                  <a:pt x="360" y="112"/>
                </a:cubicBezTo>
                <a:cubicBezTo>
                  <a:pt x="359" y="112"/>
                  <a:pt x="359" y="112"/>
                  <a:pt x="359" y="112"/>
                </a:cubicBezTo>
                <a:cubicBezTo>
                  <a:pt x="359" y="112"/>
                  <a:pt x="359" y="112"/>
                  <a:pt x="359" y="112"/>
                </a:cubicBezTo>
                <a:cubicBezTo>
                  <a:pt x="359" y="111"/>
                  <a:pt x="359" y="111"/>
                  <a:pt x="359" y="111"/>
                </a:cubicBezTo>
                <a:cubicBezTo>
                  <a:pt x="358" y="113"/>
                  <a:pt x="358" y="116"/>
                  <a:pt x="359" y="119"/>
                </a:cubicBezTo>
                <a:cubicBezTo>
                  <a:pt x="359" y="127"/>
                  <a:pt x="358" y="134"/>
                  <a:pt x="366" y="134"/>
                </a:cubicBezTo>
                <a:cubicBezTo>
                  <a:pt x="374" y="134"/>
                  <a:pt x="376" y="129"/>
                  <a:pt x="376" y="123"/>
                </a:cubicBezTo>
                <a:close/>
                <a:moveTo>
                  <a:pt x="358" y="111"/>
                </a:moveTo>
                <a:cubicBezTo>
                  <a:pt x="358" y="111"/>
                  <a:pt x="358" y="111"/>
                  <a:pt x="358" y="111"/>
                </a:cubicBezTo>
                <a:cubicBezTo>
                  <a:pt x="348" y="104"/>
                  <a:pt x="348" y="104"/>
                  <a:pt x="348" y="104"/>
                </a:cubicBezTo>
                <a:cubicBezTo>
                  <a:pt x="348" y="104"/>
                  <a:pt x="347" y="104"/>
                  <a:pt x="347" y="104"/>
                </a:cubicBezTo>
                <a:cubicBezTo>
                  <a:pt x="333" y="104"/>
                  <a:pt x="336" y="111"/>
                  <a:pt x="336" y="119"/>
                </a:cubicBezTo>
                <a:cubicBezTo>
                  <a:pt x="336" y="127"/>
                  <a:pt x="335" y="133"/>
                  <a:pt x="348" y="133"/>
                </a:cubicBezTo>
                <a:cubicBezTo>
                  <a:pt x="358" y="133"/>
                  <a:pt x="357" y="127"/>
                  <a:pt x="358" y="119"/>
                </a:cubicBezTo>
                <a:cubicBezTo>
                  <a:pt x="358" y="116"/>
                  <a:pt x="358" y="113"/>
                  <a:pt x="358" y="111"/>
                </a:cubicBezTo>
                <a:close/>
                <a:moveTo>
                  <a:pt x="345" y="102"/>
                </a:moveTo>
                <a:cubicBezTo>
                  <a:pt x="343" y="103"/>
                  <a:pt x="339" y="104"/>
                  <a:pt x="333" y="104"/>
                </a:cubicBezTo>
                <a:cubicBezTo>
                  <a:pt x="320" y="104"/>
                  <a:pt x="321" y="99"/>
                  <a:pt x="320" y="94"/>
                </a:cubicBezTo>
                <a:cubicBezTo>
                  <a:pt x="319" y="90"/>
                  <a:pt x="320" y="87"/>
                  <a:pt x="321" y="86"/>
                </a:cubicBezTo>
                <a:cubicBezTo>
                  <a:pt x="322" y="86"/>
                  <a:pt x="322" y="86"/>
                  <a:pt x="322" y="86"/>
                </a:cubicBezTo>
                <a:cubicBezTo>
                  <a:pt x="322" y="86"/>
                  <a:pt x="322" y="86"/>
                  <a:pt x="322" y="86"/>
                </a:cubicBezTo>
                <a:cubicBezTo>
                  <a:pt x="322" y="86"/>
                  <a:pt x="322" y="86"/>
                  <a:pt x="322" y="86"/>
                </a:cubicBezTo>
                <a:cubicBezTo>
                  <a:pt x="324" y="88"/>
                  <a:pt x="324" y="88"/>
                  <a:pt x="324" y="88"/>
                </a:cubicBezTo>
                <a:cubicBezTo>
                  <a:pt x="325" y="88"/>
                  <a:pt x="325" y="88"/>
                  <a:pt x="325" y="88"/>
                </a:cubicBezTo>
                <a:cubicBezTo>
                  <a:pt x="325" y="88"/>
                  <a:pt x="325" y="88"/>
                  <a:pt x="325" y="88"/>
                </a:cubicBezTo>
                <a:cubicBezTo>
                  <a:pt x="325" y="88"/>
                  <a:pt x="325" y="88"/>
                  <a:pt x="325" y="88"/>
                </a:cubicBezTo>
                <a:cubicBezTo>
                  <a:pt x="326" y="89"/>
                  <a:pt x="326" y="89"/>
                  <a:pt x="326" y="89"/>
                </a:cubicBezTo>
                <a:cubicBezTo>
                  <a:pt x="326" y="89"/>
                  <a:pt x="326" y="89"/>
                  <a:pt x="326" y="89"/>
                </a:cubicBezTo>
                <a:cubicBezTo>
                  <a:pt x="326" y="89"/>
                  <a:pt x="326" y="89"/>
                  <a:pt x="326" y="89"/>
                </a:cubicBezTo>
                <a:cubicBezTo>
                  <a:pt x="327" y="89"/>
                  <a:pt x="327" y="89"/>
                  <a:pt x="327" y="89"/>
                </a:cubicBezTo>
                <a:cubicBezTo>
                  <a:pt x="327" y="90"/>
                  <a:pt x="327" y="90"/>
                  <a:pt x="327" y="90"/>
                </a:cubicBezTo>
                <a:cubicBezTo>
                  <a:pt x="328" y="90"/>
                  <a:pt x="328" y="90"/>
                  <a:pt x="328" y="90"/>
                </a:cubicBezTo>
                <a:cubicBezTo>
                  <a:pt x="328" y="90"/>
                  <a:pt x="328" y="90"/>
                  <a:pt x="328" y="90"/>
                </a:cubicBezTo>
                <a:cubicBezTo>
                  <a:pt x="329" y="91"/>
                  <a:pt x="329" y="91"/>
                  <a:pt x="329" y="91"/>
                </a:cubicBezTo>
                <a:cubicBezTo>
                  <a:pt x="329" y="91"/>
                  <a:pt x="329" y="91"/>
                  <a:pt x="329" y="91"/>
                </a:cubicBezTo>
                <a:cubicBezTo>
                  <a:pt x="330" y="91"/>
                  <a:pt x="330" y="91"/>
                  <a:pt x="330" y="91"/>
                </a:cubicBezTo>
                <a:cubicBezTo>
                  <a:pt x="330" y="92"/>
                  <a:pt x="330" y="92"/>
                  <a:pt x="330" y="92"/>
                </a:cubicBezTo>
                <a:cubicBezTo>
                  <a:pt x="331" y="92"/>
                  <a:pt x="331" y="92"/>
                  <a:pt x="331" y="92"/>
                </a:cubicBezTo>
                <a:cubicBezTo>
                  <a:pt x="331" y="92"/>
                  <a:pt x="331" y="92"/>
                  <a:pt x="331" y="92"/>
                </a:cubicBezTo>
                <a:cubicBezTo>
                  <a:pt x="331" y="92"/>
                  <a:pt x="331" y="92"/>
                  <a:pt x="331" y="92"/>
                </a:cubicBezTo>
                <a:cubicBezTo>
                  <a:pt x="333" y="93"/>
                  <a:pt x="333" y="93"/>
                  <a:pt x="333" y="93"/>
                </a:cubicBezTo>
                <a:cubicBezTo>
                  <a:pt x="333" y="94"/>
                  <a:pt x="333" y="94"/>
                  <a:pt x="333" y="94"/>
                </a:cubicBezTo>
                <a:cubicBezTo>
                  <a:pt x="334" y="94"/>
                  <a:pt x="334" y="94"/>
                  <a:pt x="334" y="94"/>
                </a:cubicBezTo>
                <a:cubicBezTo>
                  <a:pt x="334" y="94"/>
                  <a:pt x="334" y="94"/>
                  <a:pt x="334" y="94"/>
                </a:cubicBezTo>
                <a:cubicBezTo>
                  <a:pt x="334" y="94"/>
                  <a:pt x="334" y="94"/>
                  <a:pt x="334" y="94"/>
                </a:cubicBezTo>
                <a:cubicBezTo>
                  <a:pt x="334" y="95"/>
                  <a:pt x="334" y="95"/>
                  <a:pt x="334" y="95"/>
                </a:cubicBezTo>
                <a:cubicBezTo>
                  <a:pt x="335" y="95"/>
                  <a:pt x="335" y="95"/>
                  <a:pt x="335" y="95"/>
                </a:cubicBezTo>
                <a:cubicBezTo>
                  <a:pt x="338" y="97"/>
                  <a:pt x="338" y="97"/>
                  <a:pt x="338" y="97"/>
                </a:cubicBezTo>
                <a:cubicBezTo>
                  <a:pt x="339" y="98"/>
                  <a:pt x="339" y="98"/>
                  <a:pt x="339" y="98"/>
                </a:cubicBezTo>
                <a:cubicBezTo>
                  <a:pt x="339" y="98"/>
                  <a:pt x="339" y="98"/>
                  <a:pt x="339" y="98"/>
                </a:cubicBezTo>
                <a:cubicBezTo>
                  <a:pt x="340" y="98"/>
                  <a:pt x="340" y="98"/>
                  <a:pt x="340" y="98"/>
                </a:cubicBezTo>
                <a:cubicBezTo>
                  <a:pt x="340" y="98"/>
                  <a:pt x="340" y="98"/>
                  <a:pt x="340" y="98"/>
                </a:cubicBezTo>
                <a:cubicBezTo>
                  <a:pt x="340" y="98"/>
                  <a:pt x="340" y="98"/>
                  <a:pt x="340" y="98"/>
                </a:cubicBezTo>
                <a:cubicBezTo>
                  <a:pt x="340" y="99"/>
                  <a:pt x="340" y="99"/>
                  <a:pt x="340" y="99"/>
                </a:cubicBezTo>
                <a:cubicBezTo>
                  <a:pt x="345" y="102"/>
                  <a:pt x="345" y="102"/>
                  <a:pt x="345" y="102"/>
                </a:cubicBezTo>
                <a:cubicBezTo>
                  <a:pt x="345" y="102"/>
                  <a:pt x="345" y="102"/>
                  <a:pt x="345" y="102"/>
                </a:cubicBezTo>
                <a:cubicBezTo>
                  <a:pt x="345" y="102"/>
                  <a:pt x="345" y="102"/>
                  <a:pt x="345" y="102"/>
                </a:cubicBezTo>
                <a:close/>
                <a:moveTo>
                  <a:pt x="319" y="84"/>
                </a:moveTo>
                <a:cubicBezTo>
                  <a:pt x="317" y="83"/>
                  <a:pt x="317" y="83"/>
                  <a:pt x="317" y="83"/>
                </a:cubicBezTo>
                <a:cubicBezTo>
                  <a:pt x="317" y="83"/>
                  <a:pt x="316" y="83"/>
                  <a:pt x="315" y="83"/>
                </a:cubicBezTo>
                <a:cubicBezTo>
                  <a:pt x="313" y="83"/>
                  <a:pt x="311" y="82"/>
                  <a:pt x="311" y="88"/>
                </a:cubicBezTo>
                <a:cubicBezTo>
                  <a:pt x="311" y="90"/>
                  <a:pt x="311" y="93"/>
                  <a:pt x="315" y="93"/>
                </a:cubicBezTo>
                <a:cubicBezTo>
                  <a:pt x="320" y="93"/>
                  <a:pt x="320" y="90"/>
                  <a:pt x="320" y="88"/>
                </a:cubicBezTo>
                <a:cubicBezTo>
                  <a:pt x="320" y="86"/>
                  <a:pt x="320" y="85"/>
                  <a:pt x="319" y="84"/>
                </a:cubicBezTo>
                <a:close/>
                <a:moveTo>
                  <a:pt x="309" y="77"/>
                </a:moveTo>
                <a:cubicBezTo>
                  <a:pt x="309" y="77"/>
                  <a:pt x="309" y="77"/>
                  <a:pt x="309" y="77"/>
                </a:cubicBezTo>
                <a:cubicBezTo>
                  <a:pt x="309" y="77"/>
                  <a:pt x="309" y="77"/>
                  <a:pt x="309" y="77"/>
                </a:cubicBezTo>
                <a:cubicBezTo>
                  <a:pt x="308" y="77"/>
                  <a:pt x="308" y="77"/>
                  <a:pt x="308" y="77"/>
                </a:cubicBezTo>
                <a:cubicBezTo>
                  <a:pt x="308" y="77"/>
                  <a:pt x="308" y="77"/>
                  <a:pt x="308" y="77"/>
                </a:cubicBezTo>
                <a:cubicBezTo>
                  <a:pt x="308" y="77"/>
                  <a:pt x="308" y="77"/>
                  <a:pt x="308" y="77"/>
                </a:cubicBezTo>
                <a:cubicBezTo>
                  <a:pt x="306" y="76"/>
                  <a:pt x="306" y="76"/>
                  <a:pt x="306" y="76"/>
                </a:cubicBezTo>
                <a:cubicBezTo>
                  <a:pt x="306" y="75"/>
                  <a:pt x="306" y="75"/>
                  <a:pt x="306" y="75"/>
                </a:cubicBezTo>
                <a:cubicBezTo>
                  <a:pt x="306" y="75"/>
                  <a:pt x="306" y="75"/>
                  <a:pt x="306" y="75"/>
                </a:cubicBezTo>
                <a:cubicBezTo>
                  <a:pt x="306" y="75"/>
                  <a:pt x="306" y="75"/>
                  <a:pt x="306" y="75"/>
                </a:cubicBezTo>
                <a:cubicBezTo>
                  <a:pt x="306" y="75"/>
                  <a:pt x="306" y="75"/>
                  <a:pt x="306" y="75"/>
                </a:cubicBezTo>
                <a:cubicBezTo>
                  <a:pt x="305" y="75"/>
                  <a:pt x="305" y="75"/>
                  <a:pt x="305" y="75"/>
                </a:cubicBezTo>
                <a:cubicBezTo>
                  <a:pt x="303" y="74"/>
                  <a:pt x="303" y="74"/>
                  <a:pt x="303" y="74"/>
                </a:cubicBezTo>
                <a:cubicBezTo>
                  <a:pt x="303" y="74"/>
                  <a:pt x="303" y="74"/>
                  <a:pt x="303" y="74"/>
                </a:cubicBezTo>
                <a:cubicBezTo>
                  <a:pt x="303" y="73"/>
                  <a:pt x="303" y="73"/>
                  <a:pt x="303" y="73"/>
                </a:cubicBezTo>
                <a:cubicBezTo>
                  <a:pt x="303" y="73"/>
                  <a:pt x="303" y="73"/>
                  <a:pt x="303" y="73"/>
                </a:cubicBezTo>
                <a:cubicBezTo>
                  <a:pt x="303" y="73"/>
                  <a:pt x="303" y="73"/>
                  <a:pt x="303" y="73"/>
                </a:cubicBezTo>
                <a:cubicBezTo>
                  <a:pt x="302" y="73"/>
                  <a:pt x="302" y="73"/>
                  <a:pt x="302" y="73"/>
                </a:cubicBezTo>
                <a:cubicBezTo>
                  <a:pt x="302" y="73"/>
                  <a:pt x="302" y="73"/>
                  <a:pt x="302" y="73"/>
                </a:cubicBezTo>
                <a:cubicBezTo>
                  <a:pt x="302" y="73"/>
                  <a:pt x="302" y="73"/>
                  <a:pt x="302" y="73"/>
                </a:cubicBezTo>
                <a:cubicBezTo>
                  <a:pt x="301" y="72"/>
                  <a:pt x="301" y="72"/>
                  <a:pt x="301" y="72"/>
                </a:cubicBezTo>
                <a:cubicBezTo>
                  <a:pt x="301" y="72"/>
                  <a:pt x="301" y="72"/>
                  <a:pt x="301" y="72"/>
                </a:cubicBezTo>
                <a:cubicBezTo>
                  <a:pt x="298" y="70"/>
                  <a:pt x="298" y="70"/>
                  <a:pt x="298" y="70"/>
                </a:cubicBezTo>
                <a:cubicBezTo>
                  <a:pt x="297" y="70"/>
                  <a:pt x="297" y="70"/>
                  <a:pt x="297" y="70"/>
                </a:cubicBezTo>
                <a:cubicBezTo>
                  <a:pt x="297" y="70"/>
                  <a:pt x="297" y="70"/>
                  <a:pt x="297" y="70"/>
                </a:cubicBezTo>
                <a:cubicBezTo>
                  <a:pt x="297" y="70"/>
                  <a:pt x="297" y="70"/>
                  <a:pt x="297" y="70"/>
                </a:cubicBezTo>
                <a:cubicBezTo>
                  <a:pt x="294" y="70"/>
                  <a:pt x="293" y="72"/>
                  <a:pt x="293" y="79"/>
                </a:cubicBezTo>
                <a:cubicBezTo>
                  <a:pt x="294" y="85"/>
                  <a:pt x="292" y="89"/>
                  <a:pt x="301" y="89"/>
                </a:cubicBezTo>
                <a:cubicBezTo>
                  <a:pt x="305" y="89"/>
                  <a:pt x="309" y="91"/>
                  <a:pt x="309" y="79"/>
                </a:cubicBezTo>
                <a:cubicBezTo>
                  <a:pt x="309" y="79"/>
                  <a:pt x="309" y="78"/>
                  <a:pt x="309" y="77"/>
                </a:cubicBezTo>
                <a:close/>
                <a:moveTo>
                  <a:pt x="266" y="51"/>
                </a:moveTo>
                <a:cubicBezTo>
                  <a:pt x="264" y="50"/>
                  <a:pt x="264" y="50"/>
                  <a:pt x="264" y="50"/>
                </a:cubicBezTo>
                <a:cubicBezTo>
                  <a:pt x="266" y="51"/>
                  <a:pt x="266" y="51"/>
                  <a:pt x="266" y="51"/>
                </a:cubicBezTo>
                <a:close/>
                <a:moveTo>
                  <a:pt x="217" y="28"/>
                </a:moveTo>
                <a:cubicBezTo>
                  <a:pt x="216" y="28"/>
                  <a:pt x="216" y="28"/>
                  <a:pt x="216" y="28"/>
                </a:cubicBezTo>
                <a:cubicBezTo>
                  <a:pt x="213" y="27"/>
                  <a:pt x="213" y="27"/>
                  <a:pt x="213" y="27"/>
                </a:cubicBezTo>
                <a:cubicBezTo>
                  <a:pt x="213" y="27"/>
                  <a:pt x="213" y="27"/>
                  <a:pt x="213" y="27"/>
                </a:cubicBezTo>
                <a:cubicBezTo>
                  <a:pt x="213" y="27"/>
                  <a:pt x="213" y="27"/>
                  <a:pt x="213" y="27"/>
                </a:cubicBezTo>
                <a:cubicBezTo>
                  <a:pt x="213" y="27"/>
                  <a:pt x="213" y="27"/>
                  <a:pt x="213" y="27"/>
                </a:cubicBezTo>
                <a:cubicBezTo>
                  <a:pt x="213" y="27"/>
                  <a:pt x="213" y="27"/>
                  <a:pt x="213" y="27"/>
                </a:cubicBezTo>
                <a:cubicBezTo>
                  <a:pt x="213" y="27"/>
                  <a:pt x="213" y="27"/>
                  <a:pt x="213" y="27"/>
                </a:cubicBezTo>
                <a:cubicBezTo>
                  <a:pt x="212" y="26"/>
                  <a:pt x="212" y="26"/>
                  <a:pt x="212" y="26"/>
                </a:cubicBezTo>
                <a:cubicBezTo>
                  <a:pt x="212" y="26"/>
                  <a:pt x="212" y="26"/>
                  <a:pt x="212" y="26"/>
                </a:cubicBezTo>
                <a:cubicBezTo>
                  <a:pt x="211" y="26"/>
                  <a:pt x="211" y="26"/>
                  <a:pt x="211" y="26"/>
                </a:cubicBezTo>
                <a:cubicBezTo>
                  <a:pt x="211" y="26"/>
                  <a:pt x="211" y="26"/>
                  <a:pt x="211" y="26"/>
                </a:cubicBezTo>
                <a:cubicBezTo>
                  <a:pt x="211" y="26"/>
                  <a:pt x="211" y="26"/>
                  <a:pt x="211" y="26"/>
                </a:cubicBezTo>
                <a:cubicBezTo>
                  <a:pt x="211" y="26"/>
                  <a:pt x="211" y="26"/>
                  <a:pt x="211" y="26"/>
                </a:cubicBezTo>
                <a:cubicBezTo>
                  <a:pt x="211" y="26"/>
                  <a:pt x="211" y="26"/>
                  <a:pt x="211" y="26"/>
                </a:cubicBezTo>
                <a:cubicBezTo>
                  <a:pt x="209" y="25"/>
                  <a:pt x="209" y="25"/>
                  <a:pt x="209" y="25"/>
                </a:cubicBezTo>
                <a:cubicBezTo>
                  <a:pt x="209" y="25"/>
                  <a:pt x="209" y="25"/>
                  <a:pt x="209" y="25"/>
                </a:cubicBezTo>
                <a:cubicBezTo>
                  <a:pt x="206" y="25"/>
                  <a:pt x="206" y="25"/>
                  <a:pt x="206" y="25"/>
                </a:cubicBezTo>
                <a:cubicBezTo>
                  <a:pt x="206" y="25"/>
                  <a:pt x="206" y="25"/>
                  <a:pt x="206" y="25"/>
                </a:cubicBezTo>
                <a:cubicBezTo>
                  <a:pt x="206" y="24"/>
                  <a:pt x="206" y="24"/>
                  <a:pt x="206" y="24"/>
                </a:cubicBezTo>
                <a:cubicBezTo>
                  <a:pt x="206" y="24"/>
                  <a:pt x="206" y="24"/>
                  <a:pt x="206" y="24"/>
                </a:cubicBezTo>
                <a:cubicBezTo>
                  <a:pt x="206" y="28"/>
                  <a:pt x="207" y="30"/>
                  <a:pt x="211" y="30"/>
                </a:cubicBezTo>
                <a:cubicBezTo>
                  <a:pt x="213" y="30"/>
                  <a:pt x="215" y="31"/>
                  <a:pt x="217" y="28"/>
                </a:cubicBezTo>
                <a:close/>
                <a:moveTo>
                  <a:pt x="182" y="18"/>
                </a:moveTo>
                <a:cubicBezTo>
                  <a:pt x="182" y="17"/>
                  <a:pt x="182" y="17"/>
                  <a:pt x="182" y="17"/>
                </a:cubicBezTo>
                <a:cubicBezTo>
                  <a:pt x="182" y="17"/>
                  <a:pt x="182" y="17"/>
                  <a:pt x="182" y="17"/>
                </a:cubicBezTo>
                <a:cubicBezTo>
                  <a:pt x="181" y="17"/>
                  <a:pt x="181" y="17"/>
                  <a:pt x="181" y="17"/>
                </a:cubicBezTo>
                <a:cubicBezTo>
                  <a:pt x="181" y="17"/>
                  <a:pt x="181" y="17"/>
                  <a:pt x="181" y="17"/>
                </a:cubicBezTo>
                <a:cubicBezTo>
                  <a:pt x="178" y="17"/>
                  <a:pt x="178" y="17"/>
                  <a:pt x="178" y="17"/>
                </a:cubicBezTo>
                <a:cubicBezTo>
                  <a:pt x="178" y="16"/>
                  <a:pt x="178" y="16"/>
                  <a:pt x="178" y="16"/>
                </a:cubicBezTo>
                <a:cubicBezTo>
                  <a:pt x="178" y="16"/>
                  <a:pt x="178" y="16"/>
                  <a:pt x="178" y="16"/>
                </a:cubicBezTo>
                <a:cubicBezTo>
                  <a:pt x="178" y="16"/>
                  <a:pt x="178" y="16"/>
                  <a:pt x="178" y="16"/>
                </a:cubicBezTo>
                <a:cubicBezTo>
                  <a:pt x="177" y="16"/>
                  <a:pt x="177" y="16"/>
                  <a:pt x="177" y="16"/>
                </a:cubicBezTo>
                <a:cubicBezTo>
                  <a:pt x="177" y="16"/>
                  <a:pt x="177" y="16"/>
                  <a:pt x="177" y="16"/>
                </a:cubicBezTo>
                <a:cubicBezTo>
                  <a:pt x="177" y="16"/>
                  <a:pt x="177" y="16"/>
                  <a:pt x="177" y="16"/>
                </a:cubicBezTo>
                <a:cubicBezTo>
                  <a:pt x="177" y="16"/>
                  <a:pt x="177" y="16"/>
                  <a:pt x="177" y="16"/>
                </a:cubicBezTo>
                <a:cubicBezTo>
                  <a:pt x="176" y="16"/>
                  <a:pt x="176" y="16"/>
                  <a:pt x="176" y="16"/>
                </a:cubicBezTo>
                <a:cubicBezTo>
                  <a:pt x="176" y="16"/>
                  <a:pt x="176" y="16"/>
                  <a:pt x="176" y="16"/>
                </a:cubicBezTo>
                <a:cubicBezTo>
                  <a:pt x="176" y="16"/>
                  <a:pt x="176" y="16"/>
                  <a:pt x="176" y="16"/>
                </a:cubicBezTo>
                <a:cubicBezTo>
                  <a:pt x="173" y="15"/>
                  <a:pt x="173" y="15"/>
                  <a:pt x="173" y="15"/>
                </a:cubicBezTo>
                <a:cubicBezTo>
                  <a:pt x="173" y="15"/>
                  <a:pt x="173" y="15"/>
                  <a:pt x="173" y="15"/>
                </a:cubicBezTo>
                <a:cubicBezTo>
                  <a:pt x="173" y="15"/>
                  <a:pt x="173" y="15"/>
                  <a:pt x="173" y="15"/>
                </a:cubicBezTo>
                <a:cubicBezTo>
                  <a:pt x="173" y="15"/>
                  <a:pt x="173" y="15"/>
                  <a:pt x="173" y="15"/>
                </a:cubicBezTo>
                <a:cubicBezTo>
                  <a:pt x="172" y="15"/>
                  <a:pt x="172" y="15"/>
                  <a:pt x="172" y="15"/>
                </a:cubicBezTo>
                <a:cubicBezTo>
                  <a:pt x="172" y="15"/>
                  <a:pt x="172" y="15"/>
                  <a:pt x="172" y="15"/>
                </a:cubicBezTo>
                <a:cubicBezTo>
                  <a:pt x="172" y="15"/>
                  <a:pt x="172" y="15"/>
                  <a:pt x="172" y="15"/>
                </a:cubicBezTo>
                <a:cubicBezTo>
                  <a:pt x="171" y="15"/>
                  <a:pt x="171" y="15"/>
                  <a:pt x="171" y="15"/>
                </a:cubicBezTo>
                <a:cubicBezTo>
                  <a:pt x="171" y="15"/>
                  <a:pt x="171" y="15"/>
                  <a:pt x="171" y="15"/>
                </a:cubicBezTo>
                <a:cubicBezTo>
                  <a:pt x="171" y="15"/>
                  <a:pt x="171" y="15"/>
                  <a:pt x="171" y="15"/>
                </a:cubicBezTo>
                <a:cubicBezTo>
                  <a:pt x="171" y="15"/>
                  <a:pt x="171" y="15"/>
                  <a:pt x="171" y="15"/>
                </a:cubicBezTo>
                <a:cubicBezTo>
                  <a:pt x="169" y="14"/>
                  <a:pt x="169" y="14"/>
                  <a:pt x="169" y="14"/>
                </a:cubicBezTo>
                <a:cubicBezTo>
                  <a:pt x="169" y="14"/>
                  <a:pt x="169" y="14"/>
                  <a:pt x="169" y="14"/>
                </a:cubicBezTo>
                <a:cubicBezTo>
                  <a:pt x="168" y="14"/>
                  <a:pt x="168" y="14"/>
                  <a:pt x="168" y="14"/>
                </a:cubicBezTo>
                <a:cubicBezTo>
                  <a:pt x="168" y="14"/>
                  <a:pt x="168" y="14"/>
                  <a:pt x="168" y="14"/>
                </a:cubicBezTo>
                <a:cubicBezTo>
                  <a:pt x="166" y="14"/>
                  <a:pt x="166" y="14"/>
                  <a:pt x="166" y="14"/>
                </a:cubicBezTo>
                <a:cubicBezTo>
                  <a:pt x="166" y="14"/>
                  <a:pt x="166" y="14"/>
                  <a:pt x="166" y="14"/>
                </a:cubicBezTo>
                <a:cubicBezTo>
                  <a:pt x="166" y="14"/>
                  <a:pt x="166" y="14"/>
                  <a:pt x="166" y="14"/>
                </a:cubicBezTo>
                <a:cubicBezTo>
                  <a:pt x="166" y="15"/>
                  <a:pt x="166" y="17"/>
                  <a:pt x="166" y="20"/>
                </a:cubicBezTo>
                <a:cubicBezTo>
                  <a:pt x="166" y="27"/>
                  <a:pt x="165" y="33"/>
                  <a:pt x="174" y="33"/>
                </a:cubicBezTo>
                <a:cubicBezTo>
                  <a:pt x="179" y="33"/>
                  <a:pt x="183" y="34"/>
                  <a:pt x="182" y="20"/>
                </a:cubicBezTo>
                <a:cubicBezTo>
                  <a:pt x="182" y="19"/>
                  <a:pt x="182" y="18"/>
                  <a:pt x="182" y="18"/>
                </a:cubicBezTo>
                <a:close/>
                <a:moveTo>
                  <a:pt x="163" y="13"/>
                </a:moveTo>
                <a:cubicBezTo>
                  <a:pt x="163" y="13"/>
                  <a:pt x="163" y="13"/>
                  <a:pt x="163" y="13"/>
                </a:cubicBezTo>
                <a:cubicBezTo>
                  <a:pt x="163" y="13"/>
                  <a:pt x="163" y="13"/>
                  <a:pt x="163" y="13"/>
                </a:cubicBezTo>
                <a:cubicBezTo>
                  <a:pt x="162" y="13"/>
                  <a:pt x="162" y="13"/>
                  <a:pt x="162" y="13"/>
                </a:cubicBezTo>
                <a:cubicBezTo>
                  <a:pt x="162" y="13"/>
                  <a:pt x="162" y="13"/>
                  <a:pt x="162" y="13"/>
                </a:cubicBezTo>
                <a:cubicBezTo>
                  <a:pt x="162" y="13"/>
                  <a:pt x="162" y="13"/>
                  <a:pt x="162" y="13"/>
                </a:cubicBezTo>
                <a:cubicBezTo>
                  <a:pt x="162" y="13"/>
                  <a:pt x="162" y="13"/>
                  <a:pt x="162" y="13"/>
                </a:cubicBezTo>
                <a:cubicBezTo>
                  <a:pt x="161" y="13"/>
                  <a:pt x="161" y="13"/>
                  <a:pt x="161" y="13"/>
                </a:cubicBezTo>
                <a:cubicBezTo>
                  <a:pt x="161" y="13"/>
                  <a:pt x="161" y="13"/>
                  <a:pt x="161" y="13"/>
                </a:cubicBezTo>
                <a:cubicBezTo>
                  <a:pt x="161" y="12"/>
                  <a:pt x="161" y="12"/>
                  <a:pt x="161" y="12"/>
                </a:cubicBezTo>
                <a:cubicBezTo>
                  <a:pt x="158" y="12"/>
                  <a:pt x="158" y="12"/>
                  <a:pt x="158" y="12"/>
                </a:cubicBezTo>
                <a:cubicBezTo>
                  <a:pt x="158" y="12"/>
                  <a:pt x="158" y="12"/>
                  <a:pt x="158" y="12"/>
                </a:cubicBezTo>
                <a:cubicBezTo>
                  <a:pt x="158" y="12"/>
                  <a:pt x="158" y="12"/>
                  <a:pt x="158" y="12"/>
                </a:cubicBezTo>
                <a:cubicBezTo>
                  <a:pt x="158" y="12"/>
                  <a:pt x="158" y="12"/>
                  <a:pt x="158" y="12"/>
                </a:cubicBezTo>
                <a:cubicBezTo>
                  <a:pt x="157" y="12"/>
                  <a:pt x="157" y="12"/>
                  <a:pt x="157" y="12"/>
                </a:cubicBezTo>
                <a:cubicBezTo>
                  <a:pt x="157" y="12"/>
                  <a:pt x="157" y="12"/>
                  <a:pt x="157" y="12"/>
                </a:cubicBezTo>
                <a:cubicBezTo>
                  <a:pt x="157" y="12"/>
                  <a:pt x="157" y="12"/>
                  <a:pt x="157" y="12"/>
                </a:cubicBezTo>
                <a:cubicBezTo>
                  <a:pt x="157" y="12"/>
                  <a:pt x="157" y="12"/>
                  <a:pt x="157" y="12"/>
                </a:cubicBezTo>
                <a:cubicBezTo>
                  <a:pt x="156" y="12"/>
                  <a:pt x="156" y="12"/>
                  <a:pt x="156" y="12"/>
                </a:cubicBezTo>
                <a:cubicBezTo>
                  <a:pt x="156" y="11"/>
                  <a:pt x="156" y="11"/>
                  <a:pt x="156" y="11"/>
                </a:cubicBezTo>
                <a:cubicBezTo>
                  <a:pt x="153" y="11"/>
                  <a:pt x="153" y="11"/>
                  <a:pt x="153" y="11"/>
                </a:cubicBezTo>
                <a:cubicBezTo>
                  <a:pt x="153" y="11"/>
                  <a:pt x="153" y="11"/>
                  <a:pt x="153" y="11"/>
                </a:cubicBezTo>
                <a:cubicBezTo>
                  <a:pt x="152" y="11"/>
                  <a:pt x="152" y="11"/>
                  <a:pt x="152" y="11"/>
                </a:cubicBezTo>
                <a:cubicBezTo>
                  <a:pt x="152" y="11"/>
                  <a:pt x="152" y="11"/>
                  <a:pt x="152" y="11"/>
                </a:cubicBezTo>
                <a:cubicBezTo>
                  <a:pt x="152" y="11"/>
                  <a:pt x="152" y="11"/>
                  <a:pt x="152" y="11"/>
                </a:cubicBezTo>
                <a:cubicBezTo>
                  <a:pt x="152" y="11"/>
                  <a:pt x="152" y="11"/>
                  <a:pt x="152" y="11"/>
                </a:cubicBezTo>
                <a:cubicBezTo>
                  <a:pt x="151" y="11"/>
                  <a:pt x="151" y="11"/>
                  <a:pt x="151" y="11"/>
                </a:cubicBezTo>
                <a:cubicBezTo>
                  <a:pt x="151" y="11"/>
                  <a:pt x="151" y="11"/>
                  <a:pt x="151" y="11"/>
                </a:cubicBezTo>
                <a:cubicBezTo>
                  <a:pt x="151" y="10"/>
                  <a:pt x="151" y="10"/>
                  <a:pt x="151" y="10"/>
                </a:cubicBezTo>
                <a:cubicBezTo>
                  <a:pt x="148" y="10"/>
                  <a:pt x="148" y="10"/>
                  <a:pt x="148" y="10"/>
                </a:cubicBezTo>
                <a:cubicBezTo>
                  <a:pt x="148" y="10"/>
                  <a:pt x="148" y="10"/>
                  <a:pt x="148" y="10"/>
                </a:cubicBezTo>
                <a:cubicBezTo>
                  <a:pt x="148" y="10"/>
                  <a:pt x="148" y="10"/>
                  <a:pt x="148" y="10"/>
                </a:cubicBezTo>
                <a:cubicBezTo>
                  <a:pt x="148" y="10"/>
                  <a:pt x="148" y="10"/>
                  <a:pt x="148" y="10"/>
                </a:cubicBezTo>
                <a:cubicBezTo>
                  <a:pt x="147" y="10"/>
                  <a:pt x="147" y="10"/>
                  <a:pt x="147" y="10"/>
                </a:cubicBezTo>
                <a:cubicBezTo>
                  <a:pt x="147" y="10"/>
                  <a:pt x="147" y="10"/>
                  <a:pt x="147" y="10"/>
                </a:cubicBezTo>
                <a:cubicBezTo>
                  <a:pt x="147" y="10"/>
                  <a:pt x="147" y="10"/>
                  <a:pt x="147" y="10"/>
                </a:cubicBezTo>
                <a:cubicBezTo>
                  <a:pt x="147" y="11"/>
                  <a:pt x="146" y="13"/>
                  <a:pt x="147" y="16"/>
                </a:cubicBezTo>
                <a:cubicBezTo>
                  <a:pt x="147" y="22"/>
                  <a:pt x="147" y="27"/>
                  <a:pt x="154" y="27"/>
                </a:cubicBezTo>
                <a:cubicBezTo>
                  <a:pt x="163" y="27"/>
                  <a:pt x="163" y="22"/>
                  <a:pt x="163" y="16"/>
                </a:cubicBezTo>
                <a:cubicBezTo>
                  <a:pt x="163" y="15"/>
                  <a:pt x="163" y="14"/>
                  <a:pt x="163" y="13"/>
                </a:cubicBezTo>
                <a:close/>
                <a:moveTo>
                  <a:pt x="123" y="6"/>
                </a:moveTo>
                <a:cubicBezTo>
                  <a:pt x="123" y="6"/>
                  <a:pt x="123" y="6"/>
                  <a:pt x="123" y="6"/>
                </a:cubicBezTo>
                <a:cubicBezTo>
                  <a:pt x="122" y="6"/>
                  <a:pt x="122" y="6"/>
                  <a:pt x="122" y="6"/>
                </a:cubicBezTo>
                <a:cubicBezTo>
                  <a:pt x="122" y="6"/>
                  <a:pt x="122" y="6"/>
                  <a:pt x="122" y="6"/>
                </a:cubicBezTo>
                <a:cubicBezTo>
                  <a:pt x="122" y="6"/>
                  <a:pt x="122" y="6"/>
                  <a:pt x="122" y="6"/>
                </a:cubicBezTo>
                <a:cubicBezTo>
                  <a:pt x="121" y="6"/>
                  <a:pt x="121" y="6"/>
                  <a:pt x="121" y="6"/>
                </a:cubicBezTo>
                <a:cubicBezTo>
                  <a:pt x="120" y="5"/>
                  <a:pt x="120" y="5"/>
                  <a:pt x="120" y="5"/>
                </a:cubicBezTo>
                <a:cubicBezTo>
                  <a:pt x="119" y="5"/>
                  <a:pt x="119" y="5"/>
                  <a:pt x="119" y="5"/>
                </a:cubicBezTo>
                <a:cubicBezTo>
                  <a:pt x="119" y="5"/>
                  <a:pt x="119" y="5"/>
                  <a:pt x="119" y="5"/>
                </a:cubicBezTo>
                <a:cubicBezTo>
                  <a:pt x="119" y="5"/>
                  <a:pt x="119" y="5"/>
                  <a:pt x="119" y="5"/>
                </a:cubicBezTo>
                <a:cubicBezTo>
                  <a:pt x="118" y="5"/>
                  <a:pt x="118" y="5"/>
                  <a:pt x="118" y="5"/>
                </a:cubicBezTo>
                <a:cubicBezTo>
                  <a:pt x="118" y="5"/>
                  <a:pt x="118" y="5"/>
                  <a:pt x="118" y="5"/>
                </a:cubicBezTo>
                <a:cubicBezTo>
                  <a:pt x="118" y="5"/>
                  <a:pt x="118" y="5"/>
                  <a:pt x="118" y="5"/>
                </a:cubicBezTo>
                <a:cubicBezTo>
                  <a:pt x="117" y="5"/>
                  <a:pt x="117" y="5"/>
                  <a:pt x="117" y="5"/>
                </a:cubicBezTo>
                <a:cubicBezTo>
                  <a:pt x="117" y="5"/>
                  <a:pt x="117" y="5"/>
                  <a:pt x="117" y="5"/>
                </a:cubicBezTo>
                <a:cubicBezTo>
                  <a:pt x="117" y="5"/>
                  <a:pt x="117" y="5"/>
                  <a:pt x="117" y="5"/>
                </a:cubicBezTo>
                <a:cubicBezTo>
                  <a:pt x="115" y="5"/>
                  <a:pt x="115" y="5"/>
                  <a:pt x="115" y="5"/>
                </a:cubicBezTo>
                <a:cubicBezTo>
                  <a:pt x="115" y="5"/>
                  <a:pt x="115" y="5"/>
                  <a:pt x="115" y="5"/>
                </a:cubicBezTo>
                <a:cubicBezTo>
                  <a:pt x="115" y="5"/>
                  <a:pt x="115" y="5"/>
                  <a:pt x="115" y="5"/>
                </a:cubicBezTo>
                <a:cubicBezTo>
                  <a:pt x="114" y="5"/>
                  <a:pt x="114" y="5"/>
                  <a:pt x="114" y="5"/>
                </a:cubicBezTo>
                <a:cubicBezTo>
                  <a:pt x="112" y="4"/>
                  <a:pt x="112" y="4"/>
                  <a:pt x="112" y="4"/>
                </a:cubicBezTo>
                <a:cubicBezTo>
                  <a:pt x="112" y="4"/>
                  <a:pt x="112" y="4"/>
                  <a:pt x="112" y="4"/>
                </a:cubicBezTo>
                <a:cubicBezTo>
                  <a:pt x="112" y="4"/>
                  <a:pt x="112" y="4"/>
                  <a:pt x="112" y="4"/>
                </a:cubicBezTo>
                <a:cubicBezTo>
                  <a:pt x="111" y="4"/>
                  <a:pt x="111" y="4"/>
                  <a:pt x="111" y="4"/>
                </a:cubicBezTo>
                <a:cubicBezTo>
                  <a:pt x="111" y="4"/>
                  <a:pt x="111" y="4"/>
                  <a:pt x="111" y="4"/>
                </a:cubicBezTo>
                <a:cubicBezTo>
                  <a:pt x="111" y="4"/>
                  <a:pt x="111" y="4"/>
                  <a:pt x="111" y="4"/>
                </a:cubicBezTo>
                <a:cubicBezTo>
                  <a:pt x="110" y="4"/>
                  <a:pt x="110" y="4"/>
                  <a:pt x="110" y="4"/>
                </a:cubicBezTo>
                <a:cubicBezTo>
                  <a:pt x="107" y="4"/>
                  <a:pt x="107" y="4"/>
                  <a:pt x="107" y="4"/>
                </a:cubicBezTo>
                <a:cubicBezTo>
                  <a:pt x="107" y="4"/>
                  <a:pt x="107" y="4"/>
                  <a:pt x="107" y="4"/>
                </a:cubicBezTo>
                <a:cubicBezTo>
                  <a:pt x="107" y="4"/>
                  <a:pt x="107" y="4"/>
                  <a:pt x="107" y="4"/>
                </a:cubicBezTo>
                <a:cubicBezTo>
                  <a:pt x="106" y="4"/>
                  <a:pt x="106" y="4"/>
                  <a:pt x="106" y="4"/>
                </a:cubicBezTo>
                <a:cubicBezTo>
                  <a:pt x="106" y="4"/>
                  <a:pt x="106" y="4"/>
                  <a:pt x="106" y="4"/>
                </a:cubicBezTo>
                <a:cubicBezTo>
                  <a:pt x="102" y="3"/>
                  <a:pt x="102" y="3"/>
                  <a:pt x="102" y="3"/>
                </a:cubicBezTo>
                <a:cubicBezTo>
                  <a:pt x="102" y="3"/>
                  <a:pt x="102" y="3"/>
                  <a:pt x="102" y="3"/>
                </a:cubicBezTo>
                <a:cubicBezTo>
                  <a:pt x="102" y="3"/>
                  <a:pt x="102" y="3"/>
                  <a:pt x="102" y="3"/>
                </a:cubicBezTo>
                <a:cubicBezTo>
                  <a:pt x="102" y="3"/>
                  <a:pt x="102" y="3"/>
                  <a:pt x="102" y="3"/>
                </a:cubicBezTo>
                <a:cubicBezTo>
                  <a:pt x="102" y="5"/>
                  <a:pt x="102" y="7"/>
                  <a:pt x="102" y="9"/>
                </a:cubicBezTo>
                <a:cubicBezTo>
                  <a:pt x="102" y="18"/>
                  <a:pt x="101" y="26"/>
                  <a:pt x="112" y="26"/>
                </a:cubicBezTo>
                <a:cubicBezTo>
                  <a:pt x="118" y="26"/>
                  <a:pt x="124" y="27"/>
                  <a:pt x="123" y="9"/>
                </a:cubicBezTo>
                <a:cubicBezTo>
                  <a:pt x="123" y="8"/>
                  <a:pt x="123" y="7"/>
                  <a:pt x="123" y="6"/>
                </a:cubicBezTo>
                <a:cubicBezTo>
                  <a:pt x="123" y="6"/>
                  <a:pt x="123" y="6"/>
                  <a:pt x="123" y="6"/>
                </a:cubicBezTo>
                <a:close/>
                <a:moveTo>
                  <a:pt x="97" y="3"/>
                </a:moveTo>
                <a:cubicBezTo>
                  <a:pt x="97" y="3"/>
                  <a:pt x="97" y="3"/>
                  <a:pt x="97" y="3"/>
                </a:cubicBezTo>
                <a:cubicBezTo>
                  <a:pt x="96" y="3"/>
                  <a:pt x="96" y="3"/>
                  <a:pt x="96" y="3"/>
                </a:cubicBezTo>
                <a:cubicBezTo>
                  <a:pt x="96" y="3"/>
                  <a:pt x="96" y="3"/>
                  <a:pt x="96" y="3"/>
                </a:cubicBezTo>
                <a:cubicBezTo>
                  <a:pt x="96" y="3"/>
                  <a:pt x="96" y="3"/>
                  <a:pt x="96" y="3"/>
                </a:cubicBezTo>
                <a:cubicBezTo>
                  <a:pt x="96" y="3"/>
                  <a:pt x="96" y="3"/>
                  <a:pt x="96" y="3"/>
                </a:cubicBezTo>
                <a:cubicBezTo>
                  <a:pt x="96" y="3"/>
                  <a:pt x="96" y="3"/>
                  <a:pt x="96" y="3"/>
                </a:cubicBezTo>
                <a:cubicBezTo>
                  <a:pt x="96" y="3"/>
                  <a:pt x="96" y="3"/>
                  <a:pt x="96" y="3"/>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3"/>
                  <a:pt x="94" y="3"/>
                  <a:pt x="94" y="3"/>
                </a:cubicBezTo>
                <a:cubicBezTo>
                  <a:pt x="94" y="3"/>
                  <a:pt x="94" y="3"/>
                  <a:pt x="94" y="3"/>
                </a:cubicBezTo>
                <a:cubicBezTo>
                  <a:pt x="94" y="3"/>
                  <a:pt x="94" y="3"/>
                  <a:pt x="94" y="3"/>
                </a:cubicBezTo>
                <a:cubicBezTo>
                  <a:pt x="94" y="3"/>
                  <a:pt x="94" y="3"/>
                  <a:pt x="94" y="3"/>
                </a:cubicBezTo>
                <a:cubicBezTo>
                  <a:pt x="94" y="3"/>
                  <a:pt x="94" y="3"/>
                  <a:pt x="94" y="3"/>
                </a:cubicBezTo>
                <a:cubicBezTo>
                  <a:pt x="92" y="2"/>
                  <a:pt x="92" y="2"/>
                  <a:pt x="92" y="2"/>
                </a:cubicBezTo>
                <a:cubicBezTo>
                  <a:pt x="91" y="2"/>
                  <a:pt x="91" y="2"/>
                  <a:pt x="91" y="2"/>
                </a:cubicBezTo>
                <a:cubicBezTo>
                  <a:pt x="91" y="2"/>
                  <a:pt x="91" y="2"/>
                  <a:pt x="91" y="2"/>
                </a:cubicBezTo>
                <a:cubicBezTo>
                  <a:pt x="91" y="2"/>
                  <a:pt x="91" y="2"/>
                  <a:pt x="91" y="2"/>
                </a:cubicBezTo>
                <a:cubicBezTo>
                  <a:pt x="91" y="2"/>
                  <a:pt x="91" y="2"/>
                  <a:pt x="91" y="2"/>
                </a:cubicBezTo>
                <a:cubicBezTo>
                  <a:pt x="91" y="2"/>
                  <a:pt x="91" y="2"/>
                  <a:pt x="91" y="2"/>
                </a:cubicBezTo>
                <a:cubicBezTo>
                  <a:pt x="91" y="2"/>
                  <a:pt x="91" y="2"/>
                  <a:pt x="91" y="2"/>
                </a:cubicBezTo>
                <a:cubicBezTo>
                  <a:pt x="90" y="2"/>
                  <a:pt x="90" y="2"/>
                  <a:pt x="90" y="2"/>
                </a:cubicBezTo>
                <a:cubicBezTo>
                  <a:pt x="90" y="2"/>
                  <a:pt x="90" y="2"/>
                  <a:pt x="90" y="2"/>
                </a:cubicBezTo>
                <a:cubicBezTo>
                  <a:pt x="90" y="2"/>
                  <a:pt x="90" y="2"/>
                  <a:pt x="90" y="2"/>
                </a:cubicBezTo>
                <a:cubicBezTo>
                  <a:pt x="90" y="2"/>
                  <a:pt x="90" y="2"/>
                  <a:pt x="90" y="2"/>
                </a:cubicBezTo>
                <a:cubicBezTo>
                  <a:pt x="90" y="2"/>
                  <a:pt x="90" y="2"/>
                  <a:pt x="90" y="2"/>
                </a:cubicBezTo>
                <a:cubicBezTo>
                  <a:pt x="90" y="2"/>
                  <a:pt x="90" y="2"/>
                  <a:pt x="90" y="2"/>
                </a:cubicBezTo>
                <a:cubicBezTo>
                  <a:pt x="89" y="2"/>
                  <a:pt x="89" y="2"/>
                  <a:pt x="89" y="2"/>
                </a:cubicBezTo>
                <a:cubicBezTo>
                  <a:pt x="88" y="2"/>
                  <a:pt x="88" y="2"/>
                  <a:pt x="88" y="2"/>
                </a:cubicBezTo>
                <a:cubicBezTo>
                  <a:pt x="87" y="2"/>
                  <a:pt x="87" y="2"/>
                  <a:pt x="87" y="2"/>
                </a:cubicBezTo>
                <a:cubicBezTo>
                  <a:pt x="87" y="2"/>
                  <a:pt x="87" y="2"/>
                  <a:pt x="87" y="2"/>
                </a:cubicBezTo>
                <a:cubicBezTo>
                  <a:pt x="87" y="2"/>
                  <a:pt x="87" y="2"/>
                  <a:pt x="87" y="2"/>
                </a:cubicBezTo>
                <a:cubicBezTo>
                  <a:pt x="87" y="2"/>
                  <a:pt x="87" y="2"/>
                  <a:pt x="87" y="2"/>
                </a:cubicBezTo>
                <a:cubicBezTo>
                  <a:pt x="87" y="2"/>
                  <a:pt x="87" y="2"/>
                  <a:pt x="87" y="2"/>
                </a:cubicBezTo>
                <a:cubicBezTo>
                  <a:pt x="87" y="2"/>
                  <a:pt x="87" y="2"/>
                  <a:pt x="87" y="2"/>
                </a:cubicBezTo>
                <a:cubicBezTo>
                  <a:pt x="86" y="2"/>
                  <a:pt x="86" y="2"/>
                  <a:pt x="86" y="2"/>
                </a:cubicBezTo>
                <a:cubicBezTo>
                  <a:pt x="86" y="2"/>
                  <a:pt x="86" y="2"/>
                  <a:pt x="86" y="2"/>
                </a:cubicBezTo>
                <a:cubicBezTo>
                  <a:pt x="87" y="3"/>
                  <a:pt x="88" y="4"/>
                  <a:pt x="92" y="4"/>
                </a:cubicBezTo>
                <a:cubicBezTo>
                  <a:pt x="94" y="4"/>
                  <a:pt x="96" y="4"/>
                  <a:pt x="97" y="3"/>
                </a:cubicBezTo>
                <a:close/>
                <a:moveTo>
                  <a:pt x="81" y="2"/>
                </a:moveTo>
                <a:cubicBezTo>
                  <a:pt x="81" y="2"/>
                  <a:pt x="81" y="2"/>
                  <a:pt x="81" y="2"/>
                </a:cubicBezTo>
                <a:cubicBezTo>
                  <a:pt x="79" y="2"/>
                  <a:pt x="79" y="2"/>
                  <a:pt x="79" y="2"/>
                </a:cubicBezTo>
                <a:cubicBezTo>
                  <a:pt x="79" y="2"/>
                  <a:pt x="79" y="2"/>
                  <a:pt x="79" y="2"/>
                </a:cubicBezTo>
                <a:cubicBezTo>
                  <a:pt x="79" y="1"/>
                  <a:pt x="79" y="1"/>
                  <a:pt x="79" y="1"/>
                </a:cubicBezTo>
                <a:cubicBezTo>
                  <a:pt x="79" y="1"/>
                  <a:pt x="79" y="1"/>
                  <a:pt x="79" y="1"/>
                </a:cubicBezTo>
                <a:cubicBezTo>
                  <a:pt x="78" y="1"/>
                  <a:pt x="78" y="1"/>
                  <a:pt x="78" y="1"/>
                </a:cubicBezTo>
                <a:cubicBezTo>
                  <a:pt x="78" y="1"/>
                  <a:pt x="78" y="1"/>
                  <a:pt x="78" y="1"/>
                </a:cubicBezTo>
                <a:cubicBezTo>
                  <a:pt x="78" y="1"/>
                  <a:pt x="78" y="1"/>
                  <a:pt x="78" y="1"/>
                </a:cubicBezTo>
                <a:cubicBezTo>
                  <a:pt x="77" y="1"/>
                  <a:pt x="77" y="1"/>
                  <a:pt x="77" y="1"/>
                </a:cubicBezTo>
                <a:cubicBezTo>
                  <a:pt x="77" y="1"/>
                  <a:pt x="77" y="1"/>
                  <a:pt x="77" y="1"/>
                </a:cubicBezTo>
                <a:cubicBezTo>
                  <a:pt x="77" y="1"/>
                  <a:pt x="77" y="1"/>
                  <a:pt x="77" y="1"/>
                </a:cubicBezTo>
                <a:cubicBezTo>
                  <a:pt x="77" y="1"/>
                  <a:pt x="77" y="1"/>
                  <a:pt x="77" y="1"/>
                </a:cubicBezTo>
                <a:cubicBezTo>
                  <a:pt x="76" y="1"/>
                  <a:pt x="76" y="1"/>
                  <a:pt x="76" y="1"/>
                </a:cubicBezTo>
                <a:cubicBezTo>
                  <a:pt x="76" y="1"/>
                  <a:pt x="76" y="1"/>
                  <a:pt x="76" y="1"/>
                </a:cubicBezTo>
                <a:cubicBezTo>
                  <a:pt x="75" y="1"/>
                  <a:pt x="75" y="1"/>
                  <a:pt x="75" y="1"/>
                </a:cubicBezTo>
                <a:cubicBezTo>
                  <a:pt x="75" y="1"/>
                  <a:pt x="75" y="1"/>
                  <a:pt x="75" y="1"/>
                </a:cubicBezTo>
                <a:cubicBezTo>
                  <a:pt x="75" y="1"/>
                  <a:pt x="75" y="1"/>
                  <a:pt x="75" y="1"/>
                </a:cubicBezTo>
                <a:cubicBezTo>
                  <a:pt x="74" y="1"/>
                  <a:pt x="74" y="1"/>
                  <a:pt x="74" y="1"/>
                </a:cubicBezTo>
                <a:cubicBezTo>
                  <a:pt x="74" y="1"/>
                  <a:pt x="74" y="1"/>
                  <a:pt x="74" y="1"/>
                </a:cubicBezTo>
                <a:cubicBezTo>
                  <a:pt x="73" y="1"/>
                  <a:pt x="73" y="1"/>
                  <a:pt x="73" y="1"/>
                </a:cubicBezTo>
                <a:cubicBezTo>
                  <a:pt x="73" y="1"/>
                  <a:pt x="73" y="1"/>
                  <a:pt x="73" y="1"/>
                </a:cubicBezTo>
                <a:cubicBezTo>
                  <a:pt x="73" y="1"/>
                  <a:pt x="73" y="1"/>
                  <a:pt x="73" y="1"/>
                </a:cubicBezTo>
                <a:cubicBezTo>
                  <a:pt x="72" y="1"/>
                  <a:pt x="72" y="1"/>
                  <a:pt x="72" y="1"/>
                </a:cubicBezTo>
                <a:cubicBezTo>
                  <a:pt x="72" y="1"/>
                  <a:pt x="72" y="1"/>
                  <a:pt x="72" y="1"/>
                </a:cubicBezTo>
                <a:cubicBezTo>
                  <a:pt x="72" y="1"/>
                  <a:pt x="72" y="1"/>
                  <a:pt x="72" y="1"/>
                </a:cubicBezTo>
                <a:cubicBezTo>
                  <a:pt x="72" y="1"/>
                  <a:pt x="72" y="1"/>
                  <a:pt x="72" y="1"/>
                </a:cubicBezTo>
                <a:cubicBezTo>
                  <a:pt x="71" y="1"/>
                  <a:pt x="71" y="1"/>
                  <a:pt x="71" y="1"/>
                </a:cubicBezTo>
                <a:cubicBezTo>
                  <a:pt x="71" y="1"/>
                  <a:pt x="71" y="1"/>
                  <a:pt x="71" y="1"/>
                </a:cubicBezTo>
                <a:cubicBezTo>
                  <a:pt x="71" y="1"/>
                  <a:pt x="71" y="1"/>
                  <a:pt x="71" y="1"/>
                </a:cubicBezTo>
                <a:cubicBezTo>
                  <a:pt x="68" y="1"/>
                  <a:pt x="68" y="1"/>
                  <a:pt x="68" y="1"/>
                </a:cubicBezTo>
                <a:cubicBezTo>
                  <a:pt x="67" y="1"/>
                  <a:pt x="67" y="1"/>
                  <a:pt x="67" y="1"/>
                </a:cubicBezTo>
                <a:cubicBezTo>
                  <a:pt x="64" y="1"/>
                  <a:pt x="64" y="1"/>
                  <a:pt x="64" y="1"/>
                </a:cubicBezTo>
                <a:cubicBezTo>
                  <a:pt x="64" y="1"/>
                  <a:pt x="64" y="1"/>
                  <a:pt x="64" y="1"/>
                </a:cubicBezTo>
                <a:cubicBezTo>
                  <a:pt x="64" y="1"/>
                  <a:pt x="64" y="1"/>
                  <a:pt x="64" y="1"/>
                </a:cubicBezTo>
                <a:cubicBezTo>
                  <a:pt x="64" y="3"/>
                  <a:pt x="66" y="5"/>
                  <a:pt x="72" y="5"/>
                </a:cubicBezTo>
                <a:cubicBezTo>
                  <a:pt x="76" y="5"/>
                  <a:pt x="80" y="5"/>
                  <a:pt x="81" y="2"/>
                </a:cubicBezTo>
                <a:close/>
                <a:moveTo>
                  <a:pt x="59" y="1"/>
                </a:moveTo>
                <a:cubicBezTo>
                  <a:pt x="57" y="0"/>
                  <a:pt x="57" y="0"/>
                  <a:pt x="57" y="0"/>
                </a:cubicBezTo>
                <a:cubicBezTo>
                  <a:pt x="56" y="0"/>
                  <a:pt x="56" y="0"/>
                  <a:pt x="56" y="0"/>
                </a:cubicBezTo>
                <a:cubicBezTo>
                  <a:pt x="56" y="0"/>
                  <a:pt x="56" y="0"/>
                  <a:pt x="56" y="0"/>
                </a:cubicBezTo>
                <a:cubicBezTo>
                  <a:pt x="56" y="0"/>
                  <a:pt x="56" y="0"/>
                  <a:pt x="56" y="0"/>
                </a:cubicBezTo>
                <a:cubicBezTo>
                  <a:pt x="56" y="0"/>
                  <a:pt x="56" y="0"/>
                  <a:pt x="56" y="0"/>
                </a:cubicBezTo>
                <a:cubicBezTo>
                  <a:pt x="55" y="0"/>
                  <a:pt x="55" y="0"/>
                  <a:pt x="55" y="0"/>
                </a:cubicBezTo>
                <a:cubicBezTo>
                  <a:pt x="54" y="0"/>
                  <a:pt x="54" y="0"/>
                  <a:pt x="54" y="0"/>
                </a:cubicBezTo>
                <a:cubicBezTo>
                  <a:pt x="53" y="0"/>
                  <a:pt x="53" y="0"/>
                  <a:pt x="53" y="0"/>
                </a:cubicBezTo>
                <a:cubicBezTo>
                  <a:pt x="53" y="0"/>
                  <a:pt x="53" y="0"/>
                  <a:pt x="53" y="0"/>
                </a:cubicBezTo>
                <a:cubicBezTo>
                  <a:pt x="52" y="0"/>
                  <a:pt x="52" y="0"/>
                  <a:pt x="52" y="0"/>
                </a:cubicBezTo>
                <a:cubicBezTo>
                  <a:pt x="52" y="0"/>
                  <a:pt x="52" y="0"/>
                  <a:pt x="52" y="0"/>
                </a:cubicBezTo>
                <a:cubicBezTo>
                  <a:pt x="52" y="0"/>
                  <a:pt x="52" y="0"/>
                  <a:pt x="52" y="0"/>
                </a:cubicBezTo>
                <a:cubicBezTo>
                  <a:pt x="50" y="0"/>
                  <a:pt x="50" y="0"/>
                  <a:pt x="50" y="0"/>
                </a:cubicBezTo>
                <a:cubicBezTo>
                  <a:pt x="50" y="0"/>
                  <a:pt x="50" y="0"/>
                  <a:pt x="50" y="0"/>
                </a:cubicBezTo>
                <a:cubicBezTo>
                  <a:pt x="49" y="0"/>
                  <a:pt x="49" y="0"/>
                  <a:pt x="49" y="0"/>
                </a:cubicBezTo>
                <a:cubicBezTo>
                  <a:pt x="49" y="0"/>
                  <a:pt x="49" y="0"/>
                  <a:pt x="49" y="0"/>
                </a:cubicBezTo>
                <a:cubicBezTo>
                  <a:pt x="49" y="0"/>
                  <a:pt x="49" y="0"/>
                  <a:pt x="49" y="0"/>
                </a:cubicBezTo>
                <a:cubicBezTo>
                  <a:pt x="48" y="0"/>
                  <a:pt x="48" y="0"/>
                  <a:pt x="48" y="0"/>
                </a:cubicBezTo>
                <a:cubicBezTo>
                  <a:pt x="45" y="0"/>
                  <a:pt x="45" y="0"/>
                  <a:pt x="45" y="0"/>
                </a:cubicBezTo>
                <a:cubicBezTo>
                  <a:pt x="45" y="0"/>
                  <a:pt x="45" y="0"/>
                  <a:pt x="45" y="0"/>
                </a:cubicBezTo>
                <a:cubicBezTo>
                  <a:pt x="45" y="0"/>
                  <a:pt x="45" y="0"/>
                  <a:pt x="45" y="0"/>
                </a:cubicBezTo>
                <a:cubicBezTo>
                  <a:pt x="45" y="0"/>
                  <a:pt x="45" y="0"/>
                  <a:pt x="45" y="0"/>
                </a:cubicBezTo>
                <a:cubicBezTo>
                  <a:pt x="44" y="0"/>
                  <a:pt x="44" y="0"/>
                  <a:pt x="44" y="0"/>
                </a:cubicBezTo>
                <a:cubicBezTo>
                  <a:pt x="43" y="0"/>
                  <a:pt x="43" y="0"/>
                  <a:pt x="43" y="0"/>
                </a:cubicBezTo>
                <a:cubicBezTo>
                  <a:pt x="43" y="0"/>
                  <a:pt x="43" y="0"/>
                  <a:pt x="43" y="0"/>
                </a:cubicBezTo>
                <a:cubicBezTo>
                  <a:pt x="42" y="0"/>
                  <a:pt x="42" y="0"/>
                  <a:pt x="42" y="0"/>
                </a:cubicBezTo>
                <a:cubicBezTo>
                  <a:pt x="42" y="0"/>
                  <a:pt x="42" y="0"/>
                  <a:pt x="42" y="0"/>
                </a:cubicBezTo>
                <a:cubicBezTo>
                  <a:pt x="42" y="0"/>
                  <a:pt x="42" y="0"/>
                  <a:pt x="42" y="0"/>
                </a:cubicBezTo>
                <a:cubicBezTo>
                  <a:pt x="42" y="0"/>
                  <a:pt x="42" y="0"/>
                  <a:pt x="42" y="0"/>
                </a:cubicBezTo>
                <a:cubicBezTo>
                  <a:pt x="41" y="0"/>
                  <a:pt x="41" y="0"/>
                  <a:pt x="41" y="0"/>
                </a:cubicBezTo>
                <a:cubicBezTo>
                  <a:pt x="41" y="0"/>
                  <a:pt x="41" y="0"/>
                  <a:pt x="41" y="0"/>
                </a:cubicBezTo>
                <a:cubicBezTo>
                  <a:pt x="40" y="0"/>
                  <a:pt x="40" y="0"/>
                  <a:pt x="40" y="0"/>
                </a:cubicBezTo>
                <a:cubicBezTo>
                  <a:pt x="40" y="0"/>
                  <a:pt x="40" y="0"/>
                  <a:pt x="40" y="0"/>
                </a:cubicBezTo>
                <a:cubicBezTo>
                  <a:pt x="40" y="0"/>
                  <a:pt x="40" y="0"/>
                  <a:pt x="40" y="0"/>
                </a:cubicBezTo>
                <a:cubicBezTo>
                  <a:pt x="39" y="0"/>
                  <a:pt x="39" y="0"/>
                  <a:pt x="39" y="0"/>
                </a:cubicBezTo>
                <a:cubicBezTo>
                  <a:pt x="39" y="0"/>
                  <a:pt x="39" y="0"/>
                  <a:pt x="39" y="0"/>
                </a:cubicBezTo>
                <a:cubicBezTo>
                  <a:pt x="39" y="0"/>
                  <a:pt x="39" y="0"/>
                  <a:pt x="39" y="0"/>
                </a:cubicBezTo>
                <a:cubicBezTo>
                  <a:pt x="39" y="0"/>
                  <a:pt x="39" y="0"/>
                  <a:pt x="39" y="0"/>
                </a:cubicBezTo>
                <a:cubicBezTo>
                  <a:pt x="38" y="0"/>
                  <a:pt x="38" y="0"/>
                  <a:pt x="38" y="0"/>
                </a:cubicBezTo>
                <a:cubicBezTo>
                  <a:pt x="38" y="0"/>
                  <a:pt x="38" y="0"/>
                  <a:pt x="38" y="0"/>
                </a:cubicBezTo>
                <a:cubicBezTo>
                  <a:pt x="38" y="0"/>
                  <a:pt x="38" y="0"/>
                  <a:pt x="38" y="0"/>
                </a:cubicBezTo>
                <a:cubicBezTo>
                  <a:pt x="37" y="0"/>
                  <a:pt x="37" y="0"/>
                  <a:pt x="37" y="0"/>
                </a:cubicBezTo>
                <a:cubicBezTo>
                  <a:pt x="37" y="0"/>
                  <a:pt x="37" y="0"/>
                  <a:pt x="37" y="0"/>
                </a:cubicBezTo>
                <a:cubicBezTo>
                  <a:pt x="37" y="0"/>
                  <a:pt x="37" y="0"/>
                  <a:pt x="37" y="0"/>
                </a:cubicBezTo>
                <a:cubicBezTo>
                  <a:pt x="36" y="0"/>
                  <a:pt x="36" y="0"/>
                  <a:pt x="36" y="0"/>
                </a:cubicBezTo>
                <a:cubicBezTo>
                  <a:pt x="36" y="0"/>
                  <a:pt x="36" y="0"/>
                  <a:pt x="36" y="0"/>
                </a:cubicBezTo>
                <a:cubicBezTo>
                  <a:pt x="35" y="0"/>
                  <a:pt x="35" y="0"/>
                  <a:pt x="35" y="0"/>
                </a:cubicBezTo>
                <a:cubicBezTo>
                  <a:pt x="35" y="0"/>
                  <a:pt x="35" y="0"/>
                  <a:pt x="35" y="0"/>
                </a:cubicBezTo>
                <a:cubicBezTo>
                  <a:pt x="35" y="0"/>
                  <a:pt x="35" y="0"/>
                  <a:pt x="35" y="0"/>
                </a:cubicBezTo>
                <a:cubicBezTo>
                  <a:pt x="36" y="2"/>
                  <a:pt x="38" y="3"/>
                  <a:pt x="46" y="3"/>
                </a:cubicBezTo>
                <a:cubicBezTo>
                  <a:pt x="54" y="3"/>
                  <a:pt x="58" y="2"/>
                  <a:pt x="59" y="1"/>
                </a:cubicBezTo>
                <a:close/>
                <a:moveTo>
                  <a:pt x="32" y="0"/>
                </a:moveTo>
                <a:cubicBezTo>
                  <a:pt x="32" y="0"/>
                  <a:pt x="32" y="0"/>
                  <a:pt x="32" y="0"/>
                </a:cubicBezTo>
                <a:cubicBezTo>
                  <a:pt x="32" y="0"/>
                  <a:pt x="32" y="0"/>
                  <a:pt x="32" y="0"/>
                </a:cubicBezTo>
                <a:cubicBezTo>
                  <a:pt x="31" y="0"/>
                  <a:pt x="31" y="0"/>
                  <a:pt x="31" y="0"/>
                </a:cubicBezTo>
                <a:cubicBezTo>
                  <a:pt x="31" y="0"/>
                  <a:pt x="31" y="0"/>
                  <a:pt x="31" y="0"/>
                </a:cubicBezTo>
                <a:cubicBezTo>
                  <a:pt x="31" y="0"/>
                  <a:pt x="31" y="0"/>
                  <a:pt x="31" y="0"/>
                </a:cubicBezTo>
                <a:cubicBezTo>
                  <a:pt x="31" y="0"/>
                  <a:pt x="31" y="0"/>
                  <a:pt x="31" y="0"/>
                </a:cubicBezTo>
                <a:cubicBezTo>
                  <a:pt x="31" y="0"/>
                  <a:pt x="31" y="0"/>
                  <a:pt x="31" y="0"/>
                </a:cubicBezTo>
                <a:cubicBezTo>
                  <a:pt x="31" y="0"/>
                  <a:pt x="31" y="0"/>
                  <a:pt x="31" y="0"/>
                </a:cubicBezTo>
                <a:cubicBezTo>
                  <a:pt x="30" y="0"/>
                  <a:pt x="30" y="0"/>
                  <a:pt x="30" y="0"/>
                </a:cubicBezTo>
                <a:cubicBezTo>
                  <a:pt x="30" y="0"/>
                  <a:pt x="30" y="0"/>
                  <a:pt x="30" y="0"/>
                </a:cubicBezTo>
                <a:cubicBezTo>
                  <a:pt x="30" y="0"/>
                  <a:pt x="30" y="0"/>
                  <a:pt x="30" y="0"/>
                </a:cubicBezTo>
                <a:cubicBezTo>
                  <a:pt x="30" y="0"/>
                  <a:pt x="30" y="0"/>
                  <a:pt x="30" y="0"/>
                </a:cubicBezTo>
                <a:cubicBezTo>
                  <a:pt x="30" y="0"/>
                  <a:pt x="30" y="0"/>
                  <a:pt x="30" y="0"/>
                </a:cubicBezTo>
                <a:cubicBezTo>
                  <a:pt x="30" y="0"/>
                  <a:pt x="30" y="0"/>
                  <a:pt x="30"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8" y="0"/>
                  <a:pt x="28" y="0"/>
                  <a:pt x="28" y="0"/>
                </a:cubicBezTo>
                <a:cubicBezTo>
                  <a:pt x="28" y="0"/>
                  <a:pt x="28" y="0"/>
                  <a:pt x="28" y="0"/>
                </a:cubicBezTo>
                <a:cubicBezTo>
                  <a:pt x="28" y="0"/>
                  <a:pt x="28" y="0"/>
                  <a:pt x="28"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6" y="0"/>
                  <a:pt x="26" y="0"/>
                  <a:pt x="26" y="0"/>
                </a:cubicBezTo>
                <a:cubicBezTo>
                  <a:pt x="26" y="0"/>
                  <a:pt x="26" y="0"/>
                  <a:pt x="26" y="0"/>
                </a:cubicBezTo>
                <a:cubicBezTo>
                  <a:pt x="26" y="0"/>
                  <a:pt x="26" y="0"/>
                  <a:pt x="26" y="0"/>
                </a:cubicBezTo>
                <a:cubicBezTo>
                  <a:pt x="26" y="0"/>
                  <a:pt x="26" y="0"/>
                  <a:pt x="26" y="0"/>
                </a:cubicBezTo>
                <a:cubicBezTo>
                  <a:pt x="26" y="0"/>
                  <a:pt x="26" y="0"/>
                  <a:pt x="26" y="0"/>
                </a:cubicBezTo>
                <a:cubicBezTo>
                  <a:pt x="26" y="0"/>
                  <a:pt x="26" y="0"/>
                  <a:pt x="26" y="0"/>
                </a:cubicBezTo>
                <a:cubicBezTo>
                  <a:pt x="25" y="0"/>
                  <a:pt x="25" y="0"/>
                  <a:pt x="25" y="0"/>
                </a:cubicBezTo>
                <a:cubicBezTo>
                  <a:pt x="25" y="0"/>
                  <a:pt x="25" y="0"/>
                  <a:pt x="25" y="0"/>
                </a:cubicBezTo>
                <a:cubicBezTo>
                  <a:pt x="25" y="0"/>
                  <a:pt x="25" y="0"/>
                  <a:pt x="25" y="0"/>
                </a:cubicBezTo>
                <a:cubicBezTo>
                  <a:pt x="25" y="0"/>
                  <a:pt x="25" y="0"/>
                  <a:pt x="25" y="0"/>
                </a:cubicBezTo>
                <a:cubicBezTo>
                  <a:pt x="25" y="0"/>
                  <a:pt x="25" y="0"/>
                  <a:pt x="25" y="0"/>
                </a:cubicBezTo>
                <a:cubicBezTo>
                  <a:pt x="25" y="0"/>
                  <a:pt x="25" y="0"/>
                  <a:pt x="25" y="0"/>
                </a:cubicBezTo>
                <a:cubicBezTo>
                  <a:pt x="25" y="0"/>
                  <a:pt x="25" y="0"/>
                  <a:pt x="25" y="0"/>
                </a:cubicBezTo>
                <a:cubicBezTo>
                  <a:pt x="24" y="0"/>
                  <a:pt x="24" y="0"/>
                  <a:pt x="24" y="0"/>
                </a:cubicBezTo>
                <a:cubicBezTo>
                  <a:pt x="24" y="0"/>
                  <a:pt x="24" y="0"/>
                  <a:pt x="24" y="0"/>
                </a:cubicBezTo>
                <a:cubicBezTo>
                  <a:pt x="24" y="0"/>
                  <a:pt x="24" y="0"/>
                  <a:pt x="24" y="0"/>
                </a:cubicBezTo>
                <a:cubicBezTo>
                  <a:pt x="24" y="0"/>
                  <a:pt x="24" y="0"/>
                  <a:pt x="24" y="0"/>
                </a:cubicBezTo>
                <a:cubicBezTo>
                  <a:pt x="24" y="0"/>
                  <a:pt x="24" y="0"/>
                  <a:pt x="24" y="0"/>
                </a:cubicBezTo>
                <a:cubicBezTo>
                  <a:pt x="24" y="0"/>
                  <a:pt x="24" y="0"/>
                  <a:pt x="24" y="0"/>
                </a:cubicBezTo>
                <a:cubicBezTo>
                  <a:pt x="24" y="0"/>
                  <a:pt x="24" y="0"/>
                  <a:pt x="24" y="0"/>
                </a:cubicBezTo>
                <a:cubicBezTo>
                  <a:pt x="24" y="0"/>
                  <a:pt x="24" y="0"/>
                  <a:pt x="24" y="0"/>
                </a:cubicBezTo>
                <a:cubicBezTo>
                  <a:pt x="23" y="0"/>
                  <a:pt x="23" y="0"/>
                  <a:pt x="23" y="0"/>
                </a:cubicBezTo>
                <a:cubicBezTo>
                  <a:pt x="23" y="0"/>
                  <a:pt x="23" y="0"/>
                  <a:pt x="23" y="0"/>
                </a:cubicBezTo>
                <a:cubicBezTo>
                  <a:pt x="23" y="0"/>
                  <a:pt x="23" y="0"/>
                  <a:pt x="23" y="0"/>
                </a:cubicBezTo>
                <a:cubicBezTo>
                  <a:pt x="23" y="0"/>
                  <a:pt x="23" y="0"/>
                  <a:pt x="23" y="0"/>
                </a:cubicBezTo>
                <a:cubicBezTo>
                  <a:pt x="23" y="0"/>
                  <a:pt x="23" y="0"/>
                  <a:pt x="23" y="0"/>
                </a:cubicBezTo>
                <a:cubicBezTo>
                  <a:pt x="23" y="0"/>
                  <a:pt x="23" y="0"/>
                  <a:pt x="23" y="0"/>
                </a:cubicBezTo>
                <a:cubicBezTo>
                  <a:pt x="23" y="0"/>
                  <a:pt x="23" y="0"/>
                  <a:pt x="23" y="0"/>
                </a:cubicBezTo>
                <a:cubicBezTo>
                  <a:pt x="22" y="0"/>
                  <a:pt x="22" y="0"/>
                  <a:pt x="22" y="0"/>
                </a:cubicBezTo>
                <a:cubicBezTo>
                  <a:pt x="22" y="0"/>
                  <a:pt x="22" y="0"/>
                  <a:pt x="22" y="0"/>
                </a:cubicBezTo>
                <a:cubicBezTo>
                  <a:pt x="22" y="0"/>
                  <a:pt x="22" y="0"/>
                  <a:pt x="22" y="0"/>
                </a:cubicBezTo>
                <a:cubicBezTo>
                  <a:pt x="23" y="4"/>
                  <a:pt x="25" y="3"/>
                  <a:pt x="27" y="3"/>
                </a:cubicBezTo>
                <a:cubicBezTo>
                  <a:pt x="31" y="3"/>
                  <a:pt x="32" y="2"/>
                  <a:pt x="32" y="0"/>
                </a:cubicBezTo>
                <a:close/>
                <a:moveTo>
                  <a:pt x="821" y="207"/>
                </a:moveTo>
                <a:cubicBezTo>
                  <a:pt x="822" y="198"/>
                  <a:pt x="821" y="191"/>
                  <a:pt x="828" y="191"/>
                </a:cubicBezTo>
                <a:cubicBezTo>
                  <a:pt x="837" y="191"/>
                  <a:pt x="836" y="198"/>
                  <a:pt x="836" y="207"/>
                </a:cubicBezTo>
                <a:cubicBezTo>
                  <a:pt x="836" y="216"/>
                  <a:pt x="838" y="224"/>
                  <a:pt x="829" y="223"/>
                </a:cubicBezTo>
                <a:cubicBezTo>
                  <a:pt x="825" y="223"/>
                  <a:pt x="820" y="226"/>
                  <a:pt x="821" y="207"/>
                </a:cubicBezTo>
                <a:close/>
                <a:moveTo>
                  <a:pt x="798" y="215"/>
                </a:moveTo>
                <a:cubicBezTo>
                  <a:pt x="799" y="209"/>
                  <a:pt x="797" y="204"/>
                  <a:pt x="808" y="204"/>
                </a:cubicBezTo>
                <a:cubicBezTo>
                  <a:pt x="814" y="204"/>
                  <a:pt x="819" y="203"/>
                  <a:pt x="819" y="215"/>
                </a:cubicBezTo>
                <a:cubicBezTo>
                  <a:pt x="818" y="226"/>
                  <a:pt x="814" y="226"/>
                  <a:pt x="808" y="226"/>
                </a:cubicBezTo>
                <a:cubicBezTo>
                  <a:pt x="803" y="226"/>
                  <a:pt x="797" y="227"/>
                  <a:pt x="798" y="215"/>
                </a:cubicBezTo>
                <a:close/>
                <a:moveTo>
                  <a:pt x="798" y="235"/>
                </a:moveTo>
                <a:cubicBezTo>
                  <a:pt x="798" y="232"/>
                  <a:pt x="797" y="230"/>
                  <a:pt x="805" y="230"/>
                </a:cubicBezTo>
                <a:cubicBezTo>
                  <a:pt x="809" y="230"/>
                  <a:pt x="812" y="230"/>
                  <a:pt x="812" y="235"/>
                </a:cubicBezTo>
                <a:cubicBezTo>
                  <a:pt x="811" y="239"/>
                  <a:pt x="809" y="239"/>
                  <a:pt x="805" y="239"/>
                </a:cubicBezTo>
                <a:cubicBezTo>
                  <a:pt x="801" y="239"/>
                  <a:pt x="797" y="240"/>
                  <a:pt x="798" y="235"/>
                </a:cubicBezTo>
                <a:close/>
                <a:moveTo>
                  <a:pt x="770" y="210"/>
                </a:moveTo>
                <a:cubicBezTo>
                  <a:pt x="771" y="205"/>
                  <a:pt x="770" y="201"/>
                  <a:pt x="782" y="201"/>
                </a:cubicBezTo>
                <a:cubicBezTo>
                  <a:pt x="796" y="201"/>
                  <a:pt x="796" y="205"/>
                  <a:pt x="796" y="210"/>
                </a:cubicBezTo>
                <a:cubicBezTo>
                  <a:pt x="796" y="215"/>
                  <a:pt x="798" y="220"/>
                  <a:pt x="783" y="219"/>
                </a:cubicBezTo>
                <a:cubicBezTo>
                  <a:pt x="776" y="219"/>
                  <a:pt x="769" y="221"/>
                  <a:pt x="770" y="210"/>
                </a:cubicBezTo>
                <a:close/>
                <a:moveTo>
                  <a:pt x="762" y="215"/>
                </a:moveTo>
                <a:cubicBezTo>
                  <a:pt x="762" y="220"/>
                  <a:pt x="764" y="220"/>
                  <a:pt x="766" y="220"/>
                </a:cubicBezTo>
                <a:cubicBezTo>
                  <a:pt x="771" y="220"/>
                  <a:pt x="770" y="218"/>
                  <a:pt x="770" y="215"/>
                </a:cubicBezTo>
                <a:cubicBezTo>
                  <a:pt x="770" y="213"/>
                  <a:pt x="770" y="211"/>
                  <a:pt x="766" y="211"/>
                </a:cubicBezTo>
                <a:cubicBezTo>
                  <a:pt x="762" y="211"/>
                  <a:pt x="763" y="213"/>
                  <a:pt x="762" y="215"/>
                </a:cubicBezTo>
                <a:close/>
                <a:moveTo>
                  <a:pt x="778" y="231"/>
                </a:moveTo>
                <a:cubicBezTo>
                  <a:pt x="777" y="226"/>
                  <a:pt x="778" y="222"/>
                  <a:pt x="771" y="222"/>
                </a:cubicBezTo>
                <a:cubicBezTo>
                  <a:pt x="767" y="222"/>
                  <a:pt x="764" y="221"/>
                  <a:pt x="764" y="231"/>
                </a:cubicBezTo>
                <a:cubicBezTo>
                  <a:pt x="764" y="240"/>
                  <a:pt x="767" y="240"/>
                  <a:pt x="771" y="240"/>
                </a:cubicBezTo>
                <a:cubicBezTo>
                  <a:pt x="775" y="240"/>
                  <a:pt x="778" y="240"/>
                  <a:pt x="778" y="231"/>
                </a:cubicBezTo>
                <a:close/>
                <a:moveTo>
                  <a:pt x="747" y="223"/>
                </a:moveTo>
                <a:cubicBezTo>
                  <a:pt x="747" y="218"/>
                  <a:pt x="746" y="214"/>
                  <a:pt x="754" y="214"/>
                </a:cubicBezTo>
                <a:cubicBezTo>
                  <a:pt x="757" y="214"/>
                  <a:pt x="761" y="213"/>
                  <a:pt x="761" y="223"/>
                </a:cubicBezTo>
                <a:cubicBezTo>
                  <a:pt x="760" y="232"/>
                  <a:pt x="757" y="232"/>
                  <a:pt x="754" y="232"/>
                </a:cubicBezTo>
                <a:cubicBezTo>
                  <a:pt x="750" y="232"/>
                  <a:pt x="746" y="232"/>
                  <a:pt x="747" y="223"/>
                </a:cubicBezTo>
                <a:close/>
                <a:moveTo>
                  <a:pt x="727" y="228"/>
                </a:moveTo>
                <a:cubicBezTo>
                  <a:pt x="728" y="220"/>
                  <a:pt x="727" y="213"/>
                  <a:pt x="735" y="213"/>
                </a:cubicBezTo>
                <a:cubicBezTo>
                  <a:pt x="745" y="213"/>
                  <a:pt x="744" y="220"/>
                  <a:pt x="744" y="228"/>
                </a:cubicBezTo>
                <a:cubicBezTo>
                  <a:pt x="744" y="236"/>
                  <a:pt x="746" y="243"/>
                  <a:pt x="736" y="242"/>
                </a:cubicBezTo>
                <a:cubicBezTo>
                  <a:pt x="731" y="242"/>
                  <a:pt x="726" y="245"/>
                  <a:pt x="727" y="228"/>
                </a:cubicBezTo>
                <a:close/>
                <a:moveTo>
                  <a:pt x="762" y="251"/>
                </a:moveTo>
                <a:cubicBezTo>
                  <a:pt x="762" y="246"/>
                  <a:pt x="762" y="242"/>
                  <a:pt x="770" y="242"/>
                </a:cubicBezTo>
                <a:cubicBezTo>
                  <a:pt x="781" y="242"/>
                  <a:pt x="781" y="246"/>
                  <a:pt x="781" y="251"/>
                </a:cubicBezTo>
                <a:cubicBezTo>
                  <a:pt x="781" y="256"/>
                  <a:pt x="783" y="261"/>
                  <a:pt x="771" y="260"/>
                </a:cubicBezTo>
                <a:cubicBezTo>
                  <a:pt x="766" y="260"/>
                  <a:pt x="760" y="262"/>
                  <a:pt x="762" y="251"/>
                </a:cubicBezTo>
                <a:close/>
                <a:moveTo>
                  <a:pt x="727" y="252"/>
                </a:moveTo>
                <a:cubicBezTo>
                  <a:pt x="726" y="262"/>
                  <a:pt x="731" y="261"/>
                  <a:pt x="735" y="261"/>
                </a:cubicBezTo>
                <a:cubicBezTo>
                  <a:pt x="744" y="261"/>
                  <a:pt x="742" y="257"/>
                  <a:pt x="742" y="252"/>
                </a:cubicBezTo>
                <a:cubicBezTo>
                  <a:pt x="742" y="247"/>
                  <a:pt x="743" y="243"/>
                  <a:pt x="734" y="243"/>
                </a:cubicBezTo>
                <a:cubicBezTo>
                  <a:pt x="727" y="243"/>
                  <a:pt x="728" y="247"/>
                  <a:pt x="727" y="252"/>
                </a:cubicBezTo>
                <a:close/>
                <a:moveTo>
                  <a:pt x="745" y="252"/>
                </a:moveTo>
                <a:cubicBezTo>
                  <a:pt x="744" y="267"/>
                  <a:pt x="748" y="265"/>
                  <a:pt x="752" y="265"/>
                </a:cubicBezTo>
                <a:cubicBezTo>
                  <a:pt x="756" y="265"/>
                  <a:pt x="759" y="266"/>
                  <a:pt x="759" y="252"/>
                </a:cubicBezTo>
                <a:cubicBezTo>
                  <a:pt x="759" y="237"/>
                  <a:pt x="756" y="238"/>
                  <a:pt x="752" y="238"/>
                </a:cubicBezTo>
                <a:cubicBezTo>
                  <a:pt x="744" y="238"/>
                  <a:pt x="745" y="244"/>
                  <a:pt x="745" y="252"/>
                </a:cubicBezTo>
                <a:close/>
                <a:moveTo>
                  <a:pt x="727" y="284"/>
                </a:moveTo>
                <a:cubicBezTo>
                  <a:pt x="727" y="284"/>
                  <a:pt x="727" y="284"/>
                  <a:pt x="727" y="284"/>
                </a:cubicBezTo>
                <a:cubicBezTo>
                  <a:pt x="727" y="284"/>
                  <a:pt x="727" y="284"/>
                  <a:pt x="727" y="284"/>
                </a:cubicBezTo>
                <a:cubicBezTo>
                  <a:pt x="727" y="284"/>
                  <a:pt x="727" y="284"/>
                  <a:pt x="727" y="284"/>
                </a:cubicBezTo>
                <a:close/>
                <a:moveTo>
                  <a:pt x="707" y="249"/>
                </a:moveTo>
                <a:cubicBezTo>
                  <a:pt x="707" y="244"/>
                  <a:pt x="706" y="239"/>
                  <a:pt x="714" y="239"/>
                </a:cubicBezTo>
                <a:cubicBezTo>
                  <a:pt x="717" y="239"/>
                  <a:pt x="721" y="238"/>
                  <a:pt x="720" y="249"/>
                </a:cubicBezTo>
                <a:cubicBezTo>
                  <a:pt x="720" y="259"/>
                  <a:pt x="717" y="259"/>
                  <a:pt x="714" y="259"/>
                </a:cubicBezTo>
                <a:cubicBezTo>
                  <a:pt x="710" y="259"/>
                  <a:pt x="706" y="260"/>
                  <a:pt x="707" y="249"/>
                </a:cubicBezTo>
                <a:close/>
                <a:moveTo>
                  <a:pt x="704" y="269"/>
                </a:moveTo>
                <a:cubicBezTo>
                  <a:pt x="705" y="265"/>
                  <a:pt x="704" y="262"/>
                  <a:pt x="712" y="262"/>
                </a:cubicBezTo>
                <a:cubicBezTo>
                  <a:pt x="723" y="262"/>
                  <a:pt x="723" y="265"/>
                  <a:pt x="723" y="269"/>
                </a:cubicBezTo>
                <a:cubicBezTo>
                  <a:pt x="723" y="274"/>
                  <a:pt x="725" y="277"/>
                  <a:pt x="713" y="277"/>
                </a:cubicBezTo>
                <a:cubicBezTo>
                  <a:pt x="708" y="277"/>
                  <a:pt x="703" y="278"/>
                  <a:pt x="704" y="269"/>
                </a:cubicBezTo>
                <a:close/>
                <a:moveTo>
                  <a:pt x="689" y="240"/>
                </a:moveTo>
                <a:cubicBezTo>
                  <a:pt x="689" y="231"/>
                  <a:pt x="689" y="224"/>
                  <a:pt x="696" y="224"/>
                </a:cubicBezTo>
                <a:cubicBezTo>
                  <a:pt x="704" y="224"/>
                  <a:pt x="704" y="231"/>
                  <a:pt x="704" y="240"/>
                </a:cubicBezTo>
                <a:cubicBezTo>
                  <a:pt x="704" y="250"/>
                  <a:pt x="706" y="257"/>
                  <a:pt x="696" y="257"/>
                </a:cubicBezTo>
                <a:cubicBezTo>
                  <a:pt x="692" y="257"/>
                  <a:pt x="688" y="259"/>
                  <a:pt x="689" y="240"/>
                </a:cubicBezTo>
                <a:close/>
                <a:moveTo>
                  <a:pt x="666" y="248"/>
                </a:moveTo>
                <a:cubicBezTo>
                  <a:pt x="666" y="242"/>
                  <a:pt x="665" y="237"/>
                  <a:pt x="676" y="237"/>
                </a:cubicBezTo>
                <a:cubicBezTo>
                  <a:pt x="682" y="237"/>
                  <a:pt x="687" y="236"/>
                  <a:pt x="686" y="248"/>
                </a:cubicBezTo>
                <a:cubicBezTo>
                  <a:pt x="686" y="260"/>
                  <a:pt x="682" y="259"/>
                  <a:pt x="676" y="259"/>
                </a:cubicBezTo>
                <a:cubicBezTo>
                  <a:pt x="670" y="259"/>
                  <a:pt x="664" y="260"/>
                  <a:pt x="666" y="248"/>
                </a:cubicBezTo>
                <a:close/>
                <a:moveTo>
                  <a:pt x="702" y="267"/>
                </a:moveTo>
                <a:cubicBezTo>
                  <a:pt x="702" y="263"/>
                  <a:pt x="703" y="259"/>
                  <a:pt x="698" y="259"/>
                </a:cubicBezTo>
                <a:cubicBezTo>
                  <a:pt x="696" y="259"/>
                  <a:pt x="694" y="258"/>
                  <a:pt x="694" y="267"/>
                </a:cubicBezTo>
                <a:cubicBezTo>
                  <a:pt x="694" y="276"/>
                  <a:pt x="696" y="276"/>
                  <a:pt x="698" y="276"/>
                </a:cubicBezTo>
                <a:cubicBezTo>
                  <a:pt x="700" y="276"/>
                  <a:pt x="703" y="276"/>
                  <a:pt x="702" y="267"/>
                </a:cubicBezTo>
                <a:close/>
                <a:moveTo>
                  <a:pt x="666" y="268"/>
                </a:moveTo>
                <a:cubicBezTo>
                  <a:pt x="666" y="266"/>
                  <a:pt x="665" y="264"/>
                  <a:pt x="672" y="264"/>
                </a:cubicBezTo>
                <a:cubicBezTo>
                  <a:pt x="676" y="264"/>
                  <a:pt x="680" y="263"/>
                  <a:pt x="679" y="268"/>
                </a:cubicBezTo>
                <a:cubicBezTo>
                  <a:pt x="679" y="273"/>
                  <a:pt x="676" y="273"/>
                  <a:pt x="672" y="273"/>
                </a:cubicBezTo>
                <a:cubicBezTo>
                  <a:pt x="669" y="273"/>
                  <a:pt x="665" y="273"/>
                  <a:pt x="666" y="268"/>
                </a:cubicBezTo>
                <a:close/>
                <a:moveTo>
                  <a:pt x="649" y="269"/>
                </a:moveTo>
                <a:cubicBezTo>
                  <a:pt x="647" y="288"/>
                  <a:pt x="652" y="286"/>
                  <a:pt x="656" y="286"/>
                </a:cubicBezTo>
                <a:cubicBezTo>
                  <a:pt x="665" y="286"/>
                  <a:pt x="664" y="279"/>
                  <a:pt x="664" y="269"/>
                </a:cubicBezTo>
                <a:cubicBezTo>
                  <a:pt x="664" y="260"/>
                  <a:pt x="664" y="253"/>
                  <a:pt x="655" y="253"/>
                </a:cubicBezTo>
                <a:cubicBezTo>
                  <a:pt x="648" y="253"/>
                  <a:pt x="649" y="260"/>
                  <a:pt x="649" y="269"/>
                </a:cubicBezTo>
                <a:close/>
                <a:moveTo>
                  <a:pt x="665" y="285"/>
                </a:moveTo>
                <a:cubicBezTo>
                  <a:pt x="666" y="280"/>
                  <a:pt x="665" y="277"/>
                  <a:pt x="672" y="277"/>
                </a:cubicBezTo>
                <a:cubicBezTo>
                  <a:pt x="676" y="277"/>
                  <a:pt x="679" y="276"/>
                  <a:pt x="679" y="285"/>
                </a:cubicBezTo>
                <a:cubicBezTo>
                  <a:pt x="679" y="294"/>
                  <a:pt x="676" y="294"/>
                  <a:pt x="672" y="294"/>
                </a:cubicBezTo>
                <a:cubicBezTo>
                  <a:pt x="668" y="294"/>
                  <a:pt x="664" y="294"/>
                  <a:pt x="665" y="285"/>
                </a:cubicBezTo>
                <a:close/>
                <a:moveTo>
                  <a:pt x="638" y="244"/>
                </a:moveTo>
                <a:cubicBezTo>
                  <a:pt x="639" y="239"/>
                  <a:pt x="638" y="235"/>
                  <a:pt x="649" y="235"/>
                </a:cubicBezTo>
                <a:cubicBezTo>
                  <a:pt x="664" y="235"/>
                  <a:pt x="663" y="238"/>
                  <a:pt x="663" y="244"/>
                </a:cubicBezTo>
                <a:cubicBezTo>
                  <a:pt x="663" y="249"/>
                  <a:pt x="666" y="253"/>
                  <a:pt x="651" y="253"/>
                </a:cubicBezTo>
                <a:cubicBezTo>
                  <a:pt x="644" y="253"/>
                  <a:pt x="636" y="254"/>
                  <a:pt x="638" y="244"/>
                </a:cubicBezTo>
                <a:close/>
                <a:moveTo>
                  <a:pt x="630" y="249"/>
                </a:moveTo>
                <a:cubicBezTo>
                  <a:pt x="630" y="254"/>
                  <a:pt x="632" y="253"/>
                  <a:pt x="634" y="253"/>
                </a:cubicBezTo>
                <a:cubicBezTo>
                  <a:pt x="638" y="253"/>
                  <a:pt x="638" y="251"/>
                  <a:pt x="638" y="249"/>
                </a:cubicBezTo>
                <a:cubicBezTo>
                  <a:pt x="638" y="246"/>
                  <a:pt x="638" y="245"/>
                  <a:pt x="633" y="245"/>
                </a:cubicBezTo>
                <a:cubicBezTo>
                  <a:pt x="630" y="245"/>
                  <a:pt x="630" y="247"/>
                  <a:pt x="630" y="249"/>
                </a:cubicBezTo>
                <a:close/>
                <a:moveTo>
                  <a:pt x="645" y="264"/>
                </a:moveTo>
                <a:cubicBezTo>
                  <a:pt x="645" y="259"/>
                  <a:pt x="646" y="255"/>
                  <a:pt x="638" y="255"/>
                </a:cubicBezTo>
                <a:cubicBezTo>
                  <a:pt x="635" y="255"/>
                  <a:pt x="631" y="254"/>
                  <a:pt x="632" y="264"/>
                </a:cubicBezTo>
                <a:cubicBezTo>
                  <a:pt x="632" y="273"/>
                  <a:pt x="635" y="273"/>
                  <a:pt x="638" y="273"/>
                </a:cubicBezTo>
                <a:cubicBezTo>
                  <a:pt x="642" y="273"/>
                  <a:pt x="646" y="274"/>
                  <a:pt x="645" y="264"/>
                </a:cubicBezTo>
                <a:close/>
                <a:moveTo>
                  <a:pt x="614" y="256"/>
                </a:moveTo>
                <a:cubicBezTo>
                  <a:pt x="615" y="251"/>
                  <a:pt x="613" y="247"/>
                  <a:pt x="621" y="247"/>
                </a:cubicBezTo>
                <a:cubicBezTo>
                  <a:pt x="625" y="247"/>
                  <a:pt x="629" y="246"/>
                  <a:pt x="628" y="256"/>
                </a:cubicBezTo>
                <a:cubicBezTo>
                  <a:pt x="628" y="265"/>
                  <a:pt x="625" y="265"/>
                  <a:pt x="621" y="265"/>
                </a:cubicBezTo>
                <a:cubicBezTo>
                  <a:pt x="617" y="265"/>
                  <a:pt x="613" y="266"/>
                  <a:pt x="614" y="256"/>
                </a:cubicBezTo>
                <a:close/>
                <a:moveTo>
                  <a:pt x="682" y="279"/>
                </a:moveTo>
                <a:cubicBezTo>
                  <a:pt x="682" y="273"/>
                  <a:pt x="681" y="268"/>
                  <a:pt x="686" y="268"/>
                </a:cubicBezTo>
                <a:cubicBezTo>
                  <a:pt x="689" y="268"/>
                  <a:pt x="691" y="266"/>
                  <a:pt x="691" y="279"/>
                </a:cubicBezTo>
                <a:cubicBezTo>
                  <a:pt x="691" y="292"/>
                  <a:pt x="689" y="291"/>
                  <a:pt x="686" y="291"/>
                </a:cubicBezTo>
                <a:cubicBezTo>
                  <a:pt x="684" y="291"/>
                  <a:pt x="681" y="292"/>
                  <a:pt x="682" y="279"/>
                </a:cubicBezTo>
                <a:close/>
                <a:moveTo>
                  <a:pt x="620" y="235"/>
                </a:moveTo>
                <a:cubicBezTo>
                  <a:pt x="622" y="247"/>
                  <a:pt x="614" y="246"/>
                  <a:pt x="607" y="246"/>
                </a:cubicBezTo>
                <a:cubicBezTo>
                  <a:pt x="592" y="246"/>
                  <a:pt x="595" y="241"/>
                  <a:pt x="595" y="235"/>
                </a:cubicBezTo>
                <a:cubicBezTo>
                  <a:pt x="595" y="229"/>
                  <a:pt x="594" y="224"/>
                  <a:pt x="609" y="224"/>
                </a:cubicBezTo>
                <a:cubicBezTo>
                  <a:pt x="620" y="224"/>
                  <a:pt x="619" y="229"/>
                  <a:pt x="620" y="235"/>
                </a:cubicBezTo>
                <a:close/>
                <a:moveTo>
                  <a:pt x="595" y="261"/>
                </a:moveTo>
                <a:cubicBezTo>
                  <a:pt x="593" y="278"/>
                  <a:pt x="599" y="276"/>
                  <a:pt x="603" y="276"/>
                </a:cubicBezTo>
                <a:cubicBezTo>
                  <a:pt x="614" y="276"/>
                  <a:pt x="612" y="269"/>
                  <a:pt x="612" y="261"/>
                </a:cubicBezTo>
                <a:cubicBezTo>
                  <a:pt x="612" y="253"/>
                  <a:pt x="612" y="247"/>
                  <a:pt x="602" y="247"/>
                </a:cubicBezTo>
                <a:cubicBezTo>
                  <a:pt x="594" y="247"/>
                  <a:pt x="595" y="253"/>
                  <a:pt x="595" y="261"/>
                </a:cubicBezTo>
                <a:close/>
                <a:moveTo>
                  <a:pt x="650" y="296"/>
                </a:moveTo>
                <a:cubicBezTo>
                  <a:pt x="650" y="292"/>
                  <a:pt x="649" y="288"/>
                  <a:pt x="656" y="288"/>
                </a:cubicBezTo>
                <a:cubicBezTo>
                  <a:pt x="659" y="288"/>
                  <a:pt x="663" y="287"/>
                  <a:pt x="662" y="296"/>
                </a:cubicBezTo>
                <a:cubicBezTo>
                  <a:pt x="662" y="303"/>
                  <a:pt x="659" y="303"/>
                  <a:pt x="656" y="303"/>
                </a:cubicBezTo>
                <a:cubicBezTo>
                  <a:pt x="652" y="303"/>
                  <a:pt x="649" y="304"/>
                  <a:pt x="650" y="296"/>
                </a:cubicBezTo>
                <a:close/>
                <a:moveTo>
                  <a:pt x="629" y="285"/>
                </a:moveTo>
                <a:cubicBezTo>
                  <a:pt x="630" y="280"/>
                  <a:pt x="629" y="276"/>
                  <a:pt x="638" y="276"/>
                </a:cubicBezTo>
                <a:cubicBezTo>
                  <a:pt x="649" y="276"/>
                  <a:pt x="648" y="280"/>
                  <a:pt x="648" y="285"/>
                </a:cubicBezTo>
                <a:cubicBezTo>
                  <a:pt x="648" y="290"/>
                  <a:pt x="650" y="294"/>
                  <a:pt x="639" y="294"/>
                </a:cubicBezTo>
                <a:cubicBezTo>
                  <a:pt x="634" y="294"/>
                  <a:pt x="628" y="295"/>
                  <a:pt x="629" y="285"/>
                </a:cubicBezTo>
                <a:close/>
                <a:moveTo>
                  <a:pt x="595" y="285"/>
                </a:moveTo>
                <a:cubicBezTo>
                  <a:pt x="596" y="280"/>
                  <a:pt x="595" y="277"/>
                  <a:pt x="602" y="277"/>
                </a:cubicBezTo>
                <a:cubicBezTo>
                  <a:pt x="610" y="277"/>
                  <a:pt x="610" y="280"/>
                  <a:pt x="610" y="285"/>
                </a:cubicBezTo>
                <a:cubicBezTo>
                  <a:pt x="610" y="290"/>
                  <a:pt x="611" y="295"/>
                  <a:pt x="602" y="294"/>
                </a:cubicBezTo>
                <a:cubicBezTo>
                  <a:pt x="598" y="294"/>
                  <a:pt x="594" y="296"/>
                  <a:pt x="595" y="285"/>
                </a:cubicBezTo>
                <a:close/>
                <a:moveTo>
                  <a:pt x="612" y="312"/>
                </a:moveTo>
                <a:cubicBezTo>
                  <a:pt x="613" y="306"/>
                  <a:pt x="612" y="302"/>
                  <a:pt x="619" y="302"/>
                </a:cubicBezTo>
                <a:cubicBezTo>
                  <a:pt x="627" y="302"/>
                  <a:pt x="627" y="306"/>
                  <a:pt x="627" y="312"/>
                </a:cubicBezTo>
                <a:cubicBezTo>
                  <a:pt x="627" y="317"/>
                  <a:pt x="628" y="322"/>
                  <a:pt x="619" y="321"/>
                </a:cubicBezTo>
                <a:cubicBezTo>
                  <a:pt x="615" y="321"/>
                  <a:pt x="611" y="323"/>
                  <a:pt x="612" y="312"/>
                </a:cubicBezTo>
                <a:close/>
                <a:moveTo>
                  <a:pt x="610" y="307"/>
                </a:moveTo>
                <a:cubicBezTo>
                  <a:pt x="610" y="302"/>
                  <a:pt x="611" y="298"/>
                  <a:pt x="604" y="298"/>
                </a:cubicBezTo>
                <a:cubicBezTo>
                  <a:pt x="600" y="298"/>
                  <a:pt x="597" y="296"/>
                  <a:pt x="598" y="307"/>
                </a:cubicBezTo>
                <a:cubicBezTo>
                  <a:pt x="598" y="317"/>
                  <a:pt x="600" y="316"/>
                  <a:pt x="604" y="316"/>
                </a:cubicBezTo>
                <a:cubicBezTo>
                  <a:pt x="607" y="316"/>
                  <a:pt x="611" y="317"/>
                  <a:pt x="610" y="307"/>
                </a:cubicBezTo>
                <a:close/>
                <a:moveTo>
                  <a:pt x="612" y="285"/>
                </a:moveTo>
                <a:cubicBezTo>
                  <a:pt x="613" y="278"/>
                  <a:pt x="612" y="272"/>
                  <a:pt x="619" y="272"/>
                </a:cubicBezTo>
                <a:cubicBezTo>
                  <a:pt x="623" y="272"/>
                  <a:pt x="627" y="270"/>
                  <a:pt x="627" y="285"/>
                </a:cubicBezTo>
                <a:cubicBezTo>
                  <a:pt x="626" y="299"/>
                  <a:pt x="623" y="299"/>
                  <a:pt x="619" y="299"/>
                </a:cubicBezTo>
                <a:cubicBezTo>
                  <a:pt x="615" y="299"/>
                  <a:pt x="611" y="300"/>
                  <a:pt x="612" y="285"/>
                </a:cubicBezTo>
                <a:close/>
                <a:moveTo>
                  <a:pt x="595" y="317"/>
                </a:moveTo>
                <a:cubicBezTo>
                  <a:pt x="595" y="317"/>
                  <a:pt x="595" y="317"/>
                  <a:pt x="595" y="317"/>
                </a:cubicBezTo>
                <a:cubicBezTo>
                  <a:pt x="595" y="317"/>
                  <a:pt x="595" y="317"/>
                  <a:pt x="595" y="317"/>
                </a:cubicBezTo>
                <a:cubicBezTo>
                  <a:pt x="595" y="317"/>
                  <a:pt x="595" y="317"/>
                  <a:pt x="595" y="317"/>
                </a:cubicBezTo>
                <a:close/>
                <a:moveTo>
                  <a:pt x="576" y="258"/>
                </a:moveTo>
                <a:cubicBezTo>
                  <a:pt x="576" y="252"/>
                  <a:pt x="575" y="248"/>
                  <a:pt x="582" y="248"/>
                </a:cubicBezTo>
                <a:cubicBezTo>
                  <a:pt x="586" y="248"/>
                  <a:pt x="589" y="247"/>
                  <a:pt x="589" y="258"/>
                </a:cubicBezTo>
                <a:cubicBezTo>
                  <a:pt x="589" y="268"/>
                  <a:pt x="586" y="268"/>
                  <a:pt x="582" y="268"/>
                </a:cubicBezTo>
                <a:cubicBezTo>
                  <a:pt x="579" y="268"/>
                  <a:pt x="575" y="269"/>
                  <a:pt x="576" y="258"/>
                </a:cubicBezTo>
                <a:close/>
                <a:moveTo>
                  <a:pt x="573" y="278"/>
                </a:moveTo>
                <a:cubicBezTo>
                  <a:pt x="573" y="274"/>
                  <a:pt x="572" y="271"/>
                  <a:pt x="581" y="271"/>
                </a:cubicBezTo>
                <a:cubicBezTo>
                  <a:pt x="592" y="271"/>
                  <a:pt x="591" y="274"/>
                  <a:pt x="591" y="278"/>
                </a:cubicBezTo>
                <a:cubicBezTo>
                  <a:pt x="591" y="282"/>
                  <a:pt x="593" y="286"/>
                  <a:pt x="582" y="286"/>
                </a:cubicBezTo>
                <a:cubicBezTo>
                  <a:pt x="577" y="286"/>
                  <a:pt x="571" y="287"/>
                  <a:pt x="573" y="278"/>
                </a:cubicBezTo>
                <a:close/>
                <a:moveTo>
                  <a:pt x="563" y="296"/>
                </a:moveTo>
                <a:cubicBezTo>
                  <a:pt x="564" y="292"/>
                  <a:pt x="562" y="289"/>
                  <a:pt x="576" y="289"/>
                </a:cubicBezTo>
                <a:cubicBezTo>
                  <a:pt x="583" y="289"/>
                  <a:pt x="589" y="288"/>
                  <a:pt x="588" y="296"/>
                </a:cubicBezTo>
                <a:cubicBezTo>
                  <a:pt x="588" y="304"/>
                  <a:pt x="583" y="304"/>
                  <a:pt x="576" y="304"/>
                </a:cubicBezTo>
                <a:cubicBezTo>
                  <a:pt x="569" y="304"/>
                  <a:pt x="562" y="304"/>
                  <a:pt x="563" y="296"/>
                </a:cubicBezTo>
                <a:close/>
                <a:moveTo>
                  <a:pt x="557" y="249"/>
                </a:moveTo>
                <a:cubicBezTo>
                  <a:pt x="558" y="240"/>
                  <a:pt x="557" y="233"/>
                  <a:pt x="564" y="233"/>
                </a:cubicBezTo>
                <a:cubicBezTo>
                  <a:pt x="573" y="233"/>
                  <a:pt x="573" y="240"/>
                  <a:pt x="573" y="249"/>
                </a:cubicBezTo>
                <a:cubicBezTo>
                  <a:pt x="573" y="258"/>
                  <a:pt x="574" y="266"/>
                  <a:pt x="565" y="266"/>
                </a:cubicBezTo>
                <a:cubicBezTo>
                  <a:pt x="561" y="265"/>
                  <a:pt x="556" y="268"/>
                  <a:pt x="557" y="249"/>
                </a:cubicBezTo>
                <a:close/>
                <a:moveTo>
                  <a:pt x="534" y="257"/>
                </a:moveTo>
                <a:cubicBezTo>
                  <a:pt x="535" y="251"/>
                  <a:pt x="533" y="246"/>
                  <a:pt x="545" y="246"/>
                </a:cubicBezTo>
                <a:cubicBezTo>
                  <a:pt x="550" y="246"/>
                  <a:pt x="555" y="245"/>
                  <a:pt x="555" y="257"/>
                </a:cubicBezTo>
                <a:cubicBezTo>
                  <a:pt x="555" y="268"/>
                  <a:pt x="550" y="268"/>
                  <a:pt x="545" y="268"/>
                </a:cubicBezTo>
                <a:cubicBezTo>
                  <a:pt x="539" y="268"/>
                  <a:pt x="533" y="269"/>
                  <a:pt x="534" y="257"/>
                </a:cubicBezTo>
                <a:close/>
                <a:moveTo>
                  <a:pt x="571" y="276"/>
                </a:moveTo>
                <a:cubicBezTo>
                  <a:pt x="571" y="272"/>
                  <a:pt x="571" y="268"/>
                  <a:pt x="567" y="268"/>
                </a:cubicBezTo>
                <a:cubicBezTo>
                  <a:pt x="564" y="268"/>
                  <a:pt x="562" y="267"/>
                  <a:pt x="562" y="276"/>
                </a:cubicBezTo>
                <a:cubicBezTo>
                  <a:pt x="563" y="285"/>
                  <a:pt x="564" y="284"/>
                  <a:pt x="567" y="284"/>
                </a:cubicBezTo>
                <a:cubicBezTo>
                  <a:pt x="569" y="284"/>
                  <a:pt x="571" y="285"/>
                  <a:pt x="571" y="276"/>
                </a:cubicBezTo>
                <a:close/>
                <a:moveTo>
                  <a:pt x="534" y="277"/>
                </a:moveTo>
                <a:cubicBezTo>
                  <a:pt x="535" y="275"/>
                  <a:pt x="534" y="273"/>
                  <a:pt x="541" y="273"/>
                </a:cubicBezTo>
                <a:cubicBezTo>
                  <a:pt x="545" y="273"/>
                  <a:pt x="548" y="272"/>
                  <a:pt x="548" y="277"/>
                </a:cubicBezTo>
                <a:cubicBezTo>
                  <a:pt x="548" y="282"/>
                  <a:pt x="545" y="282"/>
                  <a:pt x="541" y="282"/>
                </a:cubicBezTo>
                <a:cubicBezTo>
                  <a:pt x="537" y="282"/>
                  <a:pt x="533" y="282"/>
                  <a:pt x="534" y="277"/>
                </a:cubicBezTo>
                <a:close/>
                <a:moveTo>
                  <a:pt x="517" y="278"/>
                </a:moveTo>
                <a:cubicBezTo>
                  <a:pt x="516" y="297"/>
                  <a:pt x="520" y="295"/>
                  <a:pt x="525" y="295"/>
                </a:cubicBezTo>
                <a:cubicBezTo>
                  <a:pt x="534" y="295"/>
                  <a:pt x="532" y="287"/>
                  <a:pt x="532" y="278"/>
                </a:cubicBezTo>
                <a:cubicBezTo>
                  <a:pt x="532" y="269"/>
                  <a:pt x="533" y="262"/>
                  <a:pt x="524" y="262"/>
                </a:cubicBezTo>
                <a:cubicBezTo>
                  <a:pt x="517" y="262"/>
                  <a:pt x="518" y="269"/>
                  <a:pt x="517" y="278"/>
                </a:cubicBezTo>
                <a:close/>
                <a:moveTo>
                  <a:pt x="511" y="221"/>
                </a:moveTo>
                <a:cubicBezTo>
                  <a:pt x="511" y="219"/>
                  <a:pt x="511" y="218"/>
                  <a:pt x="515" y="218"/>
                </a:cubicBezTo>
                <a:cubicBezTo>
                  <a:pt x="518" y="218"/>
                  <a:pt x="520" y="218"/>
                  <a:pt x="520" y="221"/>
                </a:cubicBezTo>
                <a:cubicBezTo>
                  <a:pt x="520" y="224"/>
                  <a:pt x="518" y="224"/>
                  <a:pt x="515" y="224"/>
                </a:cubicBezTo>
                <a:cubicBezTo>
                  <a:pt x="513" y="224"/>
                  <a:pt x="511" y="224"/>
                  <a:pt x="511" y="221"/>
                </a:cubicBezTo>
                <a:close/>
                <a:moveTo>
                  <a:pt x="540" y="230"/>
                </a:moveTo>
                <a:cubicBezTo>
                  <a:pt x="542" y="245"/>
                  <a:pt x="536" y="243"/>
                  <a:pt x="530" y="243"/>
                </a:cubicBezTo>
                <a:cubicBezTo>
                  <a:pt x="518" y="243"/>
                  <a:pt x="520" y="237"/>
                  <a:pt x="520" y="230"/>
                </a:cubicBezTo>
                <a:cubicBezTo>
                  <a:pt x="520" y="223"/>
                  <a:pt x="520" y="217"/>
                  <a:pt x="531" y="217"/>
                </a:cubicBezTo>
                <a:cubicBezTo>
                  <a:pt x="540" y="217"/>
                  <a:pt x="539" y="223"/>
                  <a:pt x="540" y="230"/>
                </a:cubicBezTo>
                <a:close/>
                <a:moveTo>
                  <a:pt x="534" y="294"/>
                </a:moveTo>
                <a:cubicBezTo>
                  <a:pt x="534" y="289"/>
                  <a:pt x="533" y="285"/>
                  <a:pt x="541" y="285"/>
                </a:cubicBezTo>
                <a:cubicBezTo>
                  <a:pt x="544" y="285"/>
                  <a:pt x="548" y="284"/>
                  <a:pt x="547" y="294"/>
                </a:cubicBezTo>
                <a:cubicBezTo>
                  <a:pt x="547" y="303"/>
                  <a:pt x="544" y="302"/>
                  <a:pt x="541" y="302"/>
                </a:cubicBezTo>
                <a:cubicBezTo>
                  <a:pt x="537" y="302"/>
                  <a:pt x="533" y="303"/>
                  <a:pt x="534" y="294"/>
                </a:cubicBezTo>
                <a:close/>
                <a:moveTo>
                  <a:pt x="505" y="233"/>
                </a:moveTo>
                <a:cubicBezTo>
                  <a:pt x="505" y="240"/>
                  <a:pt x="508" y="240"/>
                  <a:pt x="512" y="240"/>
                </a:cubicBezTo>
                <a:cubicBezTo>
                  <a:pt x="516" y="240"/>
                  <a:pt x="518" y="240"/>
                  <a:pt x="519" y="233"/>
                </a:cubicBezTo>
                <a:cubicBezTo>
                  <a:pt x="519" y="226"/>
                  <a:pt x="516" y="227"/>
                  <a:pt x="512" y="227"/>
                </a:cubicBezTo>
                <a:cubicBezTo>
                  <a:pt x="505" y="227"/>
                  <a:pt x="506" y="229"/>
                  <a:pt x="505" y="233"/>
                </a:cubicBezTo>
                <a:close/>
                <a:moveTo>
                  <a:pt x="507" y="252"/>
                </a:moveTo>
                <a:cubicBezTo>
                  <a:pt x="505" y="263"/>
                  <a:pt x="512" y="262"/>
                  <a:pt x="519" y="262"/>
                </a:cubicBezTo>
                <a:cubicBezTo>
                  <a:pt x="534" y="262"/>
                  <a:pt x="532" y="258"/>
                  <a:pt x="532" y="252"/>
                </a:cubicBezTo>
                <a:cubicBezTo>
                  <a:pt x="532" y="247"/>
                  <a:pt x="532" y="243"/>
                  <a:pt x="518" y="243"/>
                </a:cubicBezTo>
                <a:cubicBezTo>
                  <a:pt x="506" y="243"/>
                  <a:pt x="508" y="247"/>
                  <a:pt x="507" y="252"/>
                </a:cubicBezTo>
                <a:close/>
                <a:moveTo>
                  <a:pt x="499" y="258"/>
                </a:moveTo>
                <a:cubicBezTo>
                  <a:pt x="499" y="255"/>
                  <a:pt x="499" y="253"/>
                  <a:pt x="502" y="253"/>
                </a:cubicBezTo>
                <a:cubicBezTo>
                  <a:pt x="506" y="253"/>
                  <a:pt x="506" y="255"/>
                  <a:pt x="506" y="258"/>
                </a:cubicBezTo>
                <a:cubicBezTo>
                  <a:pt x="506" y="260"/>
                  <a:pt x="507" y="262"/>
                  <a:pt x="502" y="262"/>
                </a:cubicBezTo>
                <a:cubicBezTo>
                  <a:pt x="500" y="262"/>
                  <a:pt x="498" y="263"/>
                  <a:pt x="499" y="258"/>
                </a:cubicBezTo>
                <a:close/>
                <a:moveTo>
                  <a:pt x="491" y="221"/>
                </a:moveTo>
                <a:cubicBezTo>
                  <a:pt x="489" y="226"/>
                  <a:pt x="495" y="225"/>
                  <a:pt x="500" y="225"/>
                </a:cubicBezTo>
                <a:cubicBezTo>
                  <a:pt x="512" y="225"/>
                  <a:pt x="510" y="223"/>
                  <a:pt x="510" y="221"/>
                </a:cubicBezTo>
                <a:cubicBezTo>
                  <a:pt x="510" y="219"/>
                  <a:pt x="510" y="217"/>
                  <a:pt x="499" y="217"/>
                </a:cubicBezTo>
                <a:cubicBezTo>
                  <a:pt x="491" y="217"/>
                  <a:pt x="491" y="219"/>
                  <a:pt x="491" y="221"/>
                </a:cubicBezTo>
                <a:close/>
                <a:moveTo>
                  <a:pt x="478" y="225"/>
                </a:moveTo>
                <a:cubicBezTo>
                  <a:pt x="478" y="221"/>
                  <a:pt x="477" y="219"/>
                  <a:pt x="484" y="219"/>
                </a:cubicBezTo>
                <a:cubicBezTo>
                  <a:pt x="487" y="219"/>
                  <a:pt x="490" y="218"/>
                  <a:pt x="489" y="225"/>
                </a:cubicBezTo>
                <a:cubicBezTo>
                  <a:pt x="489" y="231"/>
                  <a:pt x="487" y="231"/>
                  <a:pt x="484" y="231"/>
                </a:cubicBezTo>
                <a:cubicBezTo>
                  <a:pt x="480" y="231"/>
                  <a:pt x="477" y="232"/>
                  <a:pt x="478" y="225"/>
                </a:cubicBezTo>
                <a:close/>
                <a:moveTo>
                  <a:pt x="465" y="225"/>
                </a:moveTo>
                <a:cubicBezTo>
                  <a:pt x="465" y="221"/>
                  <a:pt x="464" y="218"/>
                  <a:pt x="470" y="218"/>
                </a:cubicBezTo>
                <a:cubicBezTo>
                  <a:pt x="473" y="218"/>
                  <a:pt x="475" y="218"/>
                  <a:pt x="475" y="225"/>
                </a:cubicBezTo>
                <a:cubicBezTo>
                  <a:pt x="475" y="231"/>
                  <a:pt x="473" y="231"/>
                  <a:pt x="470" y="231"/>
                </a:cubicBezTo>
                <a:cubicBezTo>
                  <a:pt x="467" y="231"/>
                  <a:pt x="464" y="232"/>
                  <a:pt x="465" y="225"/>
                </a:cubicBezTo>
                <a:close/>
                <a:moveTo>
                  <a:pt x="491" y="239"/>
                </a:moveTo>
                <a:cubicBezTo>
                  <a:pt x="491" y="233"/>
                  <a:pt x="490" y="228"/>
                  <a:pt x="497" y="228"/>
                </a:cubicBezTo>
                <a:cubicBezTo>
                  <a:pt x="500" y="228"/>
                  <a:pt x="503" y="227"/>
                  <a:pt x="503" y="239"/>
                </a:cubicBezTo>
                <a:cubicBezTo>
                  <a:pt x="503" y="251"/>
                  <a:pt x="500" y="251"/>
                  <a:pt x="497" y="251"/>
                </a:cubicBezTo>
                <a:cubicBezTo>
                  <a:pt x="494" y="251"/>
                  <a:pt x="490" y="252"/>
                  <a:pt x="491" y="239"/>
                </a:cubicBezTo>
                <a:close/>
                <a:moveTo>
                  <a:pt x="514" y="273"/>
                </a:moveTo>
                <a:cubicBezTo>
                  <a:pt x="513" y="268"/>
                  <a:pt x="514" y="264"/>
                  <a:pt x="507" y="264"/>
                </a:cubicBezTo>
                <a:cubicBezTo>
                  <a:pt x="503" y="264"/>
                  <a:pt x="500" y="263"/>
                  <a:pt x="500" y="273"/>
                </a:cubicBezTo>
                <a:cubicBezTo>
                  <a:pt x="501" y="282"/>
                  <a:pt x="503" y="282"/>
                  <a:pt x="507" y="282"/>
                </a:cubicBezTo>
                <a:cubicBezTo>
                  <a:pt x="511" y="282"/>
                  <a:pt x="515" y="283"/>
                  <a:pt x="514" y="273"/>
                </a:cubicBezTo>
                <a:close/>
                <a:moveTo>
                  <a:pt x="483" y="265"/>
                </a:moveTo>
                <a:cubicBezTo>
                  <a:pt x="483" y="260"/>
                  <a:pt x="482" y="256"/>
                  <a:pt x="490" y="256"/>
                </a:cubicBezTo>
                <a:cubicBezTo>
                  <a:pt x="494" y="256"/>
                  <a:pt x="497" y="255"/>
                  <a:pt x="497" y="265"/>
                </a:cubicBezTo>
                <a:cubicBezTo>
                  <a:pt x="496" y="274"/>
                  <a:pt x="494" y="274"/>
                  <a:pt x="490" y="274"/>
                </a:cubicBezTo>
                <a:cubicBezTo>
                  <a:pt x="486" y="274"/>
                  <a:pt x="482" y="275"/>
                  <a:pt x="483" y="265"/>
                </a:cubicBezTo>
                <a:close/>
                <a:moveTo>
                  <a:pt x="550" y="288"/>
                </a:moveTo>
                <a:cubicBezTo>
                  <a:pt x="550" y="282"/>
                  <a:pt x="550" y="276"/>
                  <a:pt x="555" y="276"/>
                </a:cubicBezTo>
                <a:cubicBezTo>
                  <a:pt x="558" y="276"/>
                  <a:pt x="560" y="275"/>
                  <a:pt x="560" y="288"/>
                </a:cubicBezTo>
                <a:cubicBezTo>
                  <a:pt x="559" y="300"/>
                  <a:pt x="558" y="300"/>
                  <a:pt x="555" y="300"/>
                </a:cubicBezTo>
                <a:cubicBezTo>
                  <a:pt x="552" y="300"/>
                  <a:pt x="550" y="301"/>
                  <a:pt x="550" y="288"/>
                </a:cubicBezTo>
                <a:close/>
                <a:moveTo>
                  <a:pt x="564" y="316"/>
                </a:moveTo>
                <a:cubicBezTo>
                  <a:pt x="566" y="331"/>
                  <a:pt x="560" y="329"/>
                  <a:pt x="555" y="329"/>
                </a:cubicBezTo>
                <a:cubicBezTo>
                  <a:pt x="543" y="330"/>
                  <a:pt x="545" y="324"/>
                  <a:pt x="545" y="316"/>
                </a:cubicBezTo>
                <a:cubicBezTo>
                  <a:pt x="545" y="309"/>
                  <a:pt x="544" y="304"/>
                  <a:pt x="556" y="304"/>
                </a:cubicBezTo>
                <a:cubicBezTo>
                  <a:pt x="565" y="304"/>
                  <a:pt x="564" y="309"/>
                  <a:pt x="564" y="316"/>
                </a:cubicBezTo>
                <a:close/>
                <a:moveTo>
                  <a:pt x="488" y="244"/>
                </a:moveTo>
                <a:cubicBezTo>
                  <a:pt x="488" y="238"/>
                  <a:pt x="489" y="233"/>
                  <a:pt x="477" y="233"/>
                </a:cubicBezTo>
                <a:cubicBezTo>
                  <a:pt x="463" y="233"/>
                  <a:pt x="464" y="238"/>
                  <a:pt x="464" y="244"/>
                </a:cubicBezTo>
                <a:cubicBezTo>
                  <a:pt x="464" y="250"/>
                  <a:pt x="461" y="255"/>
                  <a:pt x="476" y="255"/>
                </a:cubicBezTo>
                <a:cubicBezTo>
                  <a:pt x="483" y="254"/>
                  <a:pt x="490" y="256"/>
                  <a:pt x="488" y="244"/>
                </a:cubicBezTo>
                <a:close/>
                <a:moveTo>
                  <a:pt x="533" y="317"/>
                </a:moveTo>
                <a:cubicBezTo>
                  <a:pt x="532" y="327"/>
                  <a:pt x="535" y="326"/>
                  <a:pt x="538" y="326"/>
                </a:cubicBezTo>
                <a:cubicBezTo>
                  <a:pt x="541" y="326"/>
                  <a:pt x="543" y="326"/>
                  <a:pt x="543" y="317"/>
                </a:cubicBezTo>
                <a:cubicBezTo>
                  <a:pt x="544" y="307"/>
                  <a:pt x="541" y="308"/>
                  <a:pt x="538" y="308"/>
                </a:cubicBezTo>
                <a:cubicBezTo>
                  <a:pt x="532" y="308"/>
                  <a:pt x="533" y="312"/>
                  <a:pt x="533" y="317"/>
                </a:cubicBezTo>
                <a:close/>
                <a:moveTo>
                  <a:pt x="463" y="270"/>
                </a:moveTo>
                <a:cubicBezTo>
                  <a:pt x="462" y="287"/>
                  <a:pt x="467" y="285"/>
                  <a:pt x="472" y="285"/>
                </a:cubicBezTo>
                <a:cubicBezTo>
                  <a:pt x="482" y="285"/>
                  <a:pt x="480" y="278"/>
                  <a:pt x="480" y="270"/>
                </a:cubicBezTo>
                <a:cubicBezTo>
                  <a:pt x="480" y="262"/>
                  <a:pt x="481" y="256"/>
                  <a:pt x="471" y="256"/>
                </a:cubicBezTo>
                <a:cubicBezTo>
                  <a:pt x="463" y="256"/>
                  <a:pt x="464" y="262"/>
                  <a:pt x="463" y="270"/>
                </a:cubicBezTo>
                <a:close/>
                <a:moveTo>
                  <a:pt x="518" y="305"/>
                </a:moveTo>
                <a:cubicBezTo>
                  <a:pt x="518" y="300"/>
                  <a:pt x="517" y="297"/>
                  <a:pt x="524" y="297"/>
                </a:cubicBezTo>
                <a:cubicBezTo>
                  <a:pt x="528" y="297"/>
                  <a:pt x="531" y="296"/>
                  <a:pt x="531" y="305"/>
                </a:cubicBezTo>
                <a:cubicBezTo>
                  <a:pt x="531" y="312"/>
                  <a:pt x="528" y="312"/>
                  <a:pt x="524" y="312"/>
                </a:cubicBezTo>
                <a:cubicBezTo>
                  <a:pt x="521" y="312"/>
                  <a:pt x="517" y="313"/>
                  <a:pt x="518" y="305"/>
                </a:cubicBezTo>
                <a:close/>
                <a:moveTo>
                  <a:pt x="528" y="323"/>
                </a:moveTo>
                <a:cubicBezTo>
                  <a:pt x="528" y="330"/>
                  <a:pt x="525" y="330"/>
                  <a:pt x="522" y="330"/>
                </a:cubicBezTo>
                <a:cubicBezTo>
                  <a:pt x="518" y="330"/>
                  <a:pt x="516" y="330"/>
                  <a:pt x="516" y="323"/>
                </a:cubicBezTo>
                <a:cubicBezTo>
                  <a:pt x="515" y="316"/>
                  <a:pt x="518" y="316"/>
                  <a:pt x="522" y="316"/>
                </a:cubicBezTo>
                <a:cubicBezTo>
                  <a:pt x="528" y="316"/>
                  <a:pt x="527" y="319"/>
                  <a:pt x="528" y="323"/>
                </a:cubicBezTo>
                <a:close/>
                <a:moveTo>
                  <a:pt x="498" y="294"/>
                </a:moveTo>
                <a:cubicBezTo>
                  <a:pt x="499" y="289"/>
                  <a:pt x="498" y="285"/>
                  <a:pt x="506" y="285"/>
                </a:cubicBezTo>
                <a:cubicBezTo>
                  <a:pt x="517" y="285"/>
                  <a:pt x="517" y="289"/>
                  <a:pt x="517" y="294"/>
                </a:cubicBezTo>
                <a:cubicBezTo>
                  <a:pt x="517" y="299"/>
                  <a:pt x="519" y="303"/>
                  <a:pt x="507" y="303"/>
                </a:cubicBezTo>
                <a:cubicBezTo>
                  <a:pt x="502" y="303"/>
                  <a:pt x="497" y="304"/>
                  <a:pt x="498" y="294"/>
                </a:cubicBezTo>
                <a:close/>
                <a:moveTo>
                  <a:pt x="497" y="317"/>
                </a:moveTo>
                <a:cubicBezTo>
                  <a:pt x="498" y="311"/>
                  <a:pt x="497" y="306"/>
                  <a:pt x="505" y="306"/>
                </a:cubicBezTo>
                <a:cubicBezTo>
                  <a:pt x="509" y="306"/>
                  <a:pt x="513" y="305"/>
                  <a:pt x="512" y="317"/>
                </a:cubicBezTo>
                <a:cubicBezTo>
                  <a:pt x="512" y="329"/>
                  <a:pt x="509" y="329"/>
                  <a:pt x="505" y="329"/>
                </a:cubicBezTo>
                <a:cubicBezTo>
                  <a:pt x="501" y="329"/>
                  <a:pt x="497" y="330"/>
                  <a:pt x="497" y="317"/>
                </a:cubicBezTo>
                <a:close/>
                <a:moveTo>
                  <a:pt x="498" y="339"/>
                </a:moveTo>
                <a:cubicBezTo>
                  <a:pt x="498" y="335"/>
                  <a:pt x="498" y="332"/>
                  <a:pt x="493" y="332"/>
                </a:cubicBezTo>
                <a:cubicBezTo>
                  <a:pt x="490" y="332"/>
                  <a:pt x="487" y="332"/>
                  <a:pt x="488" y="339"/>
                </a:cubicBezTo>
                <a:cubicBezTo>
                  <a:pt x="488" y="346"/>
                  <a:pt x="490" y="346"/>
                  <a:pt x="493" y="346"/>
                </a:cubicBezTo>
                <a:cubicBezTo>
                  <a:pt x="496" y="346"/>
                  <a:pt x="499" y="347"/>
                  <a:pt x="498" y="339"/>
                </a:cubicBezTo>
                <a:close/>
                <a:moveTo>
                  <a:pt x="464" y="294"/>
                </a:moveTo>
                <a:cubicBezTo>
                  <a:pt x="464" y="289"/>
                  <a:pt x="463" y="285"/>
                  <a:pt x="470" y="285"/>
                </a:cubicBezTo>
                <a:cubicBezTo>
                  <a:pt x="479" y="285"/>
                  <a:pt x="478" y="289"/>
                  <a:pt x="478" y="294"/>
                </a:cubicBezTo>
                <a:cubicBezTo>
                  <a:pt x="478" y="299"/>
                  <a:pt x="480" y="303"/>
                  <a:pt x="471" y="303"/>
                </a:cubicBezTo>
                <a:cubicBezTo>
                  <a:pt x="467" y="303"/>
                  <a:pt x="462" y="305"/>
                  <a:pt x="464" y="294"/>
                </a:cubicBezTo>
                <a:close/>
                <a:moveTo>
                  <a:pt x="481" y="320"/>
                </a:moveTo>
                <a:cubicBezTo>
                  <a:pt x="481" y="315"/>
                  <a:pt x="480" y="311"/>
                  <a:pt x="487" y="311"/>
                </a:cubicBezTo>
                <a:cubicBezTo>
                  <a:pt x="495" y="311"/>
                  <a:pt x="495" y="315"/>
                  <a:pt x="495" y="320"/>
                </a:cubicBezTo>
                <a:cubicBezTo>
                  <a:pt x="495" y="326"/>
                  <a:pt x="497" y="330"/>
                  <a:pt x="488" y="330"/>
                </a:cubicBezTo>
                <a:cubicBezTo>
                  <a:pt x="484" y="330"/>
                  <a:pt x="479" y="331"/>
                  <a:pt x="481" y="320"/>
                </a:cubicBezTo>
                <a:close/>
                <a:moveTo>
                  <a:pt x="479" y="316"/>
                </a:moveTo>
                <a:cubicBezTo>
                  <a:pt x="478" y="311"/>
                  <a:pt x="479" y="306"/>
                  <a:pt x="472" y="306"/>
                </a:cubicBezTo>
                <a:cubicBezTo>
                  <a:pt x="469" y="306"/>
                  <a:pt x="466" y="305"/>
                  <a:pt x="466" y="316"/>
                </a:cubicBezTo>
                <a:cubicBezTo>
                  <a:pt x="466" y="325"/>
                  <a:pt x="469" y="325"/>
                  <a:pt x="472" y="325"/>
                </a:cubicBezTo>
                <a:cubicBezTo>
                  <a:pt x="476" y="325"/>
                  <a:pt x="479" y="326"/>
                  <a:pt x="479" y="316"/>
                </a:cubicBezTo>
                <a:close/>
                <a:moveTo>
                  <a:pt x="481" y="294"/>
                </a:moveTo>
                <a:cubicBezTo>
                  <a:pt x="481" y="287"/>
                  <a:pt x="480" y="280"/>
                  <a:pt x="488" y="280"/>
                </a:cubicBezTo>
                <a:cubicBezTo>
                  <a:pt x="492" y="280"/>
                  <a:pt x="495" y="279"/>
                  <a:pt x="495" y="294"/>
                </a:cubicBezTo>
                <a:cubicBezTo>
                  <a:pt x="495" y="308"/>
                  <a:pt x="492" y="308"/>
                  <a:pt x="488" y="308"/>
                </a:cubicBezTo>
                <a:cubicBezTo>
                  <a:pt x="484" y="308"/>
                  <a:pt x="480" y="309"/>
                  <a:pt x="481" y="294"/>
                </a:cubicBezTo>
                <a:close/>
                <a:moveTo>
                  <a:pt x="463" y="326"/>
                </a:moveTo>
                <a:cubicBezTo>
                  <a:pt x="463" y="326"/>
                  <a:pt x="463" y="326"/>
                  <a:pt x="463" y="326"/>
                </a:cubicBezTo>
                <a:cubicBezTo>
                  <a:pt x="463" y="326"/>
                  <a:pt x="463" y="326"/>
                  <a:pt x="463" y="326"/>
                </a:cubicBezTo>
                <a:cubicBezTo>
                  <a:pt x="463" y="326"/>
                  <a:pt x="463" y="326"/>
                  <a:pt x="463" y="326"/>
                </a:cubicBezTo>
                <a:close/>
                <a:moveTo>
                  <a:pt x="269" y="116"/>
                </a:moveTo>
                <a:cubicBezTo>
                  <a:pt x="268" y="122"/>
                  <a:pt x="270" y="128"/>
                  <a:pt x="260" y="128"/>
                </a:cubicBezTo>
                <a:cubicBezTo>
                  <a:pt x="256" y="128"/>
                  <a:pt x="251" y="129"/>
                  <a:pt x="252" y="116"/>
                </a:cubicBezTo>
                <a:cubicBezTo>
                  <a:pt x="252" y="104"/>
                  <a:pt x="256" y="104"/>
                  <a:pt x="260" y="104"/>
                </a:cubicBezTo>
                <a:cubicBezTo>
                  <a:pt x="265" y="104"/>
                  <a:pt x="270" y="103"/>
                  <a:pt x="269" y="116"/>
                </a:cubicBezTo>
                <a:close/>
                <a:moveTo>
                  <a:pt x="460" y="287"/>
                </a:moveTo>
                <a:cubicBezTo>
                  <a:pt x="460" y="281"/>
                  <a:pt x="461" y="277"/>
                  <a:pt x="453" y="277"/>
                </a:cubicBezTo>
                <a:cubicBezTo>
                  <a:pt x="449" y="277"/>
                  <a:pt x="445" y="275"/>
                  <a:pt x="445" y="287"/>
                </a:cubicBezTo>
                <a:cubicBezTo>
                  <a:pt x="446" y="297"/>
                  <a:pt x="449" y="297"/>
                  <a:pt x="453" y="297"/>
                </a:cubicBezTo>
                <a:cubicBezTo>
                  <a:pt x="457" y="297"/>
                  <a:pt x="461" y="298"/>
                  <a:pt x="460" y="287"/>
                </a:cubicBezTo>
                <a:close/>
                <a:moveTo>
                  <a:pt x="447" y="313"/>
                </a:moveTo>
                <a:cubicBezTo>
                  <a:pt x="447" y="307"/>
                  <a:pt x="446" y="303"/>
                  <a:pt x="454" y="303"/>
                </a:cubicBezTo>
                <a:cubicBezTo>
                  <a:pt x="457" y="303"/>
                  <a:pt x="461" y="302"/>
                  <a:pt x="460" y="313"/>
                </a:cubicBezTo>
                <a:cubicBezTo>
                  <a:pt x="460" y="323"/>
                  <a:pt x="457" y="323"/>
                  <a:pt x="454" y="323"/>
                </a:cubicBezTo>
                <a:cubicBezTo>
                  <a:pt x="450" y="323"/>
                  <a:pt x="446" y="324"/>
                  <a:pt x="447" y="313"/>
                </a:cubicBezTo>
                <a:close/>
                <a:moveTo>
                  <a:pt x="429" y="304"/>
                </a:moveTo>
                <a:cubicBezTo>
                  <a:pt x="429" y="295"/>
                  <a:pt x="428" y="288"/>
                  <a:pt x="436" y="288"/>
                </a:cubicBezTo>
                <a:cubicBezTo>
                  <a:pt x="444" y="288"/>
                  <a:pt x="444" y="295"/>
                  <a:pt x="444" y="304"/>
                </a:cubicBezTo>
                <a:cubicBezTo>
                  <a:pt x="444" y="313"/>
                  <a:pt x="446" y="321"/>
                  <a:pt x="436" y="321"/>
                </a:cubicBezTo>
                <a:cubicBezTo>
                  <a:pt x="432" y="320"/>
                  <a:pt x="428" y="323"/>
                  <a:pt x="429" y="304"/>
                </a:cubicBezTo>
                <a:close/>
                <a:moveTo>
                  <a:pt x="429" y="280"/>
                </a:moveTo>
                <a:cubicBezTo>
                  <a:pt x="428" y="288"/>
                  <a:pt x="432" y="287"/>
                  <a:pt x="436" y="287"/>
                </a:cubicBezTo>
                <a:cubicBezTo>
                  <a:pt x="444" y="288"/>
                  <a:pt x="443" y="284"/>
                  <a:pt x="443" y="280"/>
                </a:cubicBezTo>
                <a:cubicBezTo>
                  <a:pt x="443" y="276"/>
                  <a:pt x="443" y="273"/>
                  <a:pt x="435" y="273"/>
                </a:cubicBezTo>
                <a:cubicBezTo>
                  <a:pt x="428" y="273"/>
                  <a:pt x="429" y="276"/>
                  <a:pt x="429" y="280"/>
                </a:cubicBezTo>
                <a:close/>
                <a:moveTo>
                  <a:pt x="412" y="285"/>
                </a:moveTo>
                <a:cubicBezTo>
                  <a:pt x="411" y="299"/>
                  <a:pt x="416" y="297"/>
                  <a:pt x="420" y="298"/>
                </a:cubicBezTo>
                <a:cubicBezTo>
                  <a:pt x="429" y="298"/>
                  <a:pt x="427" y="292"/>
                  <a:pt x="427" y="285"/>
                </a:cubicBezTo>
                <a:cubicBezTo>
                  <a:pt x="427" y="277"/>
                  <a:pt x="428" y="272"/>
                  <a:pt x="419" y="272"/>
                </a:cubicBezTo>
                <a:cubicBezTo>
                  <a:pt x="412" y="272"/>
                  <a:pt x="413" y="277"/>
                  <a:pt x="412" y="285"/>
                </a:cubicBezTo>
                <a:close/>
                <a:moveTo>
                  <a:pt x="406" y="312"/>
                </a:moveTo>
                <a:cubicBezTo>
                  <a:pt x="406" y="306"/>
                  <a:pt x="405" y="301"/>
                  <a:pt x="416" y="301"/>
                </a:cubicBezTo>
                <a:cubicBezTo>
                  <a:pt x="422" y="301"/>
                  <a:pt x="427" y="300"/>
                  <a:pt x="426" y="312"/>
                </a:cubicBezTo>
                <a:cubicBezTo>
                  <a:pt x="426" y="323"/>
                  <a:pt x="422" y="323"/>
                  <a:pt x="416" y="323"/>
                </a:cubicBezTo>
                <a:cubicBezTo>
                  <a:pt x="410" y="323"/>
                  <a:pt x="404" y="324"/>
                  <a:pt x="406" y="312"/>
                </a:cubicBezTo>
                <a:close/>
                <a:moveTo>
                  <a:pt x="383" y="276"/>
                </a:moveTo>
                <a:cubicBezTo>
                  <a:pt x="383" y="274"/>
                  <a:pt x="382" y="273"/>
                  <a:pt x="387" y="273"/>
                </a:cubicBezTo>
                <a:cubicBezTo>
                  <a:pt x="389" y="273"/>
                  <a:pt x="391" y="273"/>
                  <a:pt x="391" y="276"/>
                </a:cubicBezTo>
                <a:cubicBezTo>
                  <a:pt x="391" y="279"/>
                  <a:pt x="389" y="279"/>
                  <a:pt x="387" y="279"/>
                </a:cubicBezTo>
                <a:cubicBezTo>
                  <a:pt x="384" y="279"/>
                  <a:pt x="382" y="279"/>
                  <a:pt x="383" y="276"/>
                </a:cubicBezTo>
                <a:close/>
                <a:moveTo>
                  <a:pt x="411" y="285"/>
                </a:moveTo>
                <a:cubicBezTo>
                  <a:pt x="413" y="300"/>
                  <a:pt x="407" y="298"/>
                  <a:pt x="402" y="298"/>
                </a:cubicBezTo>
                <a:cubicBezTo>
                  <a:pt x="390" y="298"/>
                  <a:pt x="392" y="292"/>
                  <a:pt x="392" y="285"/>
                </a:cubicBezTo>
                <a:cubicBezTo>
                  <a:pt x="392" y="278"/>
                  <a:pt x="391" y="272"/>
                  <a:pt x="403" y="272"/>
                </a:cubicBezTo>
                <a:cubicBezTo>
                  <a:pt x="412" y="272"/>
                  <a:pt x="411" y="278"/>
                  <a:pt x="411" y="285"/>
                </a:cubicBezTo>
                <a:close/>
                <a:moveTo>
                  <a:pt x="377" y="288"/>
                </a:moveTo>
                <a:cubicBezTo>
                  <a:pt x="376" y="295"/>
                  <a:pt x="380" y="294"/>
                  <a:pt x="383" y="294"/>
                </a:cubicBezTo>
                <a:cubicBezTo>
                  <a:pt x="387" y="294"/>
                  <a:pt x="390" y="295"/>
                  <a:pt x="390" y="288"/>
                </a:cubicBezTo>
                <a:cubicBezTo>
                  <a:pt x="390" y="281"/>
                  <a:pt x="387" y="281"/>
                  <a:pt x="383" y="281"/>
                </a:cubicBezTo>
                <a:cubicBezTo>
                  <a:pt x="376" y="281"/>
                  <a:pt x="377" y="284"/>
                  <a:pt x="377" y="288"/>
                </a:cubicBezTo>
                <a:close/>
                <a:moveTo>
                  <a:pt x="378" y="307"/>
                </a:moveTo>
                <a:cubicBezTo>
                  <a:pt x="379" y="302"/>
                  <a:pt x="378" y="298"/>
                  <a:pt x="389" y="298"/>
                </a:cubicBezTo>
                <a:cubicBezTo>
                  <a:pt x="404" y="298"/>
                  <a:pt x="403" y="302"/>
                  <a:pt x="403" y="307"/>
                </a:cubicBezTo>
                <a:cubicBezTo>
                  <a:pt x="403" y="313"/>
                  <a:pt x="406" y="317"/>
                  <a:pt x="391" y="317"/>
                </a:cubicBezTo>
                <a:cubicBezTo>
                  <a:pt x="384" y="317"/>
                  <a:pt x="376" y="318"/>
                  <a:pt x="378" y="307"/>
                </a:cubicBezTo>
                <a:close/>
                <a:moveTo>
                  <a:pt x="362" y="276"/>
                </a:moveTo>
                <a:cubicBezTo>
                  <a:pt x="361" y="281"/>
                  <a:pt x="366" y="280"/>
                  <a:pt x="372" y="280"/>
                </a:cubicBezTo>
                <a:cubicBezTo>
                  <a:pt x="383" y="280"/>
                  <a:pt x="381" y="278"/>
                  <a:pt x="381" y="276"/>
                </a:cubicBezTo>
                <a:cubicBezTo>
                  <a:pt x="381" y="275"/>
                  <a:pt x="381" y="274"/>
                  <a:pt x="380" y="273"/>
                </a:cubicBezTo>
                <a:cubicBezTo>
                  <a:pt x="381" y="273"/>
                  <a:pt x="381" y="273"/>
                  <a:pt x="382" y="273"/>
                </a:cubicBezTo>
                <a:cubicBezTo>
                  <a:pt x="398" y="273"/>
                  <a:pt x="395" y="269"/>
                  <a:pt x="395" y="264"/>
                </a:cubicBezTo>
                <a:cubicBezTo>
                  <a:pt x="395" y="260"/>
                  <a:pt x="396" y="256"/>
                  <a:pt x="380" y="256"/>
                </a:cubicBezTo>
                <a:cubicBezTo>
                  <a:pt x="368" y="256"/>
                  <a:pt x="369" y="260"/>
                  <a:pt x="368" y="264"/>
                </a:cubicBezTo>
                <a:cubicBezTo>
                  <a:pt x="367" y="268"/>
                  <a:pt x="368" y="271"/>
                  <a:pt x="370" y="272"/>
                </a:cubicBezTo>
                <a:cubicBezTo>
                  <a:pt x="362" y="272"/>
                  <a:pt x="363" y="274"/>
                  <a:pt x="362" y="276"/>
                </a:cubicBezTo>
                <a:close/>
                <a:moveTo>
                  <a:pt x="349" y="280"/>
                </a:moveTo>
                <a:cubicBezTo>
                  <a:pt x="349" y="276"/>
                  <a:pt x="348" y="273"/>
                  <a:pt x="355" y="273"/>
                </a:cubicBezTo>
                <a:cubicBezTo>
                  <a:pt x="358" y="273"/>
                  <a:pt x="361" y="273"/>
                  <a:pt x="361" y="280"/>
                </a:cubicBezTo>
                <a:cubicBezTo>
                  <a:pt x="361" y="286"/>
                  <a:pt x="358" y="286"/>
                  <a:pt x="355" y="286"/>
                </a:cubicBezTo>
                <a:cubicBezTo>
                  <a:pt x="352" y="286"/>
                  <a:pt x="348" y="287"/>
                  <a:pt x="349" y="280"/>
                </a:cubicBezTo>
                <a:close/>
                <a:moveTo>
                  <a:pt x="336" y="280"/>
                </a:moveTo>
                <a:cubicBezTo>
                  <a:pt x="337" y="276"/>
                  <a:pt x="336" y="273"/>
                  <a:pt x="341" y="273"/>
                </a:cubicBezTo>
                <a:cubicBezTo>
                  <a:pt x="344" y="273"/>
                  <a:pt x="347" y="273"/>
                  <a:pt x="346" y="280"/>
                </a:cubicBezTo>
                <a:cubicBezTo>
                  <a:pt x="346" y="286"/>
                  <a:pt x="344" y="286"/>
                  <a:pt x="341" y="286"/>
                </a:cubicBezTo>
                <a:cubicBezTo>
                  <a:pt x="339" y="286"/>
                  <a:pt x="336" y="287"/>
                  <a:pt x="336" y="280"/>
                </a:cubicBezTo>
                <a:close/>
                <a:moveTo>
                  <a:pt x="362" y="294"/>
                </a:moveTo>
                <a:cubicBezTo>
                  <a:pt x="363" y="288"/>
                  <a:pt x="362" y="283"/>
                  <a:pt x="368" y="283"/>
                </a:cubicBezTo>
                <a:cubicBezTo>
                  <a:pt x="372" y="283"/>
                  <a:pt x="374" y="282"/>
                  <a:pt x="374" y="294"/>
                </a:cubicBezTo>
                <a:cubicBezTo>
                  <a:pt x="374" y="306"/>
                  <a:pt x="372" y="306"/>
                  <a:pt x="368" y="306"/>
                </a:cubicBezTo>
                <a:cubicBezTo>
                  <a:pt x="365" y="306"/>
                  <a:pt x="362" y="307"/>
                  <a:pt x="362" y="294"/>
                </a:cubicBezTo>
                <a:close/>
                <a:moveTo>
                  <a:pt x="441" y="202"/>
                </a:moveTo>
                <a:cubicBezTo>
                  <a:pt x="442" y="198"/>
                  <a:pt x="441" y="195"/>
                  <a:pt x="450" y="195"/>
                </a:cubicBezTo>
                <a:cubicBezTo>
                  <a:pt x="460" y="195"/>
                  <a:pt x="460" y="198"/>
                  <a:pt x="460" y="202"/>
                </a:cubicBezTo>
                <a:cubicBezTo>
                  <a:pt x="460" y="206"/>
                  <a:pt x="462" y="210"/>
                  <a:pt x="451" y="210"/>
                </a:cubicBezTo>
                <a:cubicBezTo>
                  <a:pt x="446" y="210"/>
                  <a:pt x="440" y="211"/>
                  <a:pt x="441" y="202"/>
                </a:cubicBezTo>
                <a:close/>
                <a:moveTo>
                  <a:pt x="436" y="251"/>
                </a:moveTo>
                <a:cubicBezTo>
                  <a:pt x="437" y="242"/>
                  <a:pt x="435" y="234"/>
                  <a:pt x="447" y="234"/>
                </a:cubicBezTo>
                <a:cubicBezTo>
                  <a:pt x="453" y="234"/>
                  <a:pt x="458" y="232"/>
                  <a:pt x="458" y="251"/>
                </a:cubicBezTo>
                <a:cubicBezTo>
                  <a:pt x="457" y="268"/>
                  <a:pt x="453" y="268"/>
                  <a:pt x="447" y="268"/>
                </a:cubicBezTo>
                <a:cubicBezTo>
                  <a:pt x="441" y="268"/>
                  <a:pt x="435" y="270"/>
                  <a:pt x="436" y="251"/>
                </a:cubicBezTo>
                <a:close/>
                <a:moveTo>
                  <a:pt x="432" y="220"/>
                </a:moveTo>
                <a:cubicBezTo>
                  <a:pt x="433" y="216"/>
                  <a:pt x="431" y="213"/>
                  <a:pt x="445" y="213"/>
                </a:cubicBezTo>
                <a:cubicBezTo>
                  <a:pt x="451" y="213"/>
                  <a:pt x="458" y="212"/>
                  <a:pt x="457" y="220"/>
                </a:cubicBezTo>
                <a:cubicBezTo>
                  <a:pt x="456" y="228"/>
                  <a:pt x="451" y="227"/>
                  <a:pt x="445" y="227"/>
                </a:cubicBezTo>
                <a:cubicBezTo>
                  <a:pt x="438" y="227"/>
                  <a:pt x="431" y="228"/>
                  <a:pt x="432" y="220"/>
                </a:cubicBezTo>
                <a:close/>
                <a:moveTo>
                  <a:pt x="403" y="181"/>
                </a:moveTo>
                <a:cubicBezTo>
                  <a:pt x="402" y="193"/>
                  <a:pt x="408" y="192"/>
                  <a:pt x="413" y="192"/>
                </a:cubicBezTo>
                <a:cubicBezTo>
                  <a:pt x="419" y="192"/>
                  <a:pt x="423" y="192"/>
                  <a:pt x="424" y="181"/>
                </a:cubicBezTo>
                <a:cubicBezTo>
                  <a:pt x="424" y="169"/>
                  <a:pt x="419" y="170"/>
                  <a:pt x="413" y="170"/>
                </a:cubicBezTo>
                <a:cubicBezTo>
                  <a:pt x="402" y="170"/>
                  <a:pt x="404" y="175"/>
                  <a:pt x="403" y="181"/>
                </a:cubicBezTo>
                <a:close/>
                <a:moveTo>
                  <a:pt x="440" y="200"/>
                </a:moveTo>
                <a:cubicBezTo>
                  <a:pt x="440" y="209"/>
                  <a:pt x="438" y="208"/>
                  <a:pt x="435" y="208"/>
                </a:cubicBezTo>
                <a:cubicBezTo>
                  <a:pt x="433" y="208"/>
                  <a:pt x="431" y="209"/>
                  <a:pt x="431" y="200"/>
                </a:cubicBezTo>
                <a:cubicBezTo>
                  <a:pt x="431" y="191"/>
                  <a:pt x="433" y="192"/>
                  <a:pt x="435" y="192"/>
                </a:cubicBezTo>
                <a:cubicBezTo>
                  <a:pt x="440" y="192"/>
                  <a:pt x="439" y="196"/>
                  <a:pt x="440" y="200"/>
                </a:cubicBezTo>
                <a:close/>
                <a:moveTo>
                  <a:pt x="403" y="201"/>
                </a:moveTo>
                <a:cubicBezTo>
                  <a:pt x="403" y="199"/>
                  <a:pt x="402" y="197"/>
                  <a:pt x="410" y="197"/>
                </a:cubicBezTo>
                <a:cubicBezTo>
                  <a:pt x="414" y="197"/>
                  <a:pt x="417" y="196"/>
                  <a:pt x="417" y="201"/>
                </a:cubicBezTo>
                <a:cubicBezTo>
                  <a:pt x="416" y="206"/>
                  <a:pt x="414" y="206"/>
                  <a:pt x="410" y="206"/>
                </a:cubicBezTo>
                <a:cubicBezTo>
                  <a:pt x="406" y="206"/>
                  <a:pt x="402" y="206"/>
                  <a:pt x="403" y="201"/>
                </a:cubicBezTo>
                <a:close/>
                <a:moveTo>
                  <a:pt x="386" y="202"/>
                </a:moveTo>
                <a:cubicBezTo>
                  <a:pt x="386" y="193"/>
                  <a:pt x="386" y="186"/>
                  <a:pt x="393" y="186"/>
                </a:cubicBezTo>
                <a:cubicBezTo>
                  <a:pt x="401" y="186"/>
                  <a:pt x="401" y="193"/>
                  <a:pt x="401" y="202"/>
                </a:cubicBezTo>
                <a:cubicBezTo>
                  <a:pt x="401" y="211"/>
                  <a:pt x="403" y="219"/>
                  <a:pt x="393" y="219"/>
                </a:cubicBezTo>
                <a:cubicBezTo>
                  <a:pt x="389" y="218"/>
                  <a:pt x="385" y="221"/>
                  <a:pt x="386" y="202"/>
                </a:cubicBezTo>
                <a:close/>
                <a:moveTo>
                  <a:pt x="380" y="145"/>
                </a:moveTo>
                <a:cubicBezTo>
                  <a:pt x="379" y="148"/>
                  <a:pt x="382" y="148"/>
                  <a:pt x="384" y="148"/>
                </a:cubicBezTo>
                <a:cubicBezTo>
                  <a:pt x="387" y="148"/>
                  <a:pt x="388" y="148"/>
                  <a:pt x="389" y="145"/>
                </a:cubicBezTo>
                <a:cubicBezTo>
                  <a:pt x="389" y="142"/>
                  <a:pt x="387" y="142"/>
                  <a:pt x="384" y="142"/>
                </a:cubicBezTo>
                <a:cubicBezTo>
                  <a:pt x="379" y="142"/>
                  <a:pt x="380" y="143"/>
                  <a:pt x="380" y="145"/>
                </a:cubicBezTo>
                <a:close/>
                <a:moveTo>
                  <a:pt x="403" y="218"/>
                </a:moveTo>
                <a:cubicBezTo>
                  <a:pt x="402" y="227"/>
                  <a:pt x="406" y="226"/>
                  <a:pt x="409" y="226"/>
                </a:cubicBezTo>
                <a:cubicBezTo>
                  <a:pt x="413" y="226"/>
                  <a:pt x="416" y="226"/>
                  <a:pt x="416" y="218"/>
                </a:cubicBezTo>
                <a:cubicBezTo>
                  <a:pt x="417" y="208"/>
                  <a:pt x="413" y="209"/>
                  <a:pt x="409" y="209"/>
                </a:cubicBezTo>
                <a:cubicBezTo>
                  <a:pt x="402" y="209"/>
                  <a:pt x="403" y="213"/>
                  <a:pt x="403" y="218"/>
                </a:cubicBezTo>
                <a:close/>
                <a:moveTo>
                  <a:pt x="374" y="157"/>
                </a:moveTo>
                <a:cubicBezTo>
                  <a:pt x="373" y="164"/>
                  <a:pt x="377" y="163"/>
                  <a:pt x="381" y="163"/>
                </a:cubicBezTo>
                <a:cubicBezTo>
                  <a:pt x="384" y="163"/>
                  <a:pt x="387" y="164"/>
                  <a:pt x="387" y="157"/>
                </a:cubicBezTo>
                <a:cubicBezTo>
                  <a:pt x="388" y="150"/>
                  <a:pt x="384" y="150"/>
                  <a:pt x="381" y="150"/>
                </a:cubicBezTo>
                <a:cubicBezTo>
                  <a:pt x="374" y="150"/>
                  <a:pt x="375" y="153"/>
                  <a:pt x="374" y="157"/>
                </a:cubicBezTo>
                <a:close/>
                <a:moveTo>
                  <a:pt x="375" y="176"/>
                </a:moveTo>
                <a:cubicBezTo>
                  <a:pt x="374" y="187"/>
                  <a:pt x="381" y="186"/>
                  <a:pt x="388" y="186"/>
                </a:cubicBezTo>
                <a:cubicBezTo>
                  <a:pt x="403" y="186"/>
                  <a:pt x="401" y="182"/>
                  <a:pt x="401" y="176"/>
                </a:cubicBezTo>
                <a:cubicBezTo>
                  <a:pt x="401" y="171"/>
                  <a:pt x="401" y="167"/>
                  <a:pt x="387" y="167"/>
                </a:cubicBezTo>
                <a:cubicBezTo>
                  <a:pt x="375" y="167"/>
                  <a:pt x="376" y="171"/>
                  <a:pt x="375" y="176"/>
                </a:cubicBezTo>
                <a:close/>
                <a:moveTo>
                  <a:pt x="367" y="182"/>
                </a:moveTo>
                <a:cubicBezTo>
                  <a:pt x="368" y="179"/>
                  <a:pt x="367" y="177"/>
                  <a:pt x="371" y="177"/>
                </a:cubicBezTo>
                <a:cubicBezTo>
                  <a:pt x="375" y="177"/>
                  <a:pt x="375" y="179"/>
                  <a:pt x="375" y="182"/>
                </a:cubicBezTo>
                <a:cubicBezTo>
                  <a:pt x="375" y="184"/>
                  <a:pt x="376" y="186"/>
                  <a:pt x="371" y="186"/>
                </a:cubicBezTo>
                <a:cubicBezTo>
                  <a:pt x="369" y="186"/>
                  <a:pt x="367" y="187"/>
                  <a:pt x="367" y="182"/>
                </a:cubicBezTo>
                <a:close/>
                <a:moveTo>
                  <a:pt x="360" y="145"/>
                </a:moveTo>
                <a:cubicBezTo>
                  <a:pt x="360" y="143"/>
                  <a:pt x="359" y="141"/>
                  <a:pt x="368" y="141"/>
                </a:cubicBezTo>
                <a:cubicBezTo>
                  <a:pt x="379" y="141"/>
                  <a:pt x="378" y="143"/>
                  <a:pt x="378" y="145"/>
                </a:cubicBezTo>
                <a:cubicBezTo>
                  <a:pt x="378" y="147"/>
                  <a:pt x="380" y="149"/>
                  <a:pt x="369" y="149"/>
                </a:cubicBezTo>
                <a:cubicBezTo>
                  <a:pt x="364" y="149"/>
                  <a:pt x="358" y="150"/>
                  <a:pt x="360" y="145"/>
                </a:cubicBezTo>
                <a:close/>
                <a:moveTo>
                  <a:pt x="346" y="149"/>
                </a:moveTo>
                <a:cubicBezTo>
                  <a:pt x="346" y="156"/>
                  <a:pt x="349" y="155"/>
                  <a:pt x="352" y="155"/>
                </a:cubicBezTo>
                <a:cubicBezTo>
                  <a:pt x="356" y="155"/>
                  <a:pt x="358" y="155"/>
                  <a:pt x="358" y="149"/>
                </a:cubicBezTo>
                <a:cubicBezTo>
                  <a:pt x="358" y="142"/>
                  <a:pt x="356" y="142"/>
                  <a:pt x="352" y="142"/>
                </a:cubicBezTo>
                <a:cubicBezTo>
                  <a:pt x="346" y="142"/>
                  <a:pt x="347" y="145"/>
                  <a:pt x="346" y="149"/>
                </a:cubicBezTo>
                <a:close/>
                <a:moveTo>
                  <a:pt x="334" y="149"/>
                </a:moveTo>
                <a:cubicBezTo>
                  <a:pt x="334" y="145"/>
                  <a:pt x="333" y="142"/>
                  <a:pt x="339" y="142"/>
                </a:cubicBezTo>
                <a:cubicBezTo>
                  <a:pt x="341" y="142"/>
                  <a:pt x="344" y="142"/>
                  <a:pt x="344" y="149"/>
                </a:cubicBezTo>
                <a:cubicBezTo>
                  <a:pt x="343" y="155"/>
                  <a:pt x="341" y="155"/>
                  <a:pt x="339" y="155"/>
                </a:cubicBezTo>
                <a:cubicBezTo>
                  <a:pt x="336" y="155"/>
                  <a:pt x="333" y="156"/>
                  <a:pt x="334" y="149"/>
                </a:cubicBezTo>
                <a:close/>
                <a:moveTo>
                  <a:pt x="360" y="163"/>
                </a:moveTo>
                <a:cubicBezTo>
                  <a:pt x="360" y="157"/>
                  <a:pt x="359" y="152"/>
                  <a:pt x="366" y="152"/>
                </a:cubicBezTo>
                <a:cubicBezTo>
                  <a:pt x="369" y="152"/>
                  <a:pt x="372" y="151"/>
                  <a:pt x="372" y="163"/>
                </a:cubicBezTo>
                <a:cubicBezTo>
                  <a:pt x="371" y="175"/>
                  <a:pt x="369" y="175"/>
                  <a:pt x="366" y="175"/>
                </a:cubicBezTo>
                <a:cubicBezTo>
                  <a:pt x="362" y="175"/>
                  <a:pt x="359" y="176"/>
                  <a:pt x="360" y="163"/>
                </a:cubicBezTo>
                <a:close/>
                <a:moveTo>
                  <a:pt x="383" y="197"/>
                </a:moveTo>
                <a:cubicBezTo>
                  <a:pt x="382" y="192"/>
                  <a:pt x="383" y="188"/>
                  <a:pt x="376" y="188"/>
                </a:cubicBezTo>
                <a:cubicBezTo>
                  <a:pt x="372" y="188"/>
                  <a:pt x="369" y="187"/>
                  <a:pt x="369" y="197"/>
                </a:cubicBezTo>
                <a:cubicBezTo>
                  <a:pt x="369" y="206"/>
                  <a:pt x="372" y="206"/>
                  <a:pt x="376" y="206"/>
                </a:cubicBezTo>
                <a:cubicBezTo>
                  <a:pt x="379" y="206"/>
                  <a:pt x="383" y="207"/>
                  <a:pt x="383" y="197"/>
                </a:cubicBezTo>
                <a:close/>
                <a:moveTo>
                  <a:pt x="351" y="189"/>
                </a:moveTo>
                <a:cubicBezTo>
                  <a:pt x="352" y="184"/>
                  <a:pt x="351" y="180"/>
                  <a:pt x="358" y="180"/>
                </a:cubicBezTo>
                <a:cubicBezTo>
                  <a:pt x="362" y="180"/>
                  <a:pt x="366" y="179"/>
                  <a:pt x="366" y="189"/>
                </a:cubicBezTo>
                <a:cubicBezTo>
                  <a:pt x="365" y="198"/>
                  <a:pt x="362" y="198"/>
                  <a:pt x="358" y="198"/>
                </a:cubicBezTo>
                <a:cubicBezTo>
                  <a:pt x="355" y="198"/>
                  <a:pt x="351" y="199"/>
                  <a:pt x="351" y="189"/>
                </a:cubicBezTo>
                <a:close/>
                <a:moveTo>
                  <a:pt x="419" y="212"/>
                </a:moveTo>
                <a:cubicBezTo>
                  <a:pt x="419" y="206"/>
                  <a:pt x="418" y="200"/>
                  <a:pt x="424" y="200"/>
                </a:cubicBezTo>
                <a:cubicBezTo>
                  <a:pt x="426" y="200"/>
                  <a:pt x="429" y="199"/>
                  <a:pt x="428" y="212"/>
                </a:cubicBezTo>
                <a:cubicBezTo>
                  <a:pt x="428" y="224"/>
                  <a:pt x="426" y="224"/>
                  <a:pt x="424" y="224"/>
                </a:cubicBezTo>
                <a:cubicBezTo>
                  <a:pt x="421" y="224"/>
                  <a:pt x="418" y="225"/>
                  <a:pt x="419" y="212"/>
                </a:cubicBezTo>
                <a:close/>
                <a:moveTo>
                  <a:pt x="433" y="240"/>
                </a:moveTo>
                <a:cubicBezTo>
                  <a:pt x="433" y="233"/>
                  <a:pt x="433" y="227"/>
                  <a:pt x="424" y="227"/>
                </a:cubicBezTo>
                <a:cubicBezTo>
                  <a:pt x="413" y="227"/>
                  <a:pt x="413" y="233"/>
                  <a:pt x="413" y="240"/>
                </a:cubicBezTo>
                <a:cubicBezTo>
                  <a:pt x="413" y="248"/>
                  <a:pt x="411" y="254"/>
                  <a:pt x="423" y="253"/>
                </a:cubicBezTo>
                <a:cubicBezTo>
                  <a:pt x="429" y="253"/>
                  <a:pt x="435" y="255"/>
                  <a:pt x="433" y="240"/>
                </a:cubicBezTo>
                <a:close/>
                <a:moveTo>
                  <a:pt x="420" y="263"/>
                </a:moveTo>
                <a:cubicBezTo>
                  <a:pt x="420" y="259"/>
                  <a:pt x="419" y="256"/>
                  <a:pt x="426" y="256"/>
                </a:cubicBezTo>
                <a:cubicBezTo>
                  <a:pt x="430" y="256"/>
                  <a:pt x="433" y="255"/>
                  <a:pt x="433" y="263"/>
                </a:cubicBezTo>
                <a:cubicBezTo>
                  <a:pt x="432" y="271"/>
                  <a:pt x="430" y="270"/>
                  <a:pt x="426" y="270"/>
                </a:cubicBezTo>
                <a:cubicBezTo>
                  <a:pt x="423" y="270"/>
                  <a:pt x="419" y="271"/>
                  <a:pt x="420" y="263"/>
                </a:cubicBezTo>
                <a:close/>
                <a:moveTo>
                  <a:pt x="357" y="168"/>
                </a:moveTo>
                <a:cubicBezTo>
                  <a:pt x="356" y="162"/>
                  <a:pt x="358" y="157"/>
                  <a:pt x="346" y="157"/>
                </a:cubicBezTo>
                <a:cubicBezTo>
                  <a:pt x="332" y="157"/>
                  <a:pt x="332" y="162"/>
                  <a:pt x="332" y="168"/>
                </a:cubicBezTo>
                <a:cubicBezTo>
                  <a:pt x="332" y="174"/>
                  <a:pt x="330" y="179"/>
                  <a:pt x="345" y="179"/>
                </a:cubicBezTo>
                <a:cubicBezTo>
                  <a:pt x="352" y="178"/>
                  <a:pt x="359" y="180"/>
                  <a:pt x="357" y="168"/>
                </a:cubicBezTo>
                <a:close/>
                <a:moveTo>
                  <a:pt x="401" y="241"/>
                </a:moveTo>
                <a:cubicBezTo>
                  <a:pt x="402" y="236"/>
                  <a:pt x="401" y="232"/>
                  <a:pt x="407" y="232"/>
                </a:cubicBezTo>
                <a:cubicBezTo>
                  <a:pt x="410" y="232"/>
                  <a:pt x="412" y="231"/>
                  <a:pt x="412" y="241"/>
                </a:cubicBezTo>
                <a:cubicBezTo>
                  <a:pt x="412" y="250"/>
                  <a:pt x="410" y="250"/>
                  <a:pt x="407" y="250"/>
                </a:cubicBezTo>
                <a:cubicBezTo>
                  <a:pt x="404" y="250"/>
                  <a:pt x="401" y="251"/>
                  <a:pt x="401" y="241"/>
                </a:cubicBezTo>
                <a:close/>
                <a:moveTo>
                  <a:pt x="398" y="263"/>
                </a:moveTo>
                <a:cubicBezTo>
                  <a:pt x="398" y="258"/>
                  <a:pt x="397" y="255"/>
                  <a:pt x="407" y="255"/>
                </a:cubicBezTo>
                <a:cubicBezTo>
                  <a:pt x="412" y="255"/>
                  <a:pt x="416" y="254"/>
                  <a:pt x="416" y="263"/>
                </a:cubicBezTo>
                <a:cubicBezTo>
                  <a:pt x="415" y="271"/>
                  <a:pt x="412" y="271"/>
                  <a:pt x="407" y="271"/>
                </a:cubicBezTo>
                <a:cubicBezTo>
                  <a:pt x="402" y="271"/>
                  <a:pt x="397" y="271"/>
                  <a:pt x="398" y="263"/>
                </a:cubicBezTo>
                <a:close/>
                <a:moveTo>
                  <a:pt x="332" y="194"/>
                </a:moveTo>
                <a:cubicBezTo>
                  <a:pt x="331" y="211"/>
                  <a:pt x="336" y="209"/>
                  <a:pt x="341" y="209"/>
                </a:cubicBezTo>
                <a:cubicBezTo>
                  <a:pt x="351" y="209"/>
                  <a:pt x="349" y="202"/>
                  <a:pt x="349" y="194"/>
                </a:cubicBezTo>
                <a:cubicBezTo>
                  <a:pt x="349" y="186"/>
                  <a:pt x="350" y="180"/>
                  <a:pt x="340" y="180"/>
                </a:cubicBezTo>
                <a:cubicBezTo>
                  <a:pt x="332" y="180"/>
                  <a:pt x="333" y="186"/>
                  <a:pt x="332" y="194"/>
                </a:cubicBezTo>
                <a:close/>
                <a:moveTo>
                  <a:pt x="387" y="228"/>
                </a:moveTo>
                <a:cubicBezTo>
                  <a:pt x="386" y="237"/>
                  <a:pt x="390" y="236"/>
                  <a:pt x="393" y="236"/>
                </a:cubicBezTo>
                <a:cubicBezTo>
                  <a:pt x="397" y="236"/>
                  <a:pt x="399" y="236"/>
                  <a:pt x="400" y="228"/>
                </a:cubicBezTo>
                <a:cubicBezTo>
                  <a:pt x="400" y="220"/>
                  <a:pt x="397" y="221"/>
                  <a:pt x="393" y="221"/>
                </a:cubicBezTo>
                <a:cubicBezTo>
                  <a:pt x="386" y="221"/>
                  <a:pt x="387" y="224"/>
                  <a:pt x="387" y="228"/>
                </a:cubicBezTo>
                <a:close/>
                <a:moveTo>
                  <a:pt x="396" y="247"/>
                </a:moveTo>
                <a:cubicBezTo>
                  <a:pt x="396" y="243"/>
                  <a:pt x="397" y="240"/>
                  <a:pt x="390" y="240"/>
                </a:cubicBezTo>
                <a:cubicBezTo>
                  <a:pt x="387" y="240"/>
                  <a:pt x="384" y="240"/>
                  <a:pt x="384" y="247"/>
                </a:cubicBezTo>
                <a:cubicBezTo>
                  <a:pt x="385" y="254"/>
                  <a:pt x="387" y="254"/>
                  <a:pt x="390" y="254"/>
                </a:cubicBezTo>
                <a:cubicBezTo>
                  <a:pt x="394" y="254"/>
                  <a:pt x="397" y="254"/>
                  <a:pt x="396" y="247"/>
                </a:cubicBezTo>
                <a:close/>
                <a:moveTo>
                  <a:pt x="367" y="217"/>
                </a:moveTo>
                <a:cubicBezTo>
                  <a:pt x="365" y="228"/>
                  <a:pt x="371" y="226"/>
                  <a:pt x="376" y="227"/>
                </a:cubicBezTo>
                <a:cubicBezTo>
                  <a:pt x="387" y="227"/>
                  <a:pt x="385" y="222"/>
                  <a:pt x="385" y="217"/>
                </a:cubicBezTo>
                <a:cubicBezTo>
                  <a:pt x="385" y="212"/>
                  <a:pt x="386" y="209"/>
                  <a:pt x="375" y="209"/>
                </a:cubicBezTo>
                <a:cubicBezTo>
                  <a:pt x="366" y="209"/>
                  <a:pt x="367" y="213"/>
                  <a:pt x="367" y="217"/>
                </a:cubicBezTo>
                <a:close/>
                <a:moveTo>
                  <a:pt x="366" y="241"/>
                </a:moveTo>
                <a:cubicBezTo>
                  <a:pt x="367" y="235"/>
                  <a:pt x="365" y="230"/>
                  <a:pt x="374" y="230"/>
                </a:cubicBezTo>
                <a:cubicBezTo>
                  <a:pt x="378" y="230"/>
                  <a:pt x="381" y="229"/>
                  <a:pt x="381" y="241"/>
                </a:cubicBezTo>
                <a:cubicBezTo>
                  <a:pt x="381" y="253"/>
                  <a:pt x="378" y="253"/>
                  <a:pt x="374" y="253"/>
                </a:cubicBezTo>
                <a:cubicBezTo>
                  <a:pt x="369" y="253"/>
                  <a:pt x="365" y="254"/>
                  <a:pt x="366" y="241"/>
                </a:cubicBezTo>
                <a:close/>
                <a:moveTo>
                  <a:pt x="367" y="263"/>
                </a:moveTo>
                <a:cubicBezTo>
                  <a:pt x="367" y="271"/>
                  <a:pt x="364" y="270"/>
                  <a:pt x="362" y="270"/>
                </a:cubicBezTo>
                <a:cubicBezTo>
                  <a:pt x="359" y="270"/>
                  <a:pt x="357" y="270"/>
                  <a:pt x="356" y="263"/>
                </a:cubicBezTo>
                <a:cubicBezTo>
                  <a:pt x="356" y="255"/>
                  <a:pt x="359" y="256"/>
                  <a:pt x="362" y="256"/>
                </a:cubicBezTo>
                <a:cubicBezTo>
                  <a:pt x="367" y="256"/>
                  <a:pt x="366" y="259"/>
                  <a:pt x="367" y="263"/>
                </a:cubicBezTo>
                <a:close/>
                <a:moveTo>
                  <a:pt x="332" y="218"/>
                </a:moveTo>
                <a:cubicBezTo>
                  <a:pt x="333" y="213"/>
                  <a:pt x="332" y="209"/>
                  <a:pt x="339" y="209"/>
                </a:cubicBezTo>
                <a:cubicBezTo>
                  <a:pt x="347" y="209"/>
                  <a:pt x="347" y="213"/>
                  <a:pt x="347" y="218"/>
                </a:cubicBezTo>
                <a:cubicBezTo>
                  <a:pt x="347" y="223"/>
                  <a:pt x="349" y="227"/>
                  <a:pt x="340" y="227"/>
                </a:cubicBezTo>
                <a:cubicBezTo>
                  <a:pt x="336" y="227"/>
                  <a:pt x="331" y="228"/>
                  <a:pt x="332" y="218"/>
                </a:cubicBezTo>
                <a:close/>
                <a:moveTo>
                  <a:pt x="349" y="244"/>
                </a:moveTo>
                <a:cubicBezTo>
                  <a:pt x="348" y="255"/>
                  <a:pt x="353" y="254"/>
                  <a:pt x="357" y="254"/>
                </a:cubicBezTo>
                <a:cubicBezTo>
                  <a:pt x="365" y="254"/>
                  <a:pt x="364" y="250"/>
                  <a:pt x="364" y="244"/>
                </a:cubicBezTo>
                <a:cubicBezTo>
                  <a:pt x="364" y="239"/>
                  <a:pt x="364" y="235"/>
                  <a:pt x="356" y="235"/>
                </a:cubicBezTo>
                <a:cubicBezTo>
                  <a:pt x="349" y="235"/>
                  <a:pt x="350" y="239"/>
                  <a:pt x="349" y="244"/>
                </a:cubicBezTo>
                <a:close/>
                <a:moveTo>
                  <a:pt x="347" y="240"/>
                </a:moveTo>
                <a:cubicBezTo>
                  <a:pt x="347" y="234"/>
                  <a:pt x="348" y="230"/>
                  <a:pt x="341" y="230"/>
                </a:cubicBezTo>
                <a:cubicBezTo>
                  <a:pt x="338" y="230"/>
                  <a:pt x="335" y="229"/>
                  <a:pt x="335" y="240"/>
                </a:cubicBezTo>
                <a:cubicBezTo>
                  <a:pt x="335" y="249"/>
                  <a:pt x="338" y="249"/>
                  <a:pt x="341" y="249"/>
                </a:cubicBezTo>
                <a:cubicBezTo>
                  <a:pt x="345" y="249"/>
                  <a:pt x="348" y="250"/>
                  <a:pt x="347" y="240"/>
                </a:cubicBezTo>
                <a:close/>
                <a:moveTo>
                  <a:pt x="350" y="218"/>
                </a:moveTo>
                <a:cubicBezTo>
                  <a:pt x="350" y="211"/>
                  <a:pt x="349" y="204"/>
                  <a:pt x="357" y="204"/>
                </a:cubicBezTo>
                <a:cubicBezTo>
                  <a:pt x="361" y="204"/>
                  <a:pt x="364" y="203"/>
                  <a:pt x="364" y="218"/>
                </a:cubicBezTo>
                <a:cubicBezTo>
                  <a:pt x="363" y="232"/>
                  <a:pt x="361" y="232"/>
                  <a:pt x="357" y="232"/>
                </a:cubicBezTo>
                <a:cubicBezTo>
                  <a:pt x="353" y="232"/>
                  <a:pt x="349" y="233"/>
                  <a:pt x="350" y="218"/>
                </a:cubicBezTo>
                <a:close/>
                <a:moveTo>
                  <a:pt x="334" y="262"/>
                </a:moveTo>
                <a:cubicBezTo>
                  <a:pt x="335" y="258"/>
                  <a:pt x="333" y="254"/>
                  <a:pt x="343" y="254"/>
                </a:cubicBezTo>
                <a:cubicBezTo>
                  <a:pt x="348" y="254"/>
                  <a:pt x="353" y="253"/>
                  <a:pt x="352" y="262"/>
                </a:cubicBezTo>
                <a:cubicBezTo>
                  <a:pt x="352" y="270"/>
                  <a:pt x="348" y="270"/>
                  <a:pt x="343" y="270"/>
                </a:cubicBezTo>
                <a:cubicBezTo>
                  <a:pt x="338" y="270"/>
                  <a:pt x="333" y="271"/>
                  <a:pt x="334" y="262"/>
                </a:cubicBezTo>
                <a:close/>
                <a:moveTo>
                  <a:pt x="332" y="250"/>
                </a:moveTo>
                <a:cubicBezTo>
                  <a:pt x="332" y="250"/>
                  <a:pt x="332" y="250"/>
                  <a:pt x="332" y="250"/>
                </a:cubicBezTo>
                <a:cubicBezTo>
                  <a:pt x="332" y="250"/>
                  <a:pt x="332" y="250"/>
                  <a:pt x="332" y="250"/>
                </a:cubicBezTo>
                <a:cubicBezTo>
                  <a:pt x="332" y="250"/>
                  <a:pt x="332" y="250"/>
                  <a:pt x="332" y="250"/>
                </a:cubicBezTo>
                <a:close/>
                <a:moveTo>
                  <a:pt x="325" y="129"/>
                </a:moveTo>
                <a:cubicBezTo>
                  <a:pt x="325" y="126"/>
                  <a:pt x="327" y="126"/>
                  <a:pt x="330" y="126"/>
                </a:cubicBezTo>
                <a:cubicBezTo>
                  <a:pt x="333" y="126"/>
                  <a:pt x="335" y="126"/>
                  <a:pt x="335" y="129"/>
                </a:cubicBezTo>
                <a:cubicBezTo>
                  <a:pt x="335" y="133"/>
                  <a:pt x="333" y="132"/>
                  <a:pt x="330" y="132"/>
                </a:cubicBezTo>
                <a:cubicBezTo>
                  <a:pt x="325" y="132"/>
                  <a:pt x="326" y="131"/>
                  <a:pt x="325" y="129"/>
                </a:cubicBezTo>
                <a:close/>
                <a:moveTo>
                  <a:pt x="319" y="116"/>
                </a:moveTo>
                <a:cubicBezTo>
                  <a:pt x="318" y="107"/>
                  <a:pt x="322" y="108"/>
                  <a:pt x="326" y="108"/>
                </a:cubicBezTo>
                <a:cubicBezTo>
                  <a:pt x="330" y="108"/>
                  <a:pt x="333" y="108"/>
                  <a:pt x="334" y="116"/>
                </a:cubicBezTo>
                <a:cubicBezTo>
                  <a:pt x="334" y="124"/>
                  <a:pt x="330" y="123"/>
                  <a:pt x="326" y="123"/>
                </a:cubicBezTo>
                <a:cubicBezTo>
                  <a:pt x="318" y="123"/>
                  <a:pt x="319" y="120"/>
                  <a:pt x="319" y="116"/>
                </a:cubicBezTo>
                <a:close/>
                <a:moveTo>
                  <a:pt x="302" y="129"/>
                </a:moveTo>
                <a:cubicBezTo>
                  <a:pt x="303" y="132"/>
                  <a:pt x="302" y="134"/>
                  <a:pt x="312" y="134"/>
                </a:cubicBezTo>
                <a:cubicBezTo>
                  <a:pt x="324" y="134"/>
                  <a:pt x="323" y="132"/>
                  <a:pt x="323" y="129"/>
                </a:cubicBezTo>
                <a:cubicBezTo>
                  <a:pt x="323" y="127"/>
                  <a:pt x="326" y="124"/>
                  <a:pt x="313" y="125"/>
                </a:cubicBezTo>
                <a:cubicBezTo>
                  <a:pt x="307" y="125"/>
                  <a:pt x="301" y="124"/>
                  <a:pt x="302" y="129"/>
                </a:cubicBezTo>
                <a:close/>
                <a:moveTo>
                  <a:pt x="287" y="125"/>
                </a:moveTo>
                <a:cubicBezTo>
                  <a:pt x="287" y="117"/>
                  <a:pt x="290" y="118"/>
                  <a:pt x="294" y="118"/>
                </a:cubicBezTo>
                <a:cubicBezTo>
                  <a:pt x="298" y="118"/>
                  <a:pt x="300" y="118"/>
                  <a:pt x="301" y="125"/>
                </a:cubicBezTo>
                <a:cubicBezTo>
                  <a:pt x="301" y="133"/>
                  <a:pt x="298" y="132"/>
                  <a:pt x="294" y="132"/>
                </a:cubicBezTo>
                <a:cubicBezTo>
                  <a:pt x="287" y="132"/>
                  <a:pt x="288" y="129"/>
                  <a:pt x="287" y="125"/>
                </a:cubicBezTo>
                <a:close/>
                <a:moveTo>
                  <a:pt x="273" y="125"/>
                </a:moveTo>
                <a:cubicBezTo>
                  <a:pt x="274" y="129"/>
                  <a:pt x="273" y="132"/>
                  <a:pt x="279" y="132"/>
                </a:cubicBezTo>
                <a:cubicBezTo>
                  <a:pt x="282" y="132"/>
                  <a:pt x="285" y="133"/>
                  <a:pt x="284" y="125"/>
                </a:cubicBezTo>
                <a:cubicBezTo>
                  <a:pt x="284" y="117"/>
                  <a:pt x="282" y="117"/>
                  <a:pt x="279" y="117"/>
                </a:cubicBezTo>
                <a:cubicBezTo>
                  <a:pt x="276" y="117"/>
                  <a:pt x="273" y="117"/>
                  <a:pt x="273" y="125"/>
                </a:cubicBezTo>
                <a:close/>
                <a:moveTo>
                  <a:pt x="302" y="108"/>
                </a:moveTo>
                <a:cubicBezTo>
                  <a:pt x="303" y="115"/>
                  <a:pt x="302" y="121"/>
                  <a:pt x="309" y="121"/>
                </a:cubicBezTo>
                <a:cubicBezTo>
                  <a:pt x="313" y="121"/>
                  <a:pt x="316" y="122"/>
                  <a:pt x="316" y="108"/>
                </a:cubicBezTo>
                <a:cubicBezTo>
                  <a:pt x="316" y="95"/>
                  <a:pt x="313" y="96"/>
                  <a:pt x="309" y="96"/>
                </a:cubicBezTo>
                <a:cubicBezTo>
                  <a:pt x="305" y="96"/>
                  <a:pt x="302" y="94"/>
                  <a:pt x="302" y="108"/>
                </a:cubicBezTo>
                <a:close/>
                <a:moveTo>
                  <a:pt x="300" y="103"/>
                </a:moveTo>
                <a:cubicBezTo>
                  <a:pt x="299" y="110"/>
                  <a:pt x="300" y="115"/>
                  <a:pt x="287" y="115"/>
                </a:cubicBezTo>
                <a:cubicBezTo>
                  <a:pt x="271" y="115"/>
                  <a:pt x="272" y="110"/>
                  <a:pt x="272" y="103"/>
                </a:cubicBezTo>
                <a:cubicBezTo>
                  <a:pt x="272" y="97"/>
                  <a:pt x="269" y="91"/>
                  <a:pt x="286" y="91"/>
                </a:cubicBezTo>
                <a:cubicBezTo>
                  <a:pt x="293" y="91"/>
                  <a:pt x="302" y="90"/>
                  <a:pt x="300" y="103"/>
                </a:cubicBezTo>
                <a:close/>
                <a:moveTo>
                  <a:pt x="254" y="87"/>
                </a:moveTo>
                <a:cubicBezTo>
                  <a:pt x="253" y="75"/>
                  <a:pt x="257" y="76"/>
                  <a:pt x="261" y="76"/>
                </a:cubicBezTo>
                <a:cubicBezTo>
                  <a:pt x="265" y="76"/>
                  <a:pt x="268" y="75"/>
                  <a:pt x="269" y="87"/>
                </a:cubicBezTo>
                <a:cubicBezTo>
                  <a:pt x="269" y="100"/>
                  <a:pt x="265" y="98"/>
                  <a:pt x="261" y="98"/>
                </a:cubicBezTo>
                <a:cubicBezTo>
                  <a:pt x="253" y="98"/>
                  <a:pt x="254" y="93"/>
                  <a:pt x="254" y="87"/>
                </a:cubicBezTo>
                <a:close/>
                <a:moveTo>
                  <a:pt x="233" y="97"/>
                </a:moveTo>
                <a:cubicBezTo>
                  <a:pt x="232" y="75"/>
                  <a:pt x="237" y="78"/>
                  <a:pt x="242" y="78"/>
                </a:cubicBezTo>
                <a:cubicBezTo>
                  <a:pt x="252" y="78"/>
                  <a:pt x="250" y="86"/>
                  <a:pt x="250" y="97"/>
                </a:cubicBezTo>
                <a:cubicBezTo>
                  <a:pt x="250" y="107"/>
                  <a:pt x="251" y="115"/>
                  <a:pt x="241" y="115"/>
                </a:cubicBezTo>
                <a:cubicBezTo>
                  <a:pt x="233" y="115"/>
                  <a:pt x="234" y="107"/>
                  <a:pt x="233" y="97"/>
                </a:cubicBezTo>
                <a:close/>
                <a:moveTo>
                  <a:pt x="233" y="124"/>
                </a:moveTo>
                <a:cubicBezTo>
                  <a:pt x="234" y="128"/>
                  <a:pt x="233" y="131"/>
                  <a:pt x="240" y="131"/>
                </a:cubicBezTo>
                <a:cubicBezTo>
                  <a:pt x="249" y="131"/>
                  <a:pt x="249" y="128"/>
                  <a:pt x="249" y="124"/>
                </a:cubicBezTo>
                <a:cubicBezTo>
                  <a:pt x="249" y="119"/>
                  <a:pt x="251" y="115"/>
                  <a:pt x="241" y="115"/>
                </a:cubicBezTo>
                <a:cubicBezTo>
                  <a:pt x="237" y="116"/>
                  <a:pt x="232" y="114"/>
                  <a:pt x="233" y="124"/>
                </a:cubicBezTo>
                <a:close/>
                <a:moveTo>
                  <a:pt x="215" y="119"/>
                </a:moveTo>
                <a:cubicBezTo>
                  <a:pt x="215" y="127"/>
                  <a:pt x="214" y="133"/>
                  <a:pt x="222" y="133"/>
                </a:cubicBezTo>
                <a:cubicBezTo>
                  <a:pt x="232" y="133"/>
                  <a:pt x="232" y="127"/>
                  <a:pt x="232" y="119"/>
                </a:cubicBezTo>
                <a:cubicBezTo>
                  <a:pt x="232" y="111"/>
                  <a:pt x="233" y="104"/>
                  <a:pt x="223" y="104"/>
                </a:cubicBezTo>
                <a:cubicBezTo>
                  <a:pt x="218" y="104"/>
                  <a:pt x="213" y="102"/>
                  <a:pt x="215" y="119"/>
                </a:cubicBezTo>
                <a:close/>
                <a:moveTo>
                  <a:pt x="207" y="88"/>
                </a:moveTo>
                <a:cubicBezTo>
                  <a:pt x="208" y="95"/>
                  <a:pt x="206" y="100"/>
                  <a:pt x="219" y="100"/>
                </a:cubicBezTo>
                <a:cubicBezTo>
                  <a:pt x="225" y="100"/>
                  <a:pt x="231" y="102"/>
                  <a:pt x="231" y="88"/>
                </a:cubicBezTo>
                <a:cubicBezTo>
                  <a:pt x="230" y="75"/>
                  <a:pt x="225" y="75"/>
                  <a:pt x="219" y="75"/>
                </a:cubicBezTo>
                <a:cubicBezTo>
                  <a:pt x="212" y="75"/>
                  <a:pt x="206" y="74"/>
                  <a:pt x="207" y="88"/>
                </a:cubicBezTo>
                <a:close/>
                <a:moveTo>
                  <a:pt x="248" y="66"/>
                </a:moveTo>
                <a:cubicBezTo>
                  <a:pt x="248" y="71"/>
                  <a:pt x="249" y="75"/>
                  <a:pt x="244" y="75"/>
                </a:cubicBezTo>
                <a:cubicBezTo>
                  <a:pt x="241" y="75"/>
                  <a:pt x="239" y="77"/>
                  <a:pt x="239" y="66"/>
                </a:cubicBezTo>
                <a:cubicBezTo>
                  <a:pt x="239" y="57"/>
                  <a:pt x="241" y="57"/>
                  <a:pt x="244" y="57"/>
                </a:cubicBezTo>
                <a:cubicBezTo>
                  <a:pt x="246" y="57"/>
                  <a:pt x="249" y="56"/>
                  <a:pt x="248" y="66"/>
                </a:cubicBezTo>
                <a:close/>
                <a:moveTo>
                  <a:pt x="207" y="65"/>
                </a:moveTo>
                <a:cubicBezTo>
                  <a:pt x="208" y="68"/>
                  <a:pt x="206" y="70"/>
                  <a:pt x="215" y="70"/>
                </a:cubicBezTo>
                <a:cubicBezTo>
                  <a:pt x="219" y="70"/>
                  <a:pt x="223" y="71"/>
                  <a:pt x="222" y="65"/>
                </a:cubicBezTo>
                <a:cubicBezTo>
                  <a:pt x="222" y="60"/>
                  <a:pt x="219" y="60"/>
                  <a:pt x="215" y="60"/>
                </a:cubicBezTo>
                <a:cubicBezTo>
                  <a:pt x="211" y="60"/>
                  <a:pt x="206" y="60"/>
                  <a:pt x="207" y="65"/>
                </a:cubicBezTo>
                <a:close/>
                <a:moveTo>
                  <a:pt x="188" y="64"/>
                </a:moveTo>
                <a:cubicBezTo>
                  <a:pt x="187" y="43"/>
                  <a:pt x="192" y="46"/>
                  <a:pt x="196" y="45"/>
                </a:cubicBezTo>
                <a:cubicBezTo>
                  <a:pt x="207" y="45"/>
                  <a:pt x="205" y="54"/>
                  <a:pt x="205" y="64"/>
                </a:cubicBezTo>
                <a:cubicBezTo>
                  <a:pt x="205" y="74"/>
                  <a:pt x="205" y="82"/>
                  <a:pt x="196" y="82"/>
                </a:cubicBezTo>
                <a:cubicBezTo>
                  <a:pt x="188" y="82"/>
                  <a:pt x="188" y="74"/>
                  <a:pt x="188" y="64"/>
                </a:cubicBezTo>
                <a:close/>
                <a:moveTo>
                  <a:pt x="181" y="129"/>
                </a:moveTo>
                <a:cubicBezTo>
                  <a:pt x="182" y="130"/>
                  <a:pt x="181" y="132"/>
                  <a:pt x="186" y="132"/>
                </a:cubicBezTo>
                <a:cubicBezTo>
                  <a:pt x="189" y="132"/>
                  <a:pt x="191" y="132"/>
                  <a:pt x="191" y="129"/>
                </a:cubicBezTo>
                <a:cubicBezTo>
                  <a:pt x="191" y="125"/>
                  <a:pt x="189" y="125"/>
                  <a:pt x="186" y="125"/>
                </a:cubicBezTo>
                <a:cubicBezTo>
                  <a:pt x="183" y="125"/>
                  <a:pt x="181" y="125"/>
                  <a:pt x="181" y="129"/>
                </a:cubicBezTo>
                <a:close/>
                <a:moveTo>
                  <a:pt x="214" y="118"/>
                </a:moveTo>
                <a:cubicBezTo>
                  <a:pt x="213" y="126"/>
                  <a:pt x="214" y="133"/>
                  <a:pt x="204" y="133"/>
                </a:cubicBezTo>
                <a:cubicBezTo>
                  <a:pt x="191" y="133"/>
                  <a:pt x="192" y="126"/>
                  <a:pt x="192" y="118"/>
                </a:cubicBezTo>
                <a:cubicBezTo>
                  <a:pt x="192" y="110"/>
                  <a:pt x="189" y="103"/>
                  <a:pt x="203" y="104"/>
                </a:cubicBezTo>
                <a:cubicBezTo>
                  <a:pt x="209" y="104"/>
                  <a:pt x="215" y="101"/>
                  <a:pt x="214" y="118"/>
                </a:cubicBezTo>
                <a:close/>
                <a:moveTo>
                  <a:pt x="207" y="46"/>
                </a:moveTo>
                <a:cubicBezTo>
                  <a:pt x="207" y="52"/>
                  <a:pt x="206" y="56"/>
                  <a:pt x="214" y="56"/>
                </a:cubicBezTo>
                <a:cubicBezTo>
                  <a:pt x="219" y="56"/>
                  <a:pt x="222" y="57"/>
                  <a:pt x="222" y="46"/>
                </a:cubicBezTo>
                <a:cubicBezTo>
                  <a:pt x="222" y="37"/>
                  <a:pt x="219" y="37"/>
                  <a:pt x="214" y="37"/>
                </a:cubicBezTo>
                <a:cubicBezTo>
                  <a:pt x="210" y="37"/>
                  <a:pt x="206" y="36"/>
                  <a:pt x="207" y="46"/>
                </a:cubicBezTo>
                <a:close/>
                <a:moveTo>
                  <a:pt x="175" y="115"/>
                </a:moveTo>
                <a:cubicBezTo>
                  <a:pt x="175" y="119"/>
                  <a:pt x="174" y="122"/>
                  <a:pt x="182" y="122"/>
                </a:cubicBezTo>
                <a:cubicBezTo>
                  <a:pt x="186" y="122"/>
                  <a:pt x="190" y="123"/>
                  <a:pt x="190" y="115"/>
                </a:cubicBezTo>
                <a:cubicBezTo>
                  <a:pt x="189" y="107"/>
                  <a:pt x="186" y="108"/>
                  <a:pt x="182" y="108"/>
                </a:cubicBezTo>
                <a:cubicBezTo>
                  <a:pt x="178" y="108"/>
                  <a:pt x="174" y="107"/>
                  <a:pt x="175" y="115"/>
                </a:cubicBezTo>
                <a:close/>
                <a:moveTo>
                  <a:pt x="176" y="93"/>
                </a:moveTo>
                <a:cubicBezTo>
                  <a:pt x="174" y="81"/>
                  <a:pt x="182" y="83"/>
                  <a:pt x="190" y="82"/>
                </a:cubicBezTo>
                <a:cubicBezTo>
                  <a:pt x="207" y="82"/>
                  <a:pt x="204" y="87"/>
                  <a:pt x="204" y="93"/>
                </a:cubicBezTo>
                <a:cubicBezTo>
                  <a:pt x="204" y="99"/>
                  <a:pt x="205" y="103"/>
                  <a:pt x="189" y="103"/>
                </a:cubicBezTo>
                <a:cubicBezTo>
                  <a:pt x="176" y="103"/>
                  <a:pt x="177" y="99"/>
                  <a:pt x="176" y="93"/>
                </a:cubicBezTo>
                <a:close/>
                <a:moveTo>
                  <a:pt x="167" y="87"/>
                </a:moveTo>
                <a:cubicBezTo>
                  <a:pt x="167" y="90"/>
                  <a:pt x="167" y="92"/>
                  <a:pt x="171" y="92"/>
                </a:cubicBezTo>
                <a:cubicBezTo>
                  <a:pt x="176" y="92"/>
                  <a:pt x="176" y="90"/>
                  <a:pt x="176" y="87"/>
                </a:cubicBezTo>
                <a:cubicBezTo>
                  <a:pt x="176" y="84"/>
                  <a:pt x="176" y="82"/>
                  <a:pt x="171" y="82"/>
                </a:cubicBezTo>
                <a:cubicBezTo>
                  <a:pt x="169" y="82"/>
                  <a:pt x="167" y="81"/>
                  <a:pt x="167" y="87"/>
                </a:cubicBezTo>
                <a:close/>
                <a:moveTo>
                  <a:pt x="158" y="129"/>
                </a:moveTo>
                <a:cubicBezTo>
                  <a:pt x="157" y="123"/>
                  <a:pt x="163" y="124"/>
                  <a:pt x="169" y="124"/>
                </a:cubicBezTo>
                <a:cubicBezTo>
                  <a:pt x="182" y="124"/>
                  <a:pt x="179" y="126"/>
                  <a:pt x="179" y="129"/>
                </a:cubicBezTo>
                <a:cubicBezTo>
                  <a:pt x="179" y="131"/>
                  <a:pt x="180" y="133"/>
                  <a:pt x="168" y="133"/>
                </a:cubicBezTo>
                <a:cubicBezTo>
                  <a:pt x="158" y="133"/>
                  <a:pt x="159" y="131"/>
                  <a:pt x="158" y="129"/>
                </a:cubicBezTo>
                <a:close/>
                <a:moveTo>
                  <a:pt x="143" y="124"/>
                </a:moveTo>
                <a:cubicBezTo>
                  <a:pt x="144" y="128"/>
                  <a:pt x="143" y="131"/>
                  <a:pt x="150" y="131"/>
                </a:cubicBezTo>
                <a:cubicBezTo>
                  <a:pt x="154" y="131"/>
                  <a:pt x="157" y="132"/>
                  <a:pt x="157" y="124"/>
                </a:cubicBezTo>
                <a:cubicBezTo>
                  <a:pt x="156" y="117"/>
                  <a:pt x="154" y="117"/>
                  <a:pt x="150" y="117"/>
                </a:cubicBezTo>
                <a:cubicBezTo>
                  <a:pt x="146" y="117"/>
                  <a:pt x="143" y="116"/>
                  <a:pt x="143" y="124"/>
                </a:cubicBezTo>
                <a:close/>
                <a:moveTo>
                  <a:pt x="129" y="124"/>
                </a:moveTo>
                <a:cubicBezTo>
                  <a:pt x="130" y="128"/>
                  <a:pt x="129" y="131"/>
                  <a:pt x="135" y="131"/>
                </a:cubicBezTo>
                <a:cubicBezTo>
                  <a:pt x="138" y="131"/>
                  <a:pt x="141" y="132"/>
                  <a:pt x="140" y="124"/>
                </a:cubicBezTo>
                <a:cubicBezTo>
                  <a:pt x="140" y="117"/>
                  <a:pt x="138" y="117"/>
                  <a:pt x="135" y="117"/>
                </a:cubicBezTo>
                <a:cubicBezTo>
                  <a:pt x="132" y="117"/>
                  <a:pt x="129" y="116"/>
                  <a:pt x="129" y="124"/>
                </a:cubicBezTo>
                <a:close/>
                <a:moveTo>
                  <a:pt x="158" y="108"/>
                </a:moveTo>
                <a:cubicBezTo>
                  <a:pt x="159" y="115"/>
                  <a:pt x="158" y="120"/>
                  <a:pt x="165" y="120"/>
                </a:cubicBezTo>
                <a:cubicBezTo>
                  <a:pt x="169" y="120"/>
                  <a:pt x="172" y="122"/>
                  <a:pt x="172" y="108"/>
                </a:cubicBezTo>
                <a:cubicBezTo>
                  <a:pt x="172" y="95"/>
                  <a:pt x="169" y="95"/>
                  <a:pt x="165" y="95"/>
                </a:cubicBezTo>
                <a:cubicBezTo>
                  <a:pt x="161" y="95"/>
                  <a:pt x="158" y="94"/>
                  <a:pt x="158" y="108"/>
                </a:cubicBezTo>
                <a:close/>
                <a:moveTo>
                  <a:pt x="184" y="70"/>
                </a:moveTo>
                <a:cubicBezTo>
                  <a:pt x="184" y="75"/>
                  <a:pt x="185" y="80"/>
                  <a:pt x="177" y="80"/>
                </a:cubicBezTo>
                <a:cubicBezTo>
                  <a:pt x="172" y="80"/>
                  <a:pt x="169" y="81"/>
                  <a:pt x="169" y="70"/>
                </a:cubicBezTo>
                <a:cubicBezTo>
                  <a:pt x="169" y="60"/>
                  <a:pt x="172" y="60"/>
                  <a:pt x="177" y="60"/>
                </a:cubicBezTo>
                <a:cubicBezTo>
                  <a:pt x="181" y="60"/>
                  <a:pt x="185" y="59"/>
                  <a:pt x="184" y="70"/>
                </a:cubicBezTo>
                <a:close/>
                <a:moveTo>
                  <a:pt x="149" y="79"/>
                </a:moveTo>
                <a:cubicBezTo>
                  <a:pt x="150" y="84"/>
                  <a:pt x="148" y="89"/>
                  <a:pt x="157" y="89"/>
                </a:cubicBezTo>
                <a:cubicBezTo>
                  <a:pt x="161" y="89"/>
                  <a:pt x="165" y="90"/>
                  <a:pt x="165" y="79"/>
                </a:cubicBezTo>
                <a:cubicBezTo>
                  <a:pt x="165" y="69"/>
                  <a:pt x="161" y="69"/>
                  <a:pt x="157" y="69"/>
                </a:cubicBezTo>
                <a:cubicBezTo>
                  <a:pt x="153" y="69"/>
                  <a:pt x="148" y="68"/>
                  <a:pt x="149" y="79"/>
                </a:cubicBezTo>
                <a:close/>
                <a:moveTo>
                  <a:pt x="225" y="53"/>
                </a:moveTo>
                <a:cubicBezTo>
                  <a:pt x="225" y="60"/>
                  <a:pt x="225" y="66"/>
                  <a:pt x="231" y="66"/>
                </a:cubicBezTo>
                <a:cubicBezTo>
                  <a:pt x="233" y="66"/>
                  <a:pt x="236" y="67"/>
                  <a:pt x="236" y="53"/>
                </a:cubicBezTo>
                <a:cubicBezTo>
                  <a:pt x="236" y="39"/>
                  <a:pt x="233" y="39"/>
                  <a:pt x="231" y="39"/>
                </a:cubicBezTo>
                <a:cubicBezTo>
                  <a:pt x="228" y="39"/>
                  <a:pt x="225" y="38"/>
                  <a:pt x="225" y="53"/>
                </a:cubicBezTo>
                <a:close/>
                <a:moveTo>
                  <a:pt x="156" y="103"/>
                </a:moveTo>
                <a:cubicBezTo>
                  <a:pt x="155" y="109"/>
                  <a:pt x="156" y="115"/>
                  <a:pt x="143" y="115"/>
                </a:cubicBezTo>
                <a:cubicBezTo>
                  <a:pt x="127" y="115"/>
                  <a:pt x="128" y="109"/>
                  <a:pt x="128" y="103"/>
                </a:cubicBezTo>
                <a:cubicBezTo>
                  <a:pt x="128" y="96"/>
                  <a:pt x="125" y="90"/>
                  <a:pt x="142" y="91"/>
                </a:cubicBezTo>
                <a:cubicBezTo>
                  <a:pt x="149" y="91"/>
                  <a:pt x="158" y="89"/>
                  <a:pt x="156" y="103"/>
                </a:cubicBezTo>
                <a:close/>
                <a:moveTo>
                  <a:pt x="127" y="73"/>
                </a:moveTo>
                <a:cubicBezTo>
                  <a:pt x="126" y="54"/>
                  <a:pt x="132" y="57"/>
                  <a:pt x="137" y="57"/>
                </a:cubicBezTo>
                <a:cubicBezTo>
                  <a:pt x="149" y="56"/>
                  <a:pt x="147" y="64"/>
                  <a:pt x="147" y="73"/>
                </a:cubicBezTo>
                <a:cubicBezTo>
                  <a:pt x="147" y="82"/>
                  <a:pt x="147" y="89"/>
                  <a:pt x="136" y="89"/>
                </a:cubicBezTo>
                <a:cubicBezTo>
                  <a:pt x="127" y="89"/>
                  <a:pt x="128" y="82"/>
                  <a:pt x="127" y="73"/>
                </a:cubicBezTo>
                <a:close/>
                <a:moveTo>
                  <a:pt x="189" y="34"/>
                </a:moveTo>
                <a:cubicBezTo>
                  <a:pt x="189" y="39"/>
                  <a:pt x="188" y="43"/>
                  <a:pt x="196" y="43"/>
                </a:cubicBezTo>
                <a:cubicBezTo>
                  <a:pt x="200" y="43"/>
                  <a:pt x="204" y="44"/>
                  <a:pt x="203" y="34"/>
                </a:cubicBezTo>
                <a:cubicBezTo>
                  <a:pt x="203" y="26"/>
                  <a:pt x="200" y="26"/>
                  <a:pt x="196" y="26"/>
                </a:cubicBezTo>
                <a:cubicBezTo>
                  <a:pt x="192" y="26"/>
                  <a:pt x="188" y="25"/>
                  <a:pt x="189" y="34"/>
                </a:cubicBezTo>
                <a:close/>
                <a:moveTo>
                  <a:pt x="166" y="47"/>
                </a:moveTo>
                <a:cubicBezTo>
                  <a:pt x="167" y="52"/>
                  <a:pt x="166" y="57"/>
                  <a:pt x="176" y="57"/>
                </a:cubicBezTo>
                <a:cubicBezTo>
                  <a:pt x="188" y="57"/>
                  <a:pt x="187" y="52"/>
                  <a:pt x="187" y="47"/>
                </a:cubicBezTo>
                <a:cubicBezTo>
                  <a:pt x="187" y="41"/>
                  <a:pt x="190" y="36"/>
                  <a:pt x="177" y="36"/>
                </a:cubicBezTo>
                <a:cubicBezTo>
                  <a:pt x="171" y="37"/>
                  <a:pt x="165" y="35"/>
                  <a:pt x="166" y="47"/>
                </a:cubicBezTo>
                <a:close/>
                <a:moveTo>
                  <a:pt x="128" y="46"/>
                </a:moveTo>
                <a:cubicBezTo>
                  <a:pt x="128" y="52"/>
                  <a:pt x="127" y="56"/>
                  <a:pt x="135" y="56"/>
                </a:cubicBezTo>
                <a:cubicBezTo>
                  <a:pt x="145" y="56"/>
                  <a:pt x="144" y="52"/>
                  <a:pt x="144" y="46"/>
                </a:cubicBezTo>
                <a:cubicBezTo>
                  <a:pt x="144" y="40"/>
                  <a:pt x="146" y="36"/>
                  <a:pt x="136" y="36"/>
                </a:cubicBezTo>
                <a:cubicBezTo>
                  <a:pt x="131" y="36"/>
                  <a:pt x="126" y="34"/>
                  <a:pt x="128" y="46"/>
                </a:cubicBezTo>
                <a:close/>
                <a:moveTo>
                  <a:pt x="145" y="22"/>
                </a:moveTo>
                <a:cubicBezTo>
                  <a:pt x="144" y="28"/>
                  <a:pt x="145" y="32"/>
                  <a:pt x="138" y="32"/>
                </a:cubicBezTo>
                <a:cubicBezTo>
                  <a:pt x="134" y="32"/>
                  <a:pt x="130" y="34"/>
                  <a:pt x="131" y="22"/>
                </a:cubicBezTo>
                <a:cubicBezTo>
                  <a:pt x="131" y="11"/>
                  <a:pt x="134" y="11"/>
                  <a:pt x="138" y="11"/>
                </a:cubicBezTo>
                <a:cubicBezTo>
                  <a:pt x="141" y="11"/>
                  <a:pt x="145" y="10"/>
                  <a:pt x="145" y="22"/>
                </a:cubicBezTo>
                <a:close/>
                <a:moveTo>
                  <a:pt x="147" y="46"/>
                </a:moveTo>
                <a:cubicBezTo>
                  <a:pt x="148" y="55"/>
                  <a:pt x="146" y="61"/>
                  <a:pt x="155" y="61"/>
                </a:cubicBezTo>
                <a:cubicBezTo>
                  <a:pt x="159" y="61"/>
                  <a:pt x="163" y="63"/>
                  <a:pt x="163" y="46"/>
                </a:cubicBezTo>
                <a:cubicBezTo>
                  <a:pt x="163" y="31"/>
                  <a:pt x="159" y="31"/>
                  <a:pt x="155" y="31"/>
                </a:cubicBezTo>
                <a:cubicBezTo>
                  <a:pt x="151" y="31"/>
                  <a:pt x="146" y="29"/>
                  <a:pt x="147" y="46"/>
                </a:cubicBezTo>
                <a:close/>
                <a:moveTo>
                  <a:pt x="127" y="10"/>
                </a:moveTo>
                <a:cubicBezTo>
                  <a:pt x="127" y="10"/>
                  <a:pt x="127" y="10"/>
                  <a:pt x="127" y="10"/>
                </a:cubicBezTo>
                <a:cubicBezTo>
                  <a:pt x="127" y="10"/>
                  <a:pt x="127" y="10"/>
                  <a:pt x="127" y="10"/>
                </a:cubicBezTo>
                <a:cubicBezTo>
                  <a:pt x="127" y="10"/>
                  <a:pt x="127" y="10"/>
                  <a:pt x="127" y="10"/>
                </a:cubicBezTo>
                <a:close/>
                <a:moveTo>
                  <a:pt x="110" y="78"/>
                </a:moveTo>
                <a:cubicBezTo>
                  <a:pt x="110" y="83"/>
                  <a:pt x="109" y="88"/>
                  <a:pt x="116" y="88"/>
                </a:cubicBezTo>
                <a:cubicBezTo>
                  <a:pt x="120" y="88"/>
                  <a:pt x="123" y="89"/>
                  <a:pt x="123" y="78"/>
                </a:cubicBezTo>
                <a:cubicBezTo>
                  <a:pt x="123" y="67"/>
                  <a:pt x="120" y="68"/>
                  <a:pt x="116" y="68"/>
                </a:cubicBezTo>
                <a:cubicBezTo>
                  <a:pt x="113" y="68"/>
                  <a:pt x="109" y="67"/>
                  <a:pt x="110" y="78"/>
                </a:cubicBezTo>
                <a:close/>
                <a:moveTo>
                  <a:pt x="107" y="57"/>
                </a:moveTo>
                <a:cubicBezTo>
                  <a:pt x="107" y="62"/>
                  <a:pt x="107" y="65"/>
                  <a:pt x="115" y="65"/>
                </a:cubicBezTo>
                <a:cubicBezTo>
                  <a:pt x="126" y="65"/>
                  <a:pt x="125" y="62"/>
                  <a:pt x="125" y="57"/>
                </a:cubicBezTo>
                <a:cubicBezTo>
                  <a:pt x="125" y="53"/>
                  <a:pt x="127" y="49"/>
                  <a:pt x="116" y="50"/>
                </a:cubicBezTo>
                <a:cubicBezTo>
                  <a:pt x="111" y="50"/>
                  <a:pt x="105" y="49"/>
                  <a:pt x="107" y="57"/>
                </a:cubicBezTo>
                <a:close/>
                <a:moveTo>
                  <a:pt x="98" y="39"/>
                </a:moveTo>
                <a:cubicBezTo>
                  <a:pt x="98" y="44"/>
                  <a:pt x="96" y="47"/>
                  <a:pt x="110" y="47"/>
                </a:cubicBezTo>
                <a:cubicBezTo>
                  <a:pt x="117" y="47"/>
                  <a:pt x="123" y="48"/>
                  <a:pt x="122" y="39"/>
                </a:cubicBezTo>
                <a:cubicBezTo>
                  <a:pt x="122" y="32"/>
                  <a:pt x="117" y="32"/>
                  <a:pt x="110" y="32"/>
                </a:cubicBezTo>
                <a:cubicBezTo>
                  <a:pt x="103" y="32"/>
                  <a:pt x="96" y="31"/>
                  <a:pt x="98" y="39"/>
                </a:cubicBezTo>
                <a:close/>
                <a:moveTo>
                  <a:pt x="92" y="86"/>
                </a:moveTo>
                <a:cubicBezTo>
                  <a:pt x="92" y="95"/>
                  <a:pt x="91" y="102"/>
                  <a:pt x="98" y="102"/>
                </a:cubicBezTo>
                <a:cubicBezTo>
                  <a:pt x="107" y="102"/>
                  <a:pt x="107" y="95"/>
                  <a:pt x="107" y="86"/>
                </a:cubicBezTo>
                <a:cubicBezTo>
                  <a:pt x="107" y="77"/>
                  <a:pt x="108" y="69"/>
                  <a:pt x="99" y="70"/>
                </a:cubicBezTo>
                <a:cubicBezTo>
                  <a:pt x="95" y="70"/>
                  <a:pt x="90" y="68"/>
                  <a:pt x="92" y="86"/>
                </a:cubicBezTo>
                <a:close/>
                <a:moveTo>
                  <a:pt x="91" y="110"/>
                </a:moveTo>
                <a:cubicBezTo>
                  <a:pt x="90" y="102"/>
                  <a:pt x="95" y="103"/>
                  <a:pt x="99" y="103"/>
                </a:cubicBezTo>
                <a:cubicBezTo>
                  <a:pt x="107" y="103"/>
                  <a:pt x="106" y="106"/>
                  <a:pt x="106" y="110"/>
                </a:cubicBezTo>
                <a:cubicBezTo>
                  <a:pt x="106" y="114"/>
                  <a:pt x="106" y="117"/>
                  <a:pt x="98" y="117"/>
                </a:cubicBezTo>
                <a:cubicBezTo>
                  <a:pt x="91" y="117"/>
                  <a:pt x="92" y="114"/>
                  <a:pt x="91" y="110"/>
                </a:cubicBezTo>
                <a:close/>
                <a:moveTo>
                  <a:pt x="75" y="106"/>
                </a:moveTo>
                <a:cubicBezTo>
                  <a:pt x="74" y="91"/>
                  <a:pt x="78" y="93"/>
                  <a:pt x="83" y="93"/>
                </a:cubicBezTo>
                <a:cubicBezTo>
                  <a:pt x="92" y="93"/>
                  <a:pt x="90" y="99"/>
                  <a:pt x="90" y="106"/>
                </a:cubicBezTo>
                <a:cubicBezTo>
                  <a:pt x="90" y="113"/>
                  <a:pt x="91" y="119"/>
                  <a:pt x="82" y="119"/>
                </a:cubicBezTo>
                <a:cubicBezTo>
                  <a:pt x="75" y="119"/>
                  <a:pt x="76" y="113"/>
                  <a:pt x="75" y="106"/>
                </a:cubicBezTo>
                <a:close/>
                <a:moveTo>
                  <a:pt x="68" y="78"/>
                </a:moveTo>
                <a:cubicBezTo>
                  <a:pt x="69" y="84"/>
                  <a:pt x="67" y="89"/>
                  <a:pt x="79" y="89"/>
                </a:cubicBezTo>
                <a:cubicBezTo>
                  <a:pt x="85" y="89"/>
                  <a:pt x="90" y="91"/>
                  <a:pt x="89" y="78"/>
                </a:cubicBezTo>
                <a:cubicBezTo>
                  <a:pt x="89" y="67"/>
                  <a:pt x="85" y="67"/>
                  <a:pt x="79" y="67"/>
                </a:cubicBezTo>
                <a:cubicBezTo>
                  <a:pt x="73" y="67"/>
                  <a:pt x="67" y="66"/>
                  <a:pt x="68" y="78"/>
                </a:cubicBezTo>
                <a:close/>
                <a:moveTo>
                  <a:pt x="105" y="59"/>
                </a:moveTo>
                <a:cubicBezTo>
                  <a:pt x="105" y="64"/>
                  <a:pt x="106" y="68"/>
                  <a:pt x="101" y="68"/>
                </a:cubicBezTo>
                <a:cubicBezTo>
                  <a:pt x="99" y="68"/>
                  <a:pt x="96" y="68"/>
                  <a:pt x="97" y="59"/>
                </a:cubicBezTo>
                <a:cubicBezTo>
                  <a:pt x="97" y="51"/>
                  <a:pt x="99" y="51"/>
                  <a:pt x="101" y="51"/>
                </a:cubicBezTo>
                <a:cubicBezTo>
                  <a:pt x="103" y="51"/>
                  <a:pt x="106" y="50"/>
                  <a:pt x="105" y="59"/>
                </a:cubicBezTo>
                <a:close/>
                <a:moveTo>
                  <a:pt x="68" y="58"/>
                </a:moveTo>
                <a:cubicBezTo>
                  <a:pt x="69" y="61"/>
                  <a:pt x="68" y="63"/>
                  <a:pt x="75" y="63"/>
                </a:cubicBezTo>
                <a:cubicBezTo>
                  <a:pt x="79" y="63"/>
                  <a:pt x="82" y="63"/>
                  <a:pt x="82" y="58"/>
                </a:cubicBezTo>
                <a:cubicBezTo>
                  <a:pt x="82" y="54"/>
                  <a:pt x="79" y="54"/>
                  <a:pt x="75" y="54"/>
                </a:cubicBezTo>
                <a:cubicBezTo>
                  <a:pt x="71" y="54"/>
                  <a:pt x="68" y="54"/>
                  <a:pt x="68" y="58"/>
                </a:cubicBezTo>
                <a:close/>
                <a:moveTo>
                  <a:pt x="51" y="57"/>
                </a:moveTo>
                <a:cubicBezTo>
                  <a:pt x="50" y="38"/>
                  <a:pt x="55" y="41"/>
                  <a:pt x="59" y="41"/>
                </a:cubicBezTo>
                <a:cubicBezTo>
                  <a:pt x="68" y="40"/>
                  <a:pt x="66" y="48"/>
                  <a:pt x="66" y="57"/>
                </a:cubicBezTo>
                <a:cubicBezTo>
                  <a:pt x="66" y="66"/>
                  <a:pt x="67" y="73"/>
                  <a:pt x="58" y="73"/>
                </a:cubicBezTo>
                <a:cubicBezTo>
                  <a:pt x="51" y="73"/>
                  <a:pt x="52" y="66"/>
                  <a:pt x="51" y="57"/>
                </a:cubicBezTo>
                <a:close/>
                <a:moveTo>
                  <a:pt x="45" y="115"/>
                </a:moveTo>
                <a:cubicBezTo>
                  <a:pt x="46" y="116"/>
                  <a:pt x="45" y="117"/>
                  <a:pt x="50" y="117"/>
                </a:cubicBezTo>
                <a:cubicBezTo>
                  <a:pt x="52" y="117"/>
                  <a:pt x="54" y="118"/>
                  <a:pt x="54" y="115"/>
                </a:cubicBezTo>
                <a:cubicBezTo>
                  <a:pt x="54" y="112"/>
                  <a:pt x="52" y="112"/>
                  <a:pt x="50" y="112"/>
                </a:cubicBezTo>
                <a:cubicBezTo>
                  <a:pt x="47" y="112"/>
                  <a:pt x="45" y="112"/>
                  <a:pt x="45" y="115"/>
                </a:cubicBezTo>
                <a:close/>
                <a:moveTo>
                  <a:pt x="74" y="106"/>
                </a:moveTo>
                <a:cubicBezTo>
                  <a:pt x="76" y="91"/>
                  <a:pt x="70" y="93"/>
                  <a:pt x="64" y="92"/>
                </a:cubicBezTo>
                <a:cubicBezTo>
                  <a:pt x="53" y="92"/>
                  <a:pt x="55" y="98"/>
                  <a:pt x="55" y="106"/>
                </a:cubicBezTo>
                <a:cubicBezTo>
                  <a:pt x="55" y="113"/>
                  <a:pt x="54" y="118"/>
                  <a:pt x="65" y="118"/>
                </a:cubicBezTo>
                <a:cubicBezTo>
                  <a:pt x="75" y="118"/>
                  <a:pt x="74" y="113"/>
                  <a:pt x="74" y="106"/>
                </a:cubicBezTo>
                <a:close/>
                <a:moveTo>
                  <a:pt x="68" y="42"/>
                </a:moveTo>
                <a:cubicBezTo>
                  <a:pt x="68" y="46"/>
                  <a:pt x="67" y="50"/>
                  <a:pt x="75" y="50"/>
                </a:cubicBezTo>
                <a:cubicBezTo>
                  <a:pt x="79" y="50"/>
                  <a:pt x="82" y="51"/>
                  <a:pt x="82" y="42"/>
                </a:cubicBezTo>
                <a:cubicBezTo>
                  <a:pt x="81" y="33"/>
                  <a:pt x="79" y="33"/>
                  <a:pt x="75" y="33"/>
                </a:cubicBezTo>
                <a:cubicBezTo>
                  <a:pt x="71" y="33"/>
                  <a:pt x="67" y="32"/>
                  <a:pt x="68" y="42"/>
                </a:cubicBezTo>
                <a:close/>
                <a:moveTo>
                  <a:pt x="40" y="103"/>
                </a:moveTo>
                <a:cubicBezTo>
                  <a:pt x="39" y="95"/>
                  <a:pt x="43" y="96"/>
                  <a:pt x="46" y="96"/>
                </a:cubicBezTo>
                <a:cubicBezTo>
                  <a:pt x="50" y="96"/>
                  <a:pt x="53" y="96"/>
                  <a:pt x="53" y="103"/>
                </a:cubicBezTo>
                <a:cubicBezTo>
                  <a:pt x="53" y="110"/>
                  <a:pt x="50" y="109"/>
                  <a:pt x="46" y="109"/>
                </a:cubicBezTo>
                <a:cubicBezTo>
                  <a:pt x="39" y="109"/>
                  <a:pt x="40" y="106"/>
                  <a:pt x="40" y="103"/>
                </a:cubicBezTo>
                <a:close/>
                <a:moveTo>
                  <a:pt x="41" y="83"/>
                </a:moveTo>
                <a:cubicBezTo>
                  <a:pt x="39" y="72"/>
                  <a:pt x="46" y="74"/>
                  <a:pt x="53" y="74"/>
                </a:cubicBezTo>
                <a:cubicBezTo>
                  <a:pt x="69" y="74"/>
                  <a:pt x="66" y="78"/>
                  <a:pt x="66" y="83"/>
                </a:cubicBezTo>
                <a:cubicBezTo>
                  <a:pt x="66" y="88"/>
                  <a:pt x="67" y="92"/>
                  <a:pt x="52" y="92"/>
                </a:cubicBezTo>
                <a:cubicBezTo>
                  <a:pt x="41" y="92"/>
                  <a:pt x="42" y="88"/>
                  <a:pt x="41" y="83"/>
                </a:cubicBezTo>
                <a:close/>
                <a:moveTo>
                  <a:pt x="33" y="78"/>
                </a:moveTo>
                <a:cubicBezTo>
                  <a:pt x="33" y="80"/>
                  <a:pt x="33" y="82"/>
                  <a:pt x="36" y="82"/>
                </a:cubicBezTo>
                <a:cubicBezTo>
                  <a:pt x="41" y="82"/>
                  <a:pt x="40" y="80"/>
                  <a:pt x="40" y="78"/>
                </a:cubicBezTo>
                <a:cubicBezTo>
                  <a:pt x="40" y="75"/>
                  <a:pt x="41" y="73"/>
                  <a:pt x="37" y="73"/>
                </a:cubicBezTo>
                <a:cubicBezTo>
                  <a:pt x="35" y="73"/>
                  <a:pt x="32" y="73"/>
                  <a:pt x="33" y="78"/>
                </a:cubicBezTo>
                <a:close/>
                <a:moveTo>
                  <a:pt x="25" y="115"/>
                </a:moveTo>
                <a:cubicBezTo>
                  <a:pt x="24" y="110"/>
                  <a:pt x="29" y="111"/>
                  <a:pt x="34" y="111"/>
                </a:cubicBezTo>
                <a:cubicBezTo>
                  <a:pt x="46" y="110"/>
                  <a:pt x="44" y="112"/>
                  <a:pt x="44" y="115"/>
                </a:cubicBezTo>
                <a:cubicBezTo>
                  <a:pt x="44" y="117"/>
                  <a:pt x="44" y="119"/>
                  <a:pt x="33" y="119"/>
                </a:cubicBezTo>
                <a:cubicBezTo>
                  <a:pt x="25" y="119"/>
                  <a:pt x="26" y="117"/>
                  <a:pt x="25" y="115"/>
                </a:cubicBezTo>
                <a:close/>
                <a:moveTo>
                  <a:pt x="12" y="111"/>
                </a:moveTo>
                <a:cubicBezTo>
                  <a:pt x="12" y="114"/>
                  <a:pt x="11" y="117"/>
                  <a:pt x="18" y="117"/>
                </a:cubicBezTo>
                <a:cubicBezTo>
                  <a:pt x="21" y="117"/>
                  <a:pt x="24" y="118"/>
                  <a:pt x="24" y="111"/>
                </a:cubicBezTo>
                <a:cubicBezTo>
                  <a:pt x="23" y="104"/>
                  <a:pt x="21" y="104"/>
                  <a:pt x="18" y="104"/>
                </a:cubicBezTo>
                <a:cubicBezTo>
                  <a:pt x="14" y="104"/>
                  <a:pt x="11" y="104"/>
                  <a:pt x="12" y="111"/>
                </a:cubicBezTo>
                <a:close/>
                <a:moveTo>
                  <a:pt x="25" y="96"/>
                </a:moveTo>
                <a:cubicBezTo>
                  <a:pt x="25" y="102"/>
                  <a:pt x="25" y="107"/>
                  <a:pt x="31" y="107"/>
                </a:cubicBezTo>
                <a:cubicBezTo>
                  <a:pt x="34" y="107"/>
                  <a:pt x="37" y="109"/>
                  <a:pt x="37" y="96"/>
                </a:cubicBezTo>
                <a:cubicBezTo>
                  <a:pt x="37" y="85"/>
                  <a:pt x="34" y="85"/>
                  <a:pt x="31" y="85"/>
                </a:cubicBezTo>
                <a:cubicBezTo>
                  <a:pt x="28" y="85"/>
                  <a:pt x="24" y="84"/>
                  <a:pt x="25" y="96"/>
                </a:cubicBezTo>
                <a:close/>
                <a:moveTo>
                  <a:pt x="48" y="63"/>
                </a:moveTo>
                <a:cubicBezTo>
                  <a:pt x="48" y="67"/>
                  <a:pt x="49" y="71"/>
                  <a:pt x="41" y="71"/>
                </a:cubicBezTo>
                <a:cubicBezTo>
                  <a:pt x="37" y="71"/>
                  <a:pt x="34" y="72"/>
                  <a:pt x="34" y="63"/>
                </a:cubicBezTo>
                <a:cubicBezTo>
                  <a:pt x="35" y="53"/>
                  <a:pt x="37" y="54"/>
                  <a:pt x="41" y="54"/>
                </a:cubicBezTo>
                <a:cubicBezTo>
                  <a:pt x="45" y="54"/>
                  <a:pt x="49" y="53"/>
                  <a:pt x="48" y="63"/>
                </a:cubicBezTo>
                <a:close/>
                <a:moveTo>
                  <a:pt x="17" y="70"/>
                </a:moveTo>
                <a:cubicBezTo>
                  <a:pt x="16" y="61"/>
                  <a:pt x="20" y="62"/>
                  <a:pt x="24" y="62"/>
                </a:cubicBezTo>
                <a:cubicBezTo>
                  <a:pt x="28" y="62"/>
                  <a:pt x="31" y="61"/>
                  <a:pt x="31" y="70"/>
                </a:cubicBezTo>
                <a:cubicBezTo>
                  <a:pt x="31" y="80"/>
                  <a:pt x="28" y="79"/>
                  <a:pt x="24" y="79"/>
                </a:cubicBezTo>
                <a:cubicBezTo>
                  <a:pt x="16" y="79"/>
                  <a:pt x="17" y="75"/>
                  <a:pt x="17" y="70"/>
                </a:cubicBezTo>
                <a:close/>
                <a:moveTo>
                  <a:pt x="84" y="47"/>
                </a:moveTo>
                <a:cubicBezTo>
                  <a:pt x="85" y="54"/>
                  <a:pt x="84" y="59"/>
                  <a:pt x="89" y="59"/>
                </a:cubicBezTo>
                <a:cubicBezTo>
                  <a:pt x="92" y="59"/>
                  <a:pt x="94" y="60"/>
                  <a:pt x="94" y="47"/>
                </a:cubicBezTo>
                <a:cubicBezTo>
                  <a:pt x="94" y="35"/>
                  <a:pt x="92" y="35"/>
                  <a:pt x="89" y="35"/>
                </a:cubicBezTo>
                <a:cubicBezTo>
                  <a:pt x="87" y="35"/>
                  <a:pt x="84" y="34"/>
                  <a:pt x="84" y="47"/>
                </a:cubicBezTo>
                <a:close/>
                <a:moveTo>
                  <a:pt x="99" y="19"/>
                </a:moveTo>
                <a:cubicBezTo>
                  <a:pt x="98" y="26"/>
                  <a:pt x="99" y="32"/>
                  <a:pt x="90" y="32"/>
                </a:cubicBezTo>
                <a:cubicBezTo>
                  <a:pt x="78" y="32"/>
                  <a:pt x="79" y="26"/>
                  <a:pt x="79" y="19"/>
                </a:cubicBezTo>
                <a:cubicBezTo>
                  <a:pt x="79" y="12"/>
                  <a:pt x="77" y="6"/>
                  <a:pt x="89" y="6"/>
                </a:cubicBezTo>
                <a:cubicBezTo>
                  <a:pt x="94" y="6"/>
                  <a:pt x="100" y="4"/>
                  <a:pt x="99" y="19"/>
                </a:cubicBezTo>
                <a:close/>
                <a:moveTo>
                  <a:pt x="67" y="18"/>
                </a:moveTo>
                <a:cubicBezTo>
                  <a:pt x="67" y="23"/>
                  <a:pt x="66" y="27"/>
                  <a:pt x="72" y="27"/>
                </a:cubicBezTo>
                <a:cubicBezTo>
                  <a:pt x="75" y="27"/>
                  <a:pt x="78" y="28"/>
                  <a:pt x="77" y="18"/>
                </a:cubicBezTo>
                <a:cubicBezTo>
                  <a:pt x="77" y="9"/>
                  <a:pt x="75" y="9"/>
                  <a:pt x="72" y="9"/>
                </a:cubicBezTo>
                <a:cubicBezTo>
                  <a:pt x="69" y="9"/>
                  <a:pt x="66" y="8"/>
                  <a:pt x="67" y="18"/>
                </a:cubicBezTo>
                <a:close/>
                <a:moveTo>
                  <a:pt x="52" y="31"/>
                </a:moveTo>
                <a:cubicBezTo>
                  <a:pt x="53" y="35"/>
                  <a:pt x="52" y="38"/>
                  <a:pt x="59" y="38"/>
                </a:cubicBezTo>
                <a:cubicBezTo>
                  <a:pt x="62" y="38"/>
                  <a:pt x="65" y="39"/>
                  <a:pt x="65" y="31"/>
                </a:cubicBezTo>
                <a:cubicBezTo>
                  <a:pt x="65" y="23"/>
                  <a:pt x="62" y="24"/>
                  <a:pt x="59" y="24"/>
                </a:cubicBezTo>
                <a:cubicBezTo>
                  <a:pt x="55" y="24"/>
                  <a:pt x="52" y="23"/>
                  <a:pt x="52" y="31"/>
                </a:cubicBezTo>
                <a:close/>
                <a:moveTo>
                  <a:pt x="62" y="12"/>
                </a:moveTo>
                <a:cubicBezTo>
                  <a:pt x="61" y="16"/>
                  <a:pt x="62" y="19"/>
                  <a:pt x="56" y="19"/>
                </a:cubicBezTo>
                <a:cubicBezTo>
                  <a:pt x="53" y="19"/>
                  <a:pt x="50" y="20"/>
                  <a:pt x="50" y="12"/>
                </a:cubicBezTo>
                <a:cubicBezTo>
                  <a:pt x="50" y="6"/>
                  <a:pt x="53" y="6"/>
                  <a:pt x="56" y="6"/>
                </a:cubicBezTo>
                <a:cubicBezTo>
                  <a:pt x="59" y="6"/>
                  <a:pt x="62" y="5"/>
                  <a:pt x="62" y="12"/>
                </a:cubicBezTo>
                <a:close/>
                <a:moveTo>
                  <a:pt x="32" y="42"/>
                </a:moveTo>
                <a:cubicBezTo>
                  <a:pt x="33" y="47"/>
                  <a:pt x="32" y="51"/>
                  <a:pt x="41" y="51"/>
                </a:cubicBezTo>
                <a:cubicBezTo>
                  <a:pt x="51" y="51"/>
                  <a:pt x="51" y="47"/>
                  <a:pt x="51" y="42"/>
                </a:cubicBezTo>
                <a:cubicBezTo>
                  <a:pt x="51" y="37"/>
                  <a:pt x="53" y="33"/>
                  <a:pt x="42" y="33"/>
                </a:cubicBezTo>
                <a:cubicBezTo>
                  <a:pt x="36" y="33"/>
                  <a:pt x="31" y="32"/>
                  <a:pt x="32" y="42"/>
                </a:cubicBezTo>
                <a:close/>
                <a:moveTo>
                  <a:pt x="32" y="18"/>
                </a:moveTo>
                <a:cubicBezTo>
                  <a:pt x="32" y="24"/>
                  <a:pt x="31" y="29"/>
                  <a:pt x="39" y="29"/>
                </a:cubicBezTo>
                <a:cubicBezTo>
                  <a:pt x="43" y="29"/>
                  <a:pt x="47" y="31"/>
                  <a:pt x="46" y="18"/>
                </a:cubicBezTo>
                <a:cubicBezTo>
                  <a:pt x="46" y="6"/>
                  <a:pt x="43" y="7"/>
                  <a:pt x="39" y="7"/>
                </a:cubicBezTo>
                <a:cubicBezTo>
                  <a:pt x="35" y="7"/>
                  <a:pt x="31" y="6"/>
                  <a:pt x="32" y="18"/>
                </a:cubicBezTo>
                <a:close/>
                <a:moveTo>
                  <a:pt x="15" y="15"/>
                </a:moveTo>
                <a:cubicBezTo>
                  <a:pt x="14" y="4"/>
                  <a:pt x="18" y="6"/>
                  <a:pt x="22" y="5"/>
                </a:cubicBezTo>
                <a:cubicBezTo>
                  <a:pt x="31" y="5"/>
                  <a:pt x="29" y="10"/>
                  <a:pt x="29" y="15"/>
                </a:cubicBezTo>
                <a:cubicBezTo>
                  <a:pt x="29" y="20"/>
                  <a:pt x="30" y="25"/>
                  <a:pt x="21" y="25"/>
                </a:cubicBezTo>
                <a:cubicBezTo>
                  <a:pt x="15" y="25"/>
                  <a:pt x="15" y="20"/>
                  <a:pt x="15" y="15"/>
                </a:cubicBezTo>
                <a:close/>
                <a:moveTo>
                  <a:pt x="13" y="20"/>
                </a:moveTo>
                <a:cubicBezTo>
                  <a:pt x="12" y="25"/>
                  <a:pt x="13" y="29"/>
                  <a:pt x="7" y="29"/>
                </a:cubicBezTo>
                <a:cubicBezTo>
                  <a:pt x="3" y="29"/>
                  <a:pt x="0" y="30"/>
                  <a:pt x="0" y="20"/>
                </a:cubicBezTo>
                <a:cubicBezTo>
                  <a:pt x="1" y="10"/>
                  <a:pt x="3" y="10"/>
                  <a:pt x="7" y="10"/>
                </a:cubicBezTo>
                <a:cubicBezTo>
                  <a:pt x="10" y="10"/>
                  <a:pt x="14" y="10"/>
                  <a:pt x="13" y="20"/>
                </a:cubicBezTo>
                <a:close/>
                <a:moveTo>
                  <a:pt x="15" y="41"/>
                </a:moveTo>
                <a:cubicBezTo>
                  <a:pt x="14" y="27"/>
                  <a:pt x="18" y="28"/>
                  <a:pt x="22" y="28"/>
                </a:cubicBezTo>
                <a:cubicBezTo>
                  <a:pt x="26" y="28"/>
                  <a:pt x="29" y="28"/>
                  <a:pt x="29" y="41"/>
                </a:cubicBezTo>
                <a:cubicBezTo>
                  <a:pt x="30" y="57"/>
                  <a:pt x="26" y="55"/>
                  <a:pt x="22" y="55"/>
                </a:cubicBezTo>
                <a:cubicBezTo>
                  <a:pt x="14" y="55"/>
                  <a:pt x="15" y="49"/>
                  <a:pt x="15" y="41"/>
                </a:cubicBezTo>
                <a:close/>
                <a:moveTo>
                  <a:pt x="495" y="207"/>
                </a:moveTo>
                <a:cubicBezTo>
                  <a:pt x="495" y="211"/>
                  <a:pt x="496" y="214"/>
                  <a:pt x="489" y="214"/>
                </a:cubicBezTo>
                <a:cubicBezTo>
                  <a:pt x="481" y="214"/>
                  <a:pt x="481" y="211"/>
                  <a:pt x="481" y="207"/>
                </a:cubicBezTo>
                <a:cubicBezTo>
                  <a:pt x="481" y="203"/>
                  <a:pt x="480" y="200"/>
                  <a:pt x="488" y="200"/>
                </a:cubicBezTo>
                <a:cubicBezTo>
                  <a:pt x="492" y="200"/>
                  <a:pt x="496" y="199"/>
                  <a:pt x="495" y="207"/>
                </a:cubicBezTo>
                <a:close/>
              </a:path>
            </a:pathLst>
          </a:custGeom>
          <a:solidFill>
            <a:srgbClr val="009A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6" name="PA_淘宝网Chenying0907出品 126"/>
          <p:cNvSpPr>
            <a:spLocks/>
          </p:cNvSpPr>
          <p:nvPr>
            <p:custDataLst>
              <p:tags r:id="rId10"/>
            </p:custDataLst>
          </p:nvPr>
        </p:nvSpPr>
        <p:spPr bwMode="auto">
          <a:xfrm>
            <a:off x="2082800" y="1991395"/>
            <a:ext cx="4198937" cy="1357313"/>
          </a:xfrm>
          <a:custGeom>
            <a:avLst/>
            <a:gdLst>
              <a:gd name="T0" fmla="*/ 0 w 1120"/>
              <a:gd name="T1" fmla="*/ 301 h 362"/>
              <a:gd name="T2" fmla="*/ 353 w 1120"/>
              <a:gd name="T3" fmla="*/ 207 h 362"/>
              <a:gd name="T4" fmla="*/ 921 w 1120"/>
              <a:gd name="T5" fmla="*/ 7 h 362"/>
              <a:gd name="T6" fmla="*/ 1120 w 1120"/>
              <a:gd name="T7" fmla="*/ 53 h 362"/>
              <a:gd name="T8" fmla="*/ 929 w 1120"/>
              <a:gd name="T9" fmla="*/ 37 h 362"/>
              <a:gd name="T10" fmla="*/ 0 w 1120"/>
              <a:gd name="T11" fmla="*/ 301 h 362"/>
            </a:gdLst>
            <a:ahLst/>
            <a:cxnLst>
              <a:cxn ang="0">
                <a:pos x="T0" y="T1"/>
              </a:cxn>
              <a:cxn ang="0">
                <a:pos x="T2" y="T3"/>
              </a:cxn>
              <a:cxn ang="0">
                <a:pos x="T4" y="T5"/>
              </a:cxn>
              <a:cxn ang="0">
                <a:pos x="T6" y="T7"/>
              </a:cxn>
              <a:cxn ang="0">
                <a:pos x="T8" y="T9"/>
              </a:cxn>
              <a:cxn ang="0">
                <a:pos x="T10" y="T11"/>
              </a:cxn>
            </a:cxnLst>
            <a:rect l="0" t="0" r="r" b="b"/>
            <a:pathLst>
              <a:path w="1120" h="362">
                <a:moveTo>
                  <a:pt x="0" y="301"/>
                </a:moveTo>
                <a:cubicBezTo>
                  <a:pt x="0" y="301"/>
                  <a:pt x="199" y="283"/>
                  <a:pt x="353" y="207"/>
                </a:cubicBezTo>
                <a:cubicBezTo>
                  <a:pt x="508" y="131"/>
                  <a:pt x="762" y="0"/>
                  <a:pt x="921" y="7"/>
                </a:cubicBezTo>
                <a:cubicBezTo>
                  <a:pt x="1080" y="13"/>
                  <a:pt x="1120" y="53"/>
                  <a:pt x="1120" y="53"/>
                </a:cubicBezTo>
                <a:cubicBezTo>
                  <a:pt x="1120" y="53"/>
                  <a:pt x="1023" y="26"/>
                  <a:pt x="929" y="37"/>
                </a:cubicBezTo>
                <a:cubicBezTo>
                  <a:pt x="835" y="48"/>
                  <a:pt x="178" y="362"/>
                  <a:pt x="0" y="301"/>
                </a:cubicBezTo>
                <a:close/>
              </a:path>
            </a:pathLst>
          </a:custGeom>
          <a:solidFill>
            <a:srgbClr val="00B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7" name="PA_淘宝网Chenying0907出品 127"/>
          <p:cNvSpPr>
            <a:spLocks/>
          </p:cNvSpPr>
          <p:nvPr>
            <p:custDataLst>
              <p:tags r:id="rId11"/>
            </p:custDataLst>
          </p:nvPr>
        </p:nvSpPr>
        <p:spPr bwMode="auto">
          <a:xfrm>
            <a:off x="-88900" y="3202657"/>
            <a:ext cx="5216525" cy="2482850"/>
          </a:xfrm>
          <a:custGeom>
            <a:avLst/>
            <a:gdLst>
              <a:gd name="T0" fmla="*/ 0 w 1391"/>
              <a:gd name="T1" fmla="*/ 168 h 662"/>
              <a:gd name="T2" fmla="*/ 572 w 1391"/>
              <a:gd name="T3" fmla="*/ 292 h 662"/>
              <a:gd name="T4" fmla="*/ 1391 w 1391"/>
              <a:gd name="T5" fmla="*/ 363 h 662"/>
              <a:gd name="T6" fmla="*/ 1123 w 1391"/>
              <a:gd name="T7" fmla="*/ 440 h 662"/>
              <a:gd name="T8" fmla="*/ 356 w 1391"/>
              <a:gd name="T9" fmla="*/ 31 h 662"/>
              <a:gd name="T10" fmla="*/ 0 w 1391"/>
              <a:gd name="T11" fmla="*/ 45 h 662"/>
              <a:gd name="T12" fmla="*/ 0 w 1391"/>
              <a:gd name="T13" fmla="*/ 168 h 662"/>
            </a:gdLst>
            <a:ahLst/>
            <a:cxnLst>
              <a:cxn ang="0">
                <a:pos x="T0" y="T1"/>
              </a:cxn>
              <a:cxn ang="0">
                <a:pos x="T2" y="T3"/>
              </a:cxn>
              <a:cxn ang="0">
                <a:pos x="T4" y="T5"/>
              </a:cxn>
              <a:cxn ang="0">
                <a:pos x="T6" y="T7"/>
              </a:cxn>
              <a:cxn ang="0">
                <a:pos x="T8" y="T9"/>
              </a:cxn>
              <a:cxn ang="0">
                <a:pos x="T10" y="T11"/>
              </a:cxn>
              <a:cxn ang="0">
                <a:pos x="T12" y="T13"/>
              </a:cxn>
            </a:cxnLst>
            <a:rect l="0" t="0" r="r" b="b"/>
            <a:pathLst>
              <a:path w="1391" h="662">
                <a:moveTo>
                  <a:pt x="0" y="168"/>
                </a:moveTo>
                <a:cubicBezTo>
                  <a:pt x="196" y="94"/>
                  <a:pt x="401" y="202"/>
                  <a:pt x="572" y="292"/>
                </a:cubicBezTo>
                <a:cubicBezTo>
                  <a:pt x="740" y="380"/>
                  <a:pt x="1134" y="662"/>
                  <a:pt x="1391" y="363"/>
                </a:cubicBezTo>
                <a:cubicBezTo>
                  <a:pt x="1391" y="363"/>
                  <a:pt x="1305" y="476"/>
                  <a:pt x="1123" y="440"/>
                </a:cubicBezTo>
                <a:cubicBezTo>
                  <a:pt x="798" y="375"/>
                  <a:pt x="575" y="71"/>
                  <a:pt x="356" y="31"/>
                </a:cubicBezTo>
                <a:cubicBezTo>
                  <a:pt x="186" y="0"/>
                  <a:pt x="0" y="45"/>
                  <a:pt x="0" y="45"/>
                </a:cubicBezTo>
                <a:lnTo>
                  <a:pt x="0" y="168"/>
                </a:lnTo>
                <a:close/>
              </a:path>
            </a:pathLst>
          </a:custGeom>
          <a:solidFill>
            <a:srgbClr val="7CB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8" name="PA_淘宝网Chenying0907出品 128"/>
          <p:cNvSpPr>
            <a:spLocks/>
          </p:cNvSpPr>
          <p:nvPr>
            <p:custDataLst>
              <p:tags r:id="rId12"/>
            </p:custDataLst>
          </p:nvPr>
        </p:nvSpPr>
        <p:spPr bwMode="auto">
          <a:xfrm>
            <a:off x="-88900" y="2123157"/>
            <a:ext cx="6997700" cy="2905125"/>
          </a:xfrm>
          <a:custGeom>
            <a:avLst/>
            <a:gdLst>
              <a:gd name="T0" fmla="*/ 1754 w 1866"/>
              <a:gd name="T1" fmla="*/ 775 h 775"/>
              <a:gd name="T2" fmla="*/ 1212 w 1866"/>
              <a:gd name="T3" fmla="*/ 525 h 775"/>
              <a:gd name="T4" fmla="*/ 1666 w 1866"/>
              <a:gd name="T5" fmla="*/ 168 h 775"/>
              <a:gd name="T6" fmla="*/ 1866 w 1866"/>
              <a:gd name="T7" fmla="*/ 159 h 775"/>
              <a:gd name="T8" fmla="*/ 1304 w 1866"/>
              <a:gd name="T9" fmla="*/ 247 h 775"/>
              <a:gd name="T10" fmla="*/ 754 w 1866"/>
              <a:gd name="T11" fmla="*/ 484 h 775"/>
              <a:gd name="T12" fmla="*/ 371 w 1866"/>
              <a:gd name="T13" fmla="*/ 305 h 775"/>
              <a:gd name="T14" fmla="*/ 102 w 1866"/>
              <a:gd name="T15" fmla="*/ 143 h 775"/>
              <a:gd name="T16" fmla="*/ 0 w 1866"/>
              <a:gd name="T17" fmla="*/ 164 h 775"/>
              <a:gd name="T18" fmla="*/ 0 w 1866"/>
              <a:gd name="T19" fmla="*/ 373 h 775"/>
              <a:gd name="T20" fmla="*/ 116 w 1866"/>
              <a:gd name="T21" fmla="*/ 324 h 775"/>
              <a:gd name="T22" fmla="*/ 403 w 1866"/>
              <a:gd name="T23" fmla="*/ 455 h 775"/>
              <a:gd name="T24" fmla="*/ 659 w 1866"/>
              <a:gd name="T25" fmla="*/ 638 h 775"/>
              <a:gd name="T26" fmla="*/ 268 w 1866"/>
              <a:gd name="T27" fmla="*/ 475 h 775"/>
              <a:gd name="T28" fmla="*/ 779 w 1866"/>
              <a:gd name="T29" fmla="*/ 694 h 775"/>
              <a:gd name="T30" fmla="*/ 1310 w 1866"/>
              <a:gd name="T31" fmla="*/ 587 h 775"/>
              <a:gd name="T32" fmla="*/ 1433 w 1866"/>
              <a:gd name="T33" fmla="*/ 594 h 775"/>
              <a:gd name="T34" fmla="*/ 1754 w 1866"/>
              <a:gd name="T35" fmla="*/ 77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66" h="775">
                <a:moveTo>
                  <a:pt x="1754" y="775"/>
                </a:moveTo>
                <a:cubicBezTo>
                  <a:pt x="1615" y="613"/>
                  <a:pt x="1428" y="514"/>
                  <a:pt x="1212" y="525"/>
                </a:cubicBezTo>
                <a:cubicBezTo>
                  <a:pt x="1307" y="349"/>
                  <a:pt x="1477" y="224"/>
                  <a:pt x="1666" y="168"/>
                </a:cubicBezTo>
                <a:cubicBezTo>
                  <a:pt x="1746" y="145"/>
                  <a:pt x="1866" y="159"/>
                  <a:pt x="1866" y="159"/>
                </a:cubicBezTo>
                <a:cubicBezTo>
                  <a:pt x="1678" y="0"/>
                  <a:pt x="1447" y="118"/>
                  <a:pt x="1304" y="247"/>
                </a:cubicBezTo>
                <a:cubicBezTo>
                  <a:pt x="1112" y="394"/>
                  <a:pt x="910" y="488"/>
                  <a:pt x="754" y="484"/>
                </a:cubicBezTo>
                <a:cubicBezTo>
                  <a:pt x="597" y="480"/>
                  <a:pt x="478" y="399"/>
                  <a:pt x="371" y="305"/>
                </a:cubicBezTo>
                <a:cubicBezTo>
                  <a:pt x="263" y="211"/>
                  <a:pt x="168" y="143"/>
                  <a:pt x="102" y="143"/>
                </a:cubicBezTo>
                <a:cubicBezTo>
                  <a:pt x="37" y="142"/>
                  <a:pt x="0" y="164"/>
                  <a:pt x="0" y="164"/>
                </a:cubicBezTo>
                <a:cubicBezTo>
                  <a:pt x="0" y="373"/>
                  <a:pt x="0" y="373"/>
                  <a:pt x="0" y="373"/>
                </a:cubicBezTo>
                <a:cubicBezTo>
                  <a:pt x="0" y="373"/>
                  <a:pt x="39" y="325"/>
                  <a:pt x="116" y="324"/>
                </a:cubicBezTo>
                <a:cubicBezTo>
                  <a:pt x="193" y="322"/>
                  <a:pt x="280" y="356"/>
                  <a:pt x="403" y="455"/>
                </a:cubicBezTo>
                <a:cubicBezTo>
                  <a:pt x="525" y="554"/>
                  <a:pt x="659" y="638"/>
                  <a:pt x="659" y="638"/>
                </a:cubicBezTo>
                <a:cubicBezTo>
                  <a:pt x="477" y="652"/>
                  <a:pt x="367" y="573"/>
                  <a:pt x="268" y="475"/>
                </a:cubicBezTo>
                <a:cubicBezTo>
                  <a:pt x="392" y="643"/>
                  <a:pt x="571" y="722"/>
                  <a:pt x="779" y="694"/>
                </a:cubicBezTo>
                <a:cubicBezTo>
                  <a:pt x="930" y="673"/>
                  <a:pt x="1187" y="587"/>
                  <a:pt x="1310" y="587"/>
                </a:cubicBezTo>
                <a:cubicBezTo>
                  <a:pt x="1367" y="583"/>
                  <a:pt x="1406" y="587"/>
                  <a:pt x="1433" y="594"/>
                </a:cubicBezTo>
                <a:cubicBezTo>
                  <a:pt x="1502" y="614"/>
                  <a:pt x="1675" y="693"/>
                  <a:pt x="1754" y="775"/>
                </a:cubicBezTo>
                <a:close/>
              </a:path>
            </a:pathLst>
          </a:custGeom>
          <a:solidFill>
            <a:srgbClr val="009C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9" name="PA_淘宝网Chenying0907出品 129"/>
          <p:cNvSpPr>
            <a:spLocks/>
          </p:cNvSpPr>
          <p:nvPr>
            <p:custDataLst>
              <p:tags r:id="rId13"/>
            </p:custDataLst>
          </p:nvPr>
        </p:nvSpPr>
        <p:spPr bwMode="auto">
          <a:xfrm>
            <a:off x="1620837" y="2013620"/>
            <a:ext cx="6116637" cy="1803400"/>
          </a:xfrm>
          <a:custGeom>
            <a:avLst/>
            <a:gdLst>
              <a:gd name="T0" fmla="*/ 0 w 1631"/>
              <a:gd name="T1" fmla="*/ 403 h 481"/>
              <a:gd name="T2" fmla="*/ 186 w 1631"/>
              <a:gd name="T3" fmla="*/ 378 h 481"/>
              <a:gd name="T4" fmla="*/ 1089 w 1631"/>
              <a:gd name="T5" fmla="*/ 15 h 481"/>
              <a:gd name="T6" fmla="*/ 1544 w 1631"/>
              <a:gd name="T7" fmla="*/ 254 h 481"/>
              <a:gd name="T8" fmla="*/ 1631 w 1631"/>
              <a:gd name="T9" fmla="*/ 365 h 481"/>
              <a:gd name="T10" fmla="*/ 1464 w 1631"/>
              <a:gd name="T11" fmla="*/ 194 h 481"/>
              <a:gd name="T12" fmla="*/ 888 w 1631"/>
              <a:gd name="T13" fmla="*/ 181 h 481"/>
              <a:gd name="T14" fmla="*/ 297 w 1631"/>
              <a:gd name="T15" fmla="*/ 455 h 481"/>
              <a:gd name="T16" fmla="*/ 130 w 1631"/>
              <a:gd name="T17" fmla="*/ 477 h 481"/>
              <a:gd name="T18" fmla="*/ 0 w 1631"/>
              <a:gd name="T19" fmla="*/ 403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31" h="481">
                <a:moveTo>
                  <a:pt x="0" y="403"/>
                </a:moveTo>
                <a:cubicBezTo>
                  <a:pt x="0" y="403"/>
                  <a:pt x="78" y="414"/>
                  <a:pt x="186" y="378"/>
                </a:cubicBezTo>
                <a:cubicBezTo>
                  <a:pt x="295" y="342"/>
                  <a:pt x="830" y="0"/>
                  <a:pt x="1089" y="15"/>
                </a:cubicBezTo>
                <a:cubicBezTo>
                  <a:pt x="1348" y="30"/>
                  <a:pt x="1467" y="171"/>
                  <a:pt x="1544" y="254"/>
                </a:cubicBezTo>
                <a:cubicBezTo>
                  <a:pt x="1621" y="338"/>
                  <a:pt x="1631" y="365"/>
                  <a:pt x="1631" y="365"/>
                </a:cubicBezTo>
                <a:cubicBezTo>
                  <a:pt x="1631" y="365"/>
                  <a:pt x="1526" y="232"/>
                  <a:pt x="1464" y="194"/>
                </a:cubicBezTo>
                <a:cubicBezTo>
                  <a:pt x="1402" y="156"/>
                  <a:pt x="1225" y="27"/>
                  <a:pt x="888" y="181"/>
                </a:cubicBezTo>
                <a:cubicBezTo>
                  <a:pt x="551" y="334"/>
                  <a:pt x="412" y="423"/>
                  <a:pt x="297" y="455"/>
                </a:cubicBezTo>
                <a:cubicBezTo>
                  <a:pt x="240" y="470"/>
                  <a:pt x="182" y="481"/>
                  <a:pt x="130" y="477"/>
                </a:cubicBezTo>
                <a:cubicBezTo>
                  <a:pt x="84" y="458"/>
                  <a:pt x="41" y="432"/>
                  <a:pt x="0" y="403"/>
                </a:cubicBezTo>
                <a:close/>
              </a:path>
            </a:pathLst>
          </a:custGeom>
          <a:solidFill>
            <a:srgbClr val="009A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0" name="PA_淘宝网Chenying0907出品 130"/>
          <p:cNvSpPr>
            <a:spLocks/>
          </p:cNvSpPr>
          <p:nvPr>
            <p:custDataLst>
              <p:tags r:id="rId14"/>
            </p:custDataLst>
          </p:nvPr>
        </p:nvSpPr>
        <p:spPr bwMode="auto">
          <a:xfrm>
            <a:off x="1489075" y="1680245"/>
            <a:ext cx="4740275" cy="2012950"/>
          </a:xfrm>
          <a:custGeom>
            <a:avLst/>
            <a:gdLst>
              <a:gd name="T0" fmla="*/ 1264 w 1264"/>
              <a:gd name="T1" fmla="*/ 127 h 537"/>
              <a:gd name="T2" fmla="*/ 524 w 1264"/>
              <a:gd name="T3" fmla="*/ 313 h 537"/>
              <a:gd name="T4" fmla="*/ 154 w 1264"/>
              <a:gd name="T5" fmla="*/ 462 h 537"/>
              <a:gd name="T6" fmla="*/ 0 w 1264"/>
              <a:gd name="T7" fmla="*/ 465 h 537"/>
              <a:gd name="T8" fmla="*/ 35 w 1264"/>
              <a:gd name="T9" fmla="*/ 492 h 537"/>
              <a:gd name="T10" fmla="*/ 1264 w 1264"/>
              <a:gd name="T11" fmla="*/ 127 h 537"/>
            </a:gdLst>
            <a:ahLst/>
            <a:cxnLst>
              <a:cxn ang="0">
                <a:pos x="T0" y="T1"/>
              </a:cxn>
              <a:cxn ang="0">
                <a:pos x="T2" y="T3"/>
              </a:cxn>
              <a:cxn ang="0">
                <a:pos x="T4" y="T5"/>
              </a:cxn>
              <a:cxn ang="0">
                <a:pos x="T6" y="T7"/>
              </a:cxn>
              <a:cxn ang="0">
                <a:pos x="T8" y="T9"/>
              </a:cxn>
              <a:cxn ang="0">
                <a:pos x="T10" y="T11"/>
              </a:cxn>
            </a:cxnLst>
            <a:rect l="0" t="0" r="r" b="b"/>
            <a:pathLst>
              <a:path w="1264" h="537">
                <a:moveTo>
                  <a:pt x="1264" y="127"/>
                </a:moveTo>
                <a:cubicBezTo>
                  <a:pt x="1009" y="36"/>
                  <a:pt x="741" y="184"/>
                  <a:pt x="524" y="313"/>
                </a:cubicBezTo>
                <a:cubicBezTo>
                  <a:pt x="406" y="383"/>
                  <a:pt x="229" y="441"/>
                  <a:pt x="154" y="462"/>
                </a:cubicBezTo>
                <a:cubicBezTo>
                  <a:pt x="80" y="483"/>
                  <a:pt x="0" y="465"/>
                  <a:pt x="0" y="465"/>
                </a:cubicBezTo>
                <a:cubicBezTo>
                  <a:pt x="35" y="492"/>
                  <a:pt x="35" y="492"/>
                  <a:pt x="35" y="492"/>
                </a:cubicBezTo>
                <a:cubicBezTo>
                  <a:pt x="432" y="537"/>
                  <a:pt x="793" y="0"/>
                  <a:pt x="1264" y="12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1" name="PA_淘宝网Chenying0907出品 131"/>
          <p:cNvSpPr>
            <a:spLocks/>
          </p:cNvSpPr>
          <p:nvPr>
            <p:custDataLst>
              <p:tags r:id="rId15"/>
            </p:custDataLst>
          </p:nvPr>
        </p:nvSpPr>
        <p:spPr bwMode="auto">
          <a:xfrm>
            <a:off x="5210175" y="2988345"/>
            <a:ext cx="3614737" cy="855663"/>
          </a:xfrm>
          <a:custGeom>
            <a:avLst/>
            <a:gdLst>
              <a:gd name="T0" fmla="*/ 0 w 964"/>
              <a:gd name="T1" fmla="*/ 63 h 228"/>
              <a:gd name="T2" fmla="*/ 562 w 964"/>
              <a:gd name="T3" fmla="*/ 219 h 228"/>
              <a:gd name="T4" fmla="*/ 920 w 964"/>
              <a:gd name="T5" fmla="*/ 80 h 228"/>
              <a:gd name="T6" fmla="*/ 964 w 964"/>
              <a:gd name="T7" fmla="*/ 9 h 228"/>
              <a:gd name="T8" fmla="*/ 964 w 964"/>
              <a:gd name="T9" fmla="*/ 0 h 228"/>
              <a:gd name="T10" fmla="*/ 902 w 964"/>
              <a:gd name="T11" fmla="*/ 72 h 228"/>
              <a:gd name="T12" fmla="*/ 426 w 964"/>
              <a:gd name="T13" fmla="*/ 110 h 228"/>
              <a:gd name="T14" fmla="*/ 98 w 964"/>
              <a:gd name="T15" fmla="*/ 1 h 228"/>
              <a:gd name="T16" fmla="*/ 0 w 964"/>
              <a:gd name="T17" fmla="*/ 6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4" h="228">
                <a:moveTo>
                  <a:pt x="0" y="63"/>
                </a:moveTo>
                <a:cubicBezTo>
                  <a:pt x="1" y="63"/>
                  <a:pt x="326" y="210"/>
                  <a:pt x="562" y="219"/>
                </a:cubicBezTo>
                <a:cubicBezTo>
                  <a:pt x="799" y="228"/>
                  <a:pt x="899" y="101"/>
                  <a:pt x="920" y="80"/>
                </a:cubicBezTo>
                <a:cubicBezTo>
                  <a:pt x="930" y="70"/>
                  <a:pt x="948" y="40"/>
                  <a:pt x="964" y="9"/>
                </a:cubicBezTo>
                <a:cubicBezTo>
                  <a:pt x="964" y="0"/>
                  <a:pt x="964" y="0"/>
                  <a:pt x="964" y="0"/>
                </a:cubicBezTo>
                <a:cubicBezTo>
                  <a:pt x="946" y="28"/>
                  <a:pt x="923" y="57"/>
                  <a:pt x="902" y="72"/>
                </a:cubicBezTo>
                <a:cubicBezTo>
                  <a:pt x="857" y="103"/>
                  <a:pt x="701" y="198"/>
                  <a:pt x="426" y="110"/>
                </a:cubicBezTo>
                <a:cubicBezTo>
                  <a:pt x="152" y="22"/>
                  <a:pt x="99" y="1"/>
                  <a:pt x="98" y="1"/>
                </a:cubicBezTo>
                <a:cubicBezTo>
                  <a:pt x="64" y="19"/>
                  <a:pt x="31" y="40"/>
                  <a:pt x="0" y="63"/>
                </a:cubicBezTo>
                <a:close/>
              </a:path>
            </a:pathLst>
          </a:custGeom>
          <a:solidFill>
            <a:srgbClr val="F0B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2" name="PA_淘宝网Chenying0907出品 132"/>
          <p:cNvSpPr>
            <a:spLocks/>
          </p:cNvSpPr>
          <p:nvPr>
            <p:custDataLst>
              <p:tags r:id="rId16"/>
            </p:custDataLst>
          </p:nvPr>
        </p:nvSpPr>
        <p:spPr bwMode="auto">
          <a:xfrm>
            <a:off x="6688137" y="2324770"/>
            <a:ext cx="1536700" cy="889000"/>
          </a:xfrm>
          <a:custGeom>
            <a:avLst/>
            <a:gdLst>
              <a:gd name="T0" fmla="*/ 0 w 410"/>
              <a:gd name="T1" fmla="*/ 216 h 237"/>
              <a:gd name="T2" fmla="*/ 410 w 410"/>
              <a:gd name="T3" fmla="*/ 85 h 237"/>
              <a:gd name="T4" fmla="*/ 84 w 410"/>
              <a:gd name="T5" fmla="*/ 237 h 237"/>
              <a:gd name="T6" fmla="*/ 0 w 410"/>
              <a:gd name="T7" fmla="*/ 216 h 237"/>
            </a:gdLst>
            <a:ahLst/>
            <a:cxnLst>
              <a:cxn ang="0">
                <a:pos x="T0" y="T1"/>
              </a:cxn>
              <a:cxn ang="0">
                <a:pos x="T2" y="T3"/>
              </a:cxn>
              <a:cxn ang="0">
                <a:pos x="T4" y="T5"/>
              </a:cxn>
              <a:cxn ang="0">
                <a:pos x="T6" y="T7"/>
              </a:cxn>
            </a:cxnLst>
            <a:rect l="0" t="0" r="r" b="b"/>
            <a:pathLst>
              <a:path w="410" h="237">
                <a:moveTo>
                  <a:pt x="0" y="216"/>
                </a:moveTo>
                <a:cubicBezTo>
                  <a:pt x="94" y="128"/>
                  <a:pt x="282" y="0"/>
                  <a:pt x="410" y="85"/>
                </a:cubicBezTo>
                <a:cubicBezTo>
                  <a:pt x="295" y="33"/>
                  <a:pt x="158" y="158"/>
                  <a:pt x="84" y="237"/>
                </a:cubicBezTo>
                <a:cubicBezTo>
                  <a:pt x="47" y="234"/>
                  <a:pt x="21" y="227"/>
                  <a:pt x="0" y="216"/>
                </a:cubicBezTo>
                <a:close/>
              </a:path>
            </a:pathLst>
          </a:custGeom>
          <a:solidFill>
            <a:srgbClr val="ABCD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3" name="PA_淘宝网Chenying0907出品 133"/>
          <p:cNvSpPr>
            <a:spLocks/>
          </p:cNvSpPr>
          <p:nvPr>
            <p:custDataLst>
              <p:tags r:id="rId17"/>
            </p:custDataLst>
          </p:nvPr>
        </p:nvSpPr>
        <p:spPr bwMode="auto">
          <a:xfrm>
            <a:off x="1444625" y="2126332"/>
            <a:ext cx="2625725" cy="831850"/>
          </a:xfrm>
          <a:custGeom>
            <a:avLst/>
            <a:gdLst>
              <a:gd name="T0" fmla="*/ 52 w 700"/>
              <a:gd name="T1" fmla="*/ 222 h 222"/>
              <a:gd name="T2" fmla="*/ 302 w 700"/>
              <a:gd name="T3" fmla="*/ 98 h 222"/>
              <a:gd name="T4" fmla="*/ 590 w 700"/>
              <a:gd name="T5" fmla="*/ 138 h 222"/>
              <a:gd name="T6" fmla="*/ 663 w 700"/>
              <a:gd name="T7" fmla="*/ 103 h 222"/>
              <a:gd name="T8" fmla="*/ 700 w 700"/>
              <a:gd name="T9" fmla="*/ 85 h 222"/>
              <a:gd name="T10" fmla="*/ 254 w 700"/>
              <a:gd name="T11" fmla="*/ 52 h 222"/>
              <a:gd name="T12" fmla="*/ 0 w 700"/>
              <a:gd name="T13" fmla="*/ 190 h 222"/>
              <a:gd name="T14" fmla="*/ 52 w 700"/>
              <a:gd name="T15" fmla="*/ 222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0" h="222">
                <a:moveTo>
                  <a:pt x="52" y="222"/>
                </a:moveTo>
                <a:cubicBezTo>
                  <a:pt x="52" y="222"/>
                  <a:pt x="156" y="113"/>
                  <a:pt x="302" y="98"/>
                </a:cubicBezTo>
                <a:cubicBezTo>
                  <a:pt x="449" y="83"/>
                  <a:pt x="590" y="138"/>
                  <a:pt x="590" y="138"/>
                </a:cubicBezTo>
                <a:cubicBezTo>
                  <a:pt x="590" y="138"/>
                  <a:pt x="648" y="110"/>
                  <a:pt x="663" y="103"/>
                </a:cubicBezTo>
                <a:cubicBezTo>
                  <a:pt x="679" y="95"/>
                  <a:pt x="700" y="85"/>
                  <a:pt x="700" y="85"/>
                </a:cubicBezTo>
                <a:cubicBezTo>
                  <a:pt x="700" y="85"/>
                  <a:pt x="445" y="0"/>
                  <a:pt x="254" y="52"/>
                </a:cubicBezTo>
                <a:cubicBezTo>
                  <a:pt x="63" y="103"/>
                  <a:pt x="0" y="190"/>
                  <a:pt x="0" y="190"/>
                </a:cubicBezTo>
                <a:lnTo>
                  <a:pt x="52" y="222"/>
                </a:lnTo>
                <a:close/>
              </a:path>
            </a:pathLst>
          </a:custGeom>
          <a:solidFill>
            <a:srgbClr val="F0B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4" name="PA_淘宝网Chenying0907出品 134"/>
          <p:cNvSpPr>
            <a:spLocks noEditPoints="1"/>
          </p:cNvSpPr>
          <p:nvPr>
            <p:custDataLst>
              <p:tags r:id="rId18"/>
            </p:custDataLst>
          </p:nvPr>
        </p:nvSpPr>
        <p:spPr bwMode="auto">
          <a:xfrm>
            <a:off x="2041525" y="2886745"/>
            <a:ext cx="501650" cy="484188"/>
          </a:xfrm>
          <a:custGeom>
            <a:avLst/>
            <a:gdLst>
              <a:gd name="T0" fmla="*/ 28 w 134"/>
              <a:gd name="T1" fmla="*/ 26 h 129"/>
              <a:gd name="T2" fmla="*/ 15 w 134"/>
              <a:gd name="T3" fmla="*/ 13 h 129"/>
              <a:gd name="T4" fmla="*/ 28 w 134"/>
              <a:gd name="T5" fmla="*/ 0 h 129"/>
              <a:gd name="T6" fmla="*/ 42 w 134"/>
              <a:gd name="T7" fmla="*/ 13 h 129"/>
              <a:gd name="T8" fmla="*/ 28 w 134"/>
              <a:gd name="T9" fmla="*/ 26 h 129"/>
              <a:gd name="T10" fmla="*/ 83 w 134"/>
              <a:gd name="T11" fmla="*/ 76 h 129"/>
              <a:gd name="T12" fmla="*/ 89 w 134"/>
              <a:gd name="T13" fmla="*/ 81 h 129"/>
              <a:gd name="T14" fmla="*/ 125 w 134"/>
              <a:gd name="T15" fmla="*/ 80 h 129"/>
              <a:gd name="T16" fmla="*/ 126 w 134"/>
              <a:gd name="T17" fmla="*/ 87 h 129"/>
              <a:gd name="T18" fmla="*/ 130 w 134"/>
              <a:gd name="T19" fmla="*/ 89 h 129"/>
              <a:gd name="T20" fmla="*/ 134 w 134"/>
              <a:gd name="T21" fmla="*/ 86 h 129"/>
              <a:gd name="T22" fmla="*/ 133 w 134"/>
              <a:gd name="T23" fmla="*/ 74 h 129"/>
              <a:gd name="T24" fmla="*/ 133 w 134"/>
              <a:gd name="T25" fmla="*/ 73 h 129"/>
              <a:gd name="T26" fmla="*/ 126 w 134"/>
              <a:gd name="T27" fmla="*/ 66 h 129"/>
              <a:gd name="T28" fmla="*/ 94 w 134"/>
              <a:gd name="T29" fmla="*/ 67 h 129"/>
              <a:gd name="T30" fmla="*/ 86 w 134"/>
              <a:gd name="T31" fmla="*/ 55 h 129"/>
              <a:gd name="T32" fmla="*/ 84 w 134"/>
              <a:gd name="T33" fmla="*/ 52 h 129"/>
              <a:gd name="T34" fmla="*/ 57 w 134"/>
              <a:gd name="T35" fmla="*/ 28 h 129"/>
              <a:gd name="T36" fmla="*/ 65 w 134"/>
              <a:gd name="T37" fmla="*/ 24 h 129"/>
              <a:gd name="T38" fmla="*/ 71 w 134"/>
              <a:gd name="T39" fmla="*/ 36 h 129"/>
              <a:gd name="T40" fmla="*/ 79 w 134"/>
              <a:gd name="T41" fmla="*/ 36 h 129"/>
              <a:gd name="T42" fmla="*/ 82 w 134"/>
              <a:gd name="T43" fmla="*/ 30 h 129"/>
              <a:gd name="T44" fmla="*/ 72 w 134"/>
              <a:gd name="T45" fmla="*/ 10 h 129"/>
              <a:gd name="T46" fmla="*/ 68 w 134"/>
              <a:gd name="T47" fmla="*/ 9 h 129"/>
              <a:gd name="T48" fmla="*/ 65 w 134"/>
              <a:gd name="T49" fmla="*/ 9 h 129"/>
              <a:gd name="T50" fmla="*/ 45 w 134"/>
              <a:gd name="T51" fmla="*/ 20 h 129"/>
              <a:gd name="T52" fmla="*/ 44 w 134"/>
              <a:gd name="T53" fmla="*/ 20 h 129"/>
              <a:gd name="T54" fmla="*/ 44 w 134"/>
              <a:gd name="T55" fmla="*/ 20 h 129"/>
              <a:gd name="T56" fmla="*/ 44 w 134"/>
              <a:gd name="T57" fmla="*/ 20 h 129"/>
              <a:gd name="T58" fmla="*/ 44 w 134"/>
              <a:gd name="T59" fmla="*/ 20 h 129"/>
              <a:gd name="T60" fmla="*/ 38 w 134"/>
              <a:gd name="T61" fmla="*/ 24 h 129"/>
              <a:gd name="T62" fmla="*/ 36 w 134"/>
              <a:gd name="T63" fmla="*/ 27 h 129"/>
              <a:gd name="T64" fmla="*/ 20 w 134"/>
              <a:gd name="T65" fmla="*/ 46 h 129"/>
              <a:gd name="T66" fmla="*/ 10 w 134"/>
              <a:gd name="T67" fmla="*/ 38 h 129"/>
              <a:gd name="T68" fmla="*/ 3 w 134"/>
              <a:gd name="T69" fmla="*/ 40 h 129"/>
              <a:gd name="T70" fmla="*/ 2 w 134"/>
              <a:gd name="T71" fmla="*/ 48 h 129"/>
              <a:gd name="T72" fmla="*/ 19 w 134"/>
              <a:gd name="T73" fmla="*/ 62 h 129"/>
              <a:gd name="T74" fmla="*/ 24 w 134"/>
              <a:gd name="T75" fmla="*/ 62 h 129"/>
              <a:gd name="T76" fmla="*/ 26 w 134"/>
              <a:gd name="T77" fmla="*/ 60 h 129"/>
              <a:gd name="T78" fmla="*/ 41 w 134"/>
              <a:gd name="T79" fmla="*/ 41 h 129"/>
              <a:gd name="T80" fmla="*/ 66 w 134"/>
              <a:gd name="T81" fmla="*/ 64 h 129"/>
              <a:gd name="T82" fmla="*/ 55 w 134"/>
              <a:gd name="T83" fmla="*/ 78 h 129"/>
              <a:gd name="T84" fmla="*/ 53 w 134"/>
              <a:gd name="T85" fmla="*/ 85 h 129"/>
              <a:gd name="T86" fmla="*/ 65 w 134"/>
              <a:gd name="T87" fmla="*/ 118 h 129"/>
              <a:gd name="T88" fmla="*/ 58 w 134"/>
              <a:gd name="T89" fmla="*/ 121 h 129"/>
              <a:gd name="T90" fmla="*/ 57 w 134"/>
              <a:gd name="T91" fmla="*/ 126 h 129"/>
              <a:gd name="T92" fmla="*/ 61 w 134"/>
              <a:gd name="T93" fmla="*/ 129 h 129"/>
              <a:gd name="T94" fmla="*/ 72 w 134"/>
              <a:gd name="T95" fmla="*/ 124 h 129"/>
              <a:gd name="T96" fmla="*/ 74 w 134"/>
              <a:gd name="T97" fmla="*/ 124 h 129"/>
              <a:gd name="T98" fmla="*/ 78 w 134"/>
              <a:gd name="T99" fmla="*/ 115 h 129"/>
              <a:gd name="T100" fmla="*/ 67 w 134"/>
              <a:gd name="T101" fmla="*/ 85 h 129"/>
              <a:gd name="T102" fmla="*/ 79 w 134"/>
              <a:gd name="T103" fmla="*/ 70 h 129"/>
              <a:gd name="T104" fmla="*/ 83 w 134"/>
              <a:gd name="T105"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 h="129">
                <a:moveTo>
                  <a:pt x="28" y="26"/>
                </a:moveTo>
                <a:cubicBezTo>
                  <a:pt x="21" y="26"/>
                  <a:pt x="15" y="20"/>
                  <a:pt x="15" y="13"/>
                </a:cubicBezTo>
                <a:cubicBezTo>
                  <a:pt x="15" y="6"/>
                  <a:pt x="21" y="0"/>
                  <a:pt x="28" y="0"/>
                </a:cubicBezTo>
                <a:cubicBezTo>
                  <a:pt x="36" y="0"/>
                  <a:pt x="42" y="6"/>
                  <a:pt x="42" y="13"/>
                </a:cubicBezTo>
                <a:cubicBezTo>
                  <a:pt x="42" y="20"/>
                  <a:pt x="36" y="26"/>
                  <a:pt x="28" y="26"/>
                </a:cubicBezTo>
                <a:close/>
                <a:moveTo>
                  <a:pt x="83" y="76"/>
                </a:moveTo>
                <a:cubicBezTo>
                  <a:pt x="84" y="79"/>
                  <a:pt x="87" y="81"/>
                  <a:pt x="89" y="81"/>
                </a:cubicBezTo>
                <a:cubicBezTo>
                  <a:pt x="125" y="80"/>
                  <a:pt x="125" y="80"/>
                  <a:pt x="125" y="80"/>
                </a:cubicBezTo>
                <a:cubicBezTo>
                  <a:pt x="126" y="87"/>
                  <a:pt x="126" y="87"/>
                  <a:pt x="126" y="87"/>
                </a:cubicBezTo>
                <a:cubicBezTo>
                  <a:pt x="126" y="88"/>
                  <a:pt x="128" y="89"/>
                  <a:pt x="130" y="89"/>
                </a:cubicBezTo>
                <a:cubicBezTo>
                  <a:pt x="132" y="89"/>
                  <a:pt x="134" y="88"/>
                  <a:pt x="134" y="86"/>
                </a:cubicBezTo>
                <a:cubicBezTo>
                  <a:pt x="133" y="74"/>
                  <a:pt x="133" y="74"/>
                  <a:pt x="133" y="74"/>
                </a:cubicBezTo>
                <a:cubicBezTo>
                  <a:pt x="133" y="74"/>
                  <a:pt x="133" y="73"/>
                  <a:pt x="133" y="73"/>
                </a:cubicBezTo>
                <a:cubicBezTo>
                  <a:pt x="133" y="69"/>
                  <a:pt x="130" y="66"/>
                  <a:pt x="126" y="66"/>
                </a:cubicBezTo>
                <a:cubicBezTo>
                  <a:pt x="94" y="67"/>
                  <a:pt x="94" y="67"/>
                  <a:pt x="94" y="67"/>
                </a:cubicBezTo>
                <a:cubicBezTo>
                  <a:pt x="86" y="55"/>
                  <a:pt x="86" y="55"/>
                  <a:pt x="86" y="55"/>
                </a:cubicBezTo>
                <a:cubicBezTo>
                  <a:pt x="85" y="54"/>
                  <a:pt x="85" y="53"/>
                  <a:pt x="84" y="52"/>
                </a:cubicBezTo>
                <a:cubicBezTo>
                  <a:pt x="57" y="28"/>
                  <a:pt x="57" y="28"/>
                  <a:pt x="57" y="28"/>
                </a:cubicBezTo>
                <a:cubicBezTo>
                  <a:pt x="65" y="24"/>
                  <a:pt x="65" y="24"/>
                  <a:pt x="65" y="24"/>
                </a:cubicBezTo>
                <a:cubicBezTo>
                  <a:pt x="71" y="36"/>
                  <a:pt x="71" y="36"/>
                  <a:pt x="71" y="36"/>
                </a:cubicBezTo>
                <a:cubicBezTo>
                  <a:pt x="72" y="38"/>
                  <a:pt x="75" y="38"/>
                  <a:pt x="79" y="36"/>
                </a:cubicBezTo>
                <a:cubicBezTo>
                  <a:pt x="82" y="35"/>
                  <a:pt x="83" y="32"/>
                  <a:pt x="82" y="30"/>
                </a:cubicBezTo>
                <a:cubicBezTo>
                  <a:pt x="72" y="10"/>
                  <a:pt x="72" y="10"/>
                  <a:pt x="72" y="10"/>
                </a:cubicBezTo>
                <a:cubicBezTo>
                  <a:pt x="71" y="9"/>
                  <a:pt x="70" y="8"/>
                  <a:pt x="68" y="9"/>
                </a:cubicBezTo>
                <a:cubicBezTo>
                  <a:pt x="67" y="9"/>
                  <a:pt x="66" y="9"/>
                  <a:pt x="65" y="9"/>
                </a:cubicBezTo>
                <a:cubicBezTo>
                  <a:pt x="45" y="20"/>
                  <a:pt x="45" y="20"/>
                  <a:pt x="45" y="20"/>
                </a:cubicBezTo>
                <a:cubicBezTo>
                  <a:pt x="45" y="20"/>
                  <a:pt x="44" y="20"/>
                  <a:pt x="44" y="20"/>
                </a:cubicBezTo>
                <a:cubicBezTo>
                  <a:pt x="44" y="20"/>
                  <a:pt x="44" y="20"/>
                  <a:pt x="44" y="20"/>
                </a:cubicBezTo>
                <a:cubicBezTo>
                  <a:pt x="44" y="20"/>
                  <a:pt x="44" y="20"/>
                  <a:pt x="44" y="20"/>
                </a:cubicBezTo>
                <a:cubicBezTo>
                  <a:pt x="44" y="20"/>
                  <a:pt x="44" y="20"/>
                  <a:pt x="44" y="20"/>
                </a:cubicBezTo>
                <a:cubicBezTo>
                  <a:pt x="42" y="21"/>
                  <a:pt x="39" y="22"/>
                  <a:pt x="38" y="24"/>
                </a:cubicBezTo>
                <a:cubicBezTo>
                  <a:pt x="37" y="25"/>
                  <a:pt x="36" y="26"/>
                  <a:pt x="36" y="27"/>
                </a:cubicBezTo>
                <a:cubicBezTo>
                  <a:pt x="20" y="46"/>
                  <a:pt x="20" y="46"/>
                  <a:pt x="20" y="46"/>
                </a:cubicBezTo>
                <a:cubicBezTo>
                  <a:pt x="10" y="38"/>
                  <a:pt x="10" y="38"/>
                  <a:pt x="10" y="38"/>
                </a:cubicBezTo>
                <a:cubicBezTo>
                  <a:pt x="8" y="36"/>
                  <a:pt x="5" y="38"/>
                  <a:pt x="3" y="40"/>
                </a:cubicBezTo>
                <a:cubicBezTo>
                  <a:pt x="1" y="43"/>
                  <a:pt x="0" y="46"/>
                  <a:pt x="2" y="48"/>
                </a:cubicBezTo>
                <a:cubicBezTo>
                  <a:pt x="19" y="62"/>
                  <a:pt x="19" y="62"/>
                  <a:pt x="19" y="62"/>
                </a:cubicBezTo>
                <a:cubicBezTo>
                  <a:pt x="20" y="63"/>
                  <a:pt x="22" y="63"/>
                  <a:pt x="24" y="62"/>
                </a:cubicBezTo>
                <a:cubicBezTo>
                  <a:pt x="25" y="61"/>
                  <a:pt x="25" y="61"/>
                  <a:pt x="26" y="60"/>
                </a:cubicBezTo>
                <a:cubicBezTo>
                  <a:pt x="41" y="41"/>
                  <a:pt x="41" y="41"/>
                  <a:pt x="41" y="41"/>
                </a:cubicBezTo>
                <a:cubicBezTo>
                  <a:pt x="66" y="64"/>
                  <a:pt x="66" y="64"/>
                  <a:pt x="66" y="64"/>
                </a:cubicBezTo>
                <a:cubicBezTo>
                  <a:pt x="55" y="78"/>
                  <a:pt x="55" y="78"/>
                  <a:pt x="55" y="78"/>
                </a:cubicBezTo>
                <a:cubicBezTo>
                  <a:pt x="53" y="80"/>
                  <a:pt x="52" y="82"/>
                  <a:pt x="53" y="85"/>
                </a:cubicBezTo>
                <a:cubicBezTo>
                  <a:pt x="65" y="118"/>
                  <a:pt x="65" y="118"/>
                  <a:pt x="65" y="118"/>
                </a:cubicBezTo>
                <a:cubicBezTo>
                  <a:pt x="58" y="121"/>
                  <a:pt x="58" y="121"/>
                  <a:pt x="58" y="121"/>
                </a:cubicBezTo>
                <a:cubicBezTo>
                  <a:pt x="57" y="122"/>
                  <a:pt x="57" y="124"/>
                  <a:pt x="57" y="126"/>
                </a:cubicBezTo>
                <a:cubicBezTo>
                  <a:pt x="58" y="128"/>
                  <a:pt x="60" y="129"/>
                  <a:pt x="61" y="129"/>
                </a:cubicBezTo>
                <a:cubicBezTo>
                  <a:pt x="72" y="124"/>
                  <a:pt x="72" y="124"/>
                  <a:pt x="72" y="124"/>
                </a:cubicBezTo>
                <a:cubicBezTo>
                  <a:pt x="73" y="124"/>
                  <a:pt x="73" y="124"/>
                  <a:pt x="74" y="124"/>
                </a:cubicBezTo>
                <a:cubicBezTo>
                  <a:pt x="77" y="122"/>
                  <a:pt x="79" y="119"/>
                  <a:pt x="78" y="115"/>
                </a:cubicBezTo>
                <a:cubicBezTo>
                  <a:pt x="67" y="85"/>
                  <a:pt x="67" y="85"/>
                  <a:pt x="67" y="85"/>
                </a:cubicBezTo>
                <a:cubicBezTo>
                  <a:pt x="79" y="70"/>
                  <a:pt x="79" y="70"/>
                  <a:pt x="79" y="70"/>
                </a:cubicBezTo>
                <a:lnTo>
                  <a:pt x="83"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5" name="PA_淘宝网Chenying0907出品 135"/>
          <p:cNvSpPr>
            <a:spLocks noEditPoints="1"/>
          </p:cNvSpPr>
          <p:nvPr>
            <p:custDataLst>
              <p:tags r:id="rId19"/>
            </p:custDataLst>
          </p:nvPr>
        </p:nvSpPr>
        <p:spPr bwMode="auto">
          <a:xfrm>
            <a:off x="-88900" y="2429545"/>
            <a:ext cx="6997700" cy="2314575"/>
          </a:xfrm>
          <a:custGeom>
            <a:avLst/>
            <a:gdLst>
              <a:gd name="T0" fmla="*/ 658 w 1866"/>
              <a:gd name="T1" fmla="*/ 404 h 617"/>
              <a:gd name="T2" fmla="*/ 1080 w 1866"/>
              <a:gd name="T3" fmla="*/ 411 h 617"/>
              <a:gd name="T4" fmla="*/ 1384 w 1866"/>
              <a:gd name="T5" fmla="*/ 210 h 617"/>
              <a:gd name="T6" fmla="*/ 1238 w 1866"/>
              <a:gd name="T7" fmla="*/ 230 h 617"/>
              <a:gd name="T8" fmla="*/ 294 w 1866"/>
              <a:gd name="T9" fmla="*/ 425 h 617"/>
              <a:gd name="T10" fmla="*/ 1054 w 1866"/>
              <a:gd name="T11" fmla="*/ 519 h 617"/>
              <a:gd name="T12" fmla="*/ 751 w 1866"/>
              <a:gd name="T13" fmla="*/ 511 h 617"/>
              <a:gd name="T14" fmla="*/ 1448 w 1866"/>
              <a:gd name="T15" fmla="*/ 489 h 617"/>
              <a:gd name="T16" fmla="*/ 846 w 1866"/>
              <a:gd name="T17" fmla="*/ 504 h 617"/>
              <a:gd name="T18" fmla="*/ 998 w 1866"/>
              <a:gd name="T19" fmla="*/ 479 h 617"/>
              <a:gd name="T20" fmla="*/ 1278 w 1866"/>
              <a:gd name="T21" fmla="*/ 467 h 617"/>
              <a:gd name="T22" fmla="*/ 637 w 1866"/>
              <a:gd name="T23" fmla="*/ 484 h 617"/>
              <a:gd name="T24" fmla="*/ 1357 w 1866"/>
              <a:gd name="T25" fmla="*/ 453 h 617"/>
              <a:gd name="T26" fmla="*/ 805 w 1866"/>
              <a:gd name="T27" fmla="*/ 452 h 617"/>
              <a:gd name="T28" fmla="*/ 950 w 1866"/>
              <a:gd name="T29" fmla="*/ 460 h 617"/>
              <a:gd name="T30" fmla="*/ 833 w 1866"/>
              <a:gd name="T31" fmla="*/ 454 h 617"/>
              <a:gd name="T32" fmla="*/ 833 w 1866"/>
              <a:gd name="T33" fmla="*/ 450 h 617"/>
              <a:gd name="T34" fmla="*/ 977 w 1866"/>
              <a:gd name="T35" fmla="*/ 429 h 617"/>
              <a:gd name="T36" fmla="*/ 742 w 1866"/>
              <a:gd name="T37" fmla="*/ 425 h 617"/>
              <a:gd name="T38" fmla="*/ 1165 w 1866"/>
              <a:gd name="T39" fmla="*/ 370 h 617"/>
              <a:gd name="T40" fmla="*/ 1194 w 1866"/>
              <a:gd name="T41" fmla="*/ 372 h 617"/>
              <a:gd name="T42" fmla="*/ 1267 w 1866"/>
              <a:gd name="T43" fmla="*/ 358 h 617"/>
              <a:gd name="T44" fmla="*/ 1167 w 1866"/>
              <a:gd name="T45" fmla="*/ 335 h 617"/>
              <a:gd name="T46" fmla="*/ 1079 w 1866"/>
              <a:gd name="T47" fmla="*/ 309 h 617"/>
              <a:gd name="T48" fmla="*/ 1286 w 1866"/>
              <a:gd name="T49" fmla="*/ 294 h 617"/>
              <a:gd name="T50" fmla="*/ 1177 w 1866"/>
              <a:gd name="T51" fmla="*/ 269 h 617"/>
              <a:gd name="T52" fmla="*/ 1426 w 1866"/>
              <a:gd name="T53" fmla="*/ 169 h 617"/>
              <a:gd name="T54" fmla="*/ 1398 w 1866"/>
              <a:gd name="T55" fmla="*/ 142 h 617"/>
              <a:gd name="T56" fmla="*/ 1628 w 1866"/>
              <a:gd name="T57" fmla="*/ 99 h 617"/>
              <a:gd name="T58" fmla="*/ 1508 w 1866"/>
              <a:gd name="T59" fmla="*/ 82 h 617"/>
              <a:gd name="T60" fmla="*/ 1451 w 1866"/>
              <a:gd name="T61" fmla="*/ 88 h 617"/>
              <a:gd name="T62" fmla="*/ 1565 w 1866"/>
              <a:gd name="T63" fmla="*/ 87 h 617"/>
              <a:gd name="T64" fmla="*/ 1823 w 1866"/>
              <a:gd name="T65" fmla="*/ 73 h 617"/>
              <a:gd name="T66" fmla="*/ 1575 w 1866"/>
              <a:gd name="T67" fmla="*/ 38 h 617"/>
              <a:gd name="T68" fmla="*/ 1727 w 1866"/>
              <a:gd name="T69" fmla="*/ 7 h 617"/>
              <a:gd name="T70" fmla="*/ 985 w 1866"/>
              <a:gd name="T71" fmla="*/ 357 h 617"/>
              <a:gd name="T72" fmla="*/ 624 w 1866"/>
              <a:gd name="T73" fmla="*/ 390 h 617"/>
              <a:gd name="T74" fmla="*/ 590 w 1866"/>
              <a:gd name="T75" fmla="*/ 392 h 617"/>
              <a:gd name="T76" fmla="*/ 391 w 1866"/>
              <a:gd name="T77" fmla="*/ 363 h 617"/>
              <a:gd name="T78" fmla="*/ 484 w 1866"/>
              <a:gd name="T79" fmla="*/ 350 h 617"/>
              <a:gd name="T80" fmla="*/ 370 w 1866"/>
              <a:gd name="T81" fmla="*/ 323 h 617"/>
              <a:gd name="T82" fmla="*/ 427 w 1866"/>
              <a:gd name="T83" fmla="*/ 292 h 617"/>
              <a:gd name="T84" fmla="*/ 233 w 1866"/>
              <a:gd name="T85" fmla="*/ 254 h 617"/>
              <a:gd name="T86" fmla="*/ 232 w 1866"/>
              <a:gd name="T87" fmla="*/ 248 h 617"/>
              <a:gd name="T88" fmla="*/ 233 w 1866"/>
              <a:gd name="T89" fmla="*/ 233 h 617"/>
              <a:gd name="T90" fmla="*/ 128 w 1866"/>
              <a:gd name="T91" fmla="*/ 200 h 617"/>
              <a:gd name="T92" fmla="*/ 128 w 1866"/>
              <a:gd name="T93" fmla="*/ 184 h 617"/>
              <a:gd name="T94" fmla="*/ 128 w 1866"/>
              <a:gd name="T95" fmla="*/ 174 h 617"/>
              <a:gd name="T96" fmla="*/ 156 w 1866"/>
              <a:gd name="T97" fmla="*/ 177 h 617"/>
              <a:gd name="T98" fmla="*/ 214 w 1866"/>
              <a:gd name="T99" fmla="*/ 118 h 617"/>
              <a:gd name="T100" fmla="*/ 209 w 1866"/>
              <a:gd name="T101" fmla="*/ 100 h 617"/>
              <a:gd name="T102" fmla="*/ 33 w 1866"/>
              <a:gd name="T103" fmla="*/ 94 h 617"/>
              <a:gd name="T104" fmla="*/ 209 w 1866"/>
              <a:gd name="T105" fmla="*/ 256 h 617"/>
              <a:gd name="T106" fmla="*/ 1087 w 1866"/>
              <a:gd name="T107" fmla="*/ 515 h 617"/>
              <a:gd name="T108" fmla="*/ 443 w 1866"/>
              <a:gd name="T109" fmla="*/ 551 h 617"/>
              <a:gd name="T110" fmla="*/ 321 w 1866"/>
              <a:gd name="T111" fmla="*/ 441 h 617"/>
              <a:gd name="T112" fmla="*/ 914 w 1866"/>
              <a:gd name="T113" fmla="*/ 562 h 617"/>
              <a:gd name="T114" fmla="*/ 598 w 1866"/>
              <a:gd name="T115" fmla="*/ 592 h 617"/>
              <a:gd name="T116" fmla="*/ 596 w 1866"/>
              <a:gd name="T117" fmla="*/ 589 h 617"/>
              <a:gd name="T118" fmla="*/ 605 w 1866"/>
              <a:gd name="T119" fmla="*/ 609 h 617"/>
              <a:gd name="T120" fmla="*/ 823 w 1866"/>
              <a:gd name="T121" fmla="*/ 605 h 617"/>
              <a:gd name="T122" fmla="*/ 1399 w 1866"/>
              <a:gd name="T123" fmla="*/ 506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6" h="617">
                <a:moveTo>
                  <a:pt x="1166" y="405"/>
                </a:moveTo>
                <a:cubicBezTo>
                  <a:pt x="1173" y="411"/>
                  <a:pt x="1181" y="417"/>
                  <a:pt x="1194" y="417"/>
                </a:cubicBezTo>
                <a:cubicBezTo>
                  <a:pt x="1194" y="417"/>
                  <a:pt x="1194" y="417"/>
                  <a:pt x="1194" y="417"/>
                </a:cubicBezTo>
                <a:cubicBezTo>
                  <a:pt x="1209" y="417"/>
                  <a:pt x="1219" y="411"/>
                  <a:pt x="1228" y="406"/>
                </a:cubicBezTo>
                <a:cubicBezTo>
                  <a:pt x="1231" y="404"/>
                  <a:pt x="1234" y="402"/>
                  <a:pt x="1237" y="401"/>
                </a:cubicBezTo>
                <a:cubicBezTo>
                  <a:pt x="1238" y="399"/>
                  <a:pt x="1239" y="397"/>
                  <a:pt x="1240" y="395"/>
                </a:cubicBezTo>
                <a:cubicBezTo>
                  <a:pt x="1235" y="397"/>
                  <a:pt x="1231" y="400"/>
                  <a:pt x="1226" y="402"/>
                </a:cubicBezTo>
                <a:cubicBezTo>
                  <a:pt x="1217" y="408"/>
                  <a:pt x="1208" y="413"/>
                  <a:pt x="1194" y="413"/>
                </a:cubicBezTo>
                <a:cubicBezTo>
                  <a:pt x="1194" y="413"/>
                  <a:pt x="1194" y="413"/>
                  <a:pt x="1194" y="413"/>
                </a:cubicBezTo>
                <a:cubicBezTo>
                  <a:pt x="1181" y="413"/>
                  <a:pt x="1174" y="407"/>
                  <a:pt x="1167" y="401"/>
                </a:cubicBezTo>
                <a:cubicBezTo>
                  <a:pt x="1166" y="400"/>
                  <a:pt x="1166" y="400"/>
                  <a:pt x="1166" y="400"/>
                </a:cubicBezTo>
                <a:cubicBezTo>
                  <a:pt x="1166" y="400"/>
                  <a:pt x="1166" y="400"/>
                  <a:pt x="1166" y="400"/>
                </a:cubicBezTo>
                <a:cubicBezTo>
                  <a:pt x="1158" y="394"/>
                  <a:pt x="1150" y="388"/>
                  <a:pt x="1137" y="387"/>
                </a:cubicBezTo>
                <a:cubicBezTo>
                  <a:pt x="1137" y="387"/>
                  <a:pt x="1137" y="387"/>
                  <a:pt x="1137" y="387"/>
                </a:cubicBezTo>
                <a:cubicBezTo>
                  <a:pt x="1122" y="387"/>
                  <a:pt x="1112" y="394"/>
                  <a:pt x="1103" y="399"/>
                </a:cubicBezTo>
                <a:cubicBezTo>
                  <a:pt x="1096" y="403"/>
                  <a:pt x="1089" y="407"/>
                  <a:pt x="1080" y="408"/>
                </a:cubicBezTo>
                <a:cubicBezTo>
                  <a:pt x="1072" y="408"/>
                  <a:pt x="1066" y="403"/>
                  <a:pt x="1059" y="398"/>
                </a:cubicBezTo>
                <a:cubicBezTo>
                  <a:pt x="1049" y="391"/>
                  <a:pt x="1037" y="383"/>
                  <a:pt x="1019" y="388"/>
                </a:cubicBezTo>
                <a:cubicBezTo>
                  <a:pt x="1005" y="393"/>
                  <a:pt x="999" y="398"/>
                  <a:pt x="993" y="402"/>
                </a:cubicBezTo>
                <a:cubicBezTo>
                  <a:pt x="991" y="404"/>
                  <a:pt x="988" y="406"/>
                  <a:pt x="985" y="408"/>
                </a:cubicBezTo>
                <a:cubicBezTo>
                  <a:pt x="985" y="408"/>
                  <a:pt x="985" y="408"/>
                  <a:pt x="985" y="408"/>
                </a:cubicBezTo>
                <a:cubicBezTo>
                  <a:pt x="981" y="410"/>
                  <a:pt x="978" y="413"/>
                  <a:pt x="975" y="415"/>
                </a:cubicBezTo>
                <a:cubicBezTo>
                  <a:pt x="969" y="419"/>
                  <a:pt x="963" y="424"/>
                  <a:pt x="950" y="428"/>
                </a:cubicBezTo>
                <a:cubicBezTo>
                  <a:pt x="934" y="433"/>
                  <a:pt x="923" y="426"/>
                  <a:pt x="913" y="419"/>
                </a:cubicBezTo>
                <a:cubicBezTo>
                  <a:pt x="906" y="414"/>
                  <a:pt x="899" y="409"/>
                  <a:pt x="890" y="409"/>
                </a:cubicBezTo>
                <a:cubicBezTo>
                  <a:pt x="881" y="409"/>
                  <a:pt x="873" y="414"/>
                  <a:pt x="865" y="418"/>
                </a:cubicBezTo>
                <a:cubicBezTo>
                  <a:pt x="856" y="424"/>
                  <a:pt x="847" y="429"/>
                  <a:pt x="833" y="429"/>
                </a:cubicBezTo>
                <a:cubicBezTo>
                  <a:pt x="833" y="429"/>
                  <a:pt x="833" y="429"/>
                  <a:pt x="833" y="429"/>
                </a:cubicBezTo>
                <a:cubicBezTo>
                  <a:pt x="820" y="429"/>
                  <a:pt x="813" y="423"/>
                  <a:pt x="805" y="416"/>
                </a:cubicBezTo>
                <a:cubicBezTo>
                  <a:pt x="805" y="416"/>
                  <a:pt x="805" y="416"/>
                  <a:pt x="805" y="416"/>
                </a:cubicBezTo>
                <a:cubicBezTo>
                  <a:pt x="805" y="416"/>
                  <a:pt x="805" y="416"/>
                  <a:pt x="805" y="416"/>
                </a:cubicBezTo>
                <a:cubicBezTo>
                  <a:pt x="797" y="410"/>
                  <a:pt x="789" y="403"/>
                  <a:pt x="776" y="403"/>
                </a:cubicBezTo>
                <a:cubicBezTo>
                  <a:pt x="776" y="403"/>
                  <a:pt x="776" y="403"/>
                  <a:pt x="776" y="403"/>
                </a:cubicBezTo>
                <a:cubicBezTo>
                  <a:pt x="761" y="403"/>
                  <a:pt x="751" y="409"/>
                  <a:pt x="742" y="415"/>
                </a:cubicBezTo>
                <a:cubicBezTo>
                  <a:pt x="735" y="419"/>
                  <a:pt x="728" y="423"/>
                  <a:pt x="719" y="423"/>
                </a:cubicBezTo>
                <a:cubicBezTo>
                  <a:pt x="711" y="424"/>
                  <a:pt x="705" y="419"/>
                  <a:pt x="698" y="414"/>
                </a:cubicBezTo>
                <a:cubicBezTo>
                  <a:pt x="688" y="407"/>
                  <a:pt x="676" y="399"/>
                  <a:pt x="658" y="404"/>
                </a:cubicBezTo>
                <a:cubicBezTo>
                  <a:pt x="644" y="408"/>
                  <a:pt x="638" y="414"/>
                  <a:pt x="632" y="418"/>
                </a:cubicBezTo>
                <a:cubicBezTo>
                  <a:pt x="630" y="420"/>
                  <a:pt x="627" y="422"/>
                  <a:pt x="624" y="424"/>
                </a:cubicBezTo>
                <a:cubicBezTo>
                  <a:pt x="624" y="424"/>
                  <a:pt x="624" y="424"/>
                  <a:pt x="624" y="424"/>
                </a:cubicBezTo>
                <a:cubicBezTo>
                  <a:pt x="620" y="426"/>
                  <a:pt x="617" y="428"/>
                  <a:pt x="614" y="431"/>
                </a:cubicBezTo>
                <a:cubicBezTo>
                  <a:pt x="608" y="435"/>
                  <a:pt x="602" y="440"/>
                  <a:pt x="589" y="444"/>
                </a:cubicBezTo>
                <a:cubicBezTo>
                  <a:pt x="573" y="449"/>
                  <a:pt x="562" y="442"/>
                  <a:pt x="552" y="435"/>
                </a:cubicBezTo>
                <a:cubicBezTo>
                  <a:pt x="545" y="429"/>
                  <a:pt x="538" y="424"/>
                  <a:pt x="529" y="425"/>
                </a:cubicBezTo>
                <a:cubicBezTo>
                  <a:pt x="519" y="425"/>
                  <a:pt x="512" y="429"/>
                  <a:pt x="504" y="434"/>
                </a:cubicBezTo>
                <a:cubicBezTo>
                  <a:pt x="500" y="436"/>
                  <a:pt x="496" y="439"/>
                  <a:pt x="491" y="441"/>
                </a:cubicBezTo>
                <a:cubicBezTo>
                  <a:pt x="495" y="443"/>
                  <a:pt x="495" y="443"/>
                  <a:pt x="495" y="443"/>
                </a:cubicBezTo>
                <a:cubicBezTo>
                  <a:pt x="499" y="442"/>
                  <a:pt x="503" y="439"/>
                  <a:pt x="506" y="437"/>
                </a:cubicBezTo>
                <a:cubicBezTo>
                  <a:pt x="514" y="433"/>
                  <a:pt x="521" y="429"/>
                  <a:pt x="529" y="428"/>
                </a:cubicBezTo>
                <a:cubicBezTo>
                  <a:pt x="537" y="428"/>
                  <a:pt x="543" y="433"/>
                  <a:pt x="550" y="438"/>
                </a:cubicBezTo>
                <a:cubicBezTo>
                  <a:pt x="560" y="445"/>
                  <a:pt x="572" y="453"/>
                  <a:pt x="590" y="448"/>
                </a:cubicBezTo>
                <a:cubicBezTo>
                  <a:pt x="604" y="443"/>
                  <a:pt x="610" y="438"/>
                  <a:pt x="616" y="434"/>
                </a:cubicBezTo>
                <a:cubicBezTo>
                  <a:pt x="619" y="432"/>
                  <a:pt x="621" y="430"/>
                  <a:pt x="624" y="428"/>
                </a:cubicBezTo>
                <a:cubicBezTo>
                  <a:pt x="628" y="426"/>
                  <a:pt x="631" y="423"/>
                  <a:pt x="635" y="421"/>
                </a:cubicBezTo>
                <a:cubicBezTo>
                  <a:pt x="640" y="417"/>
                  <a:pt x="646" y="412"/>
                  <a:pt x="659" y="408"/>
                </a:cubicBezTo>
                <a:cubicBezTo>
                  <a:pt x="676" y="403"/>
                  <a:pt x="686" y="410"/>
                  <a:pt x="696" y="417"/>
                </a:cubicBezTo>
                <a:cubicBezTo>
                  <a:pt x="703" y="422"/>
                  <a:pt x="710" y="427"/>
                  <a:pt x="719" y="427"/>
                </a:cubicBezTo>
                <a:cubicBezTo>
                  <a:pt x="729" y="427"/>
                  <a:pt x="736" y="422"/>
                  <a:pt x="744" y="418"/>
                </a:cubicBezTo>
                <a:cubicBezTo>
                  <a:pt x="753" y="412"/>
                  <a:pt x="762" y="407"/>
                  <a:pt x="776" y="407"/>
                </a:cubicBezTo>
                <a:cubicBezTo>
                  <a:pt x="776" y="407"/>
                  <a:pt x="776" y="407"/>
                  <a:pt x="776" y="407"/>
                </a:cubicBezTo>
                <a:cubicBezTo>
                  <a:pt x="789" y="407"/>
                  <a:pt x="796" y="413"/>
                  <a:pt x="804" y="420"/>
                </a:cubicBezTo>
                <a:cubicBezTo>
                  <a:pt x="804" y="420"/>
                  <a:pt x="804" y="420"/>
                  <a:pt x="805" y="420"/>
                </a:cubicBezTo>
                <a:cubicBezTo>
                  <a:pt x="812" y="426"/>
                  <a:pt x="820" y="433"/>
                  <a:pt x="833" y="433"/>
                </a:cubicBezTo>
                <a:cubicBezTo>
                  <a:pt x="833" y="433"/>
                  <a:pt x="833" y="433"/>
                  <a:pt x="833" y="433"/>
                </a:cubicBezTo>
                <a:cubicBezTo>
                  <a:pt x="848" y="433"/>
                  <a:pt x="858" y="427"/>
                  <a:pt x="867" y="421"/>
                </a:cubicBezTo>
                <a:cubicBezTo>
                  <a:pt x="875" y="417"/>
                  <a:pt x="882" y="413"/>
                  <a:pt x="890" y="413"/>
                </a:cubicBezTo>
                <a:cubicBezTo>
                  <a:pt x="898" y="412"/>
                  <a:pt x="904" y="417"/>
                  <a:pt x="911" y="422"/>
                </a:cubicBezTo>
                <a:cubicBezTo>
                  <a:pt x="921" y="429"/>
                  <a:pt x="933" y="437"/>
                  <a:pt x="951" y="432"/>
                </a:cubicBezTo>
                <a:cubicBezTo>
                  <a:pt x="965" y="428"/>
                  <a:pt x="971" y="423"/>
                  <a:pt x="977" y="418"/>
                </a:cubicBezTo>
                <a:cubicBezTo>
                  <a:pt x="980" y="416"/>
                  <a:pt x="982" y="414"/>
                  <a:pt x="985" y="412"/>
                </a:cubicBezTo>
                <a:cubicBezTo>
                  <a:pt x="989" y="410"/>
                  <a:pt x="992" y="408"/>
                  <a:pt x="996" y="405"/>
                </a:cubicBezTo>
                <a:cubicBezTo>
                  <a:pt x="1001" y="401"/>
                  <a:pt x="1007" y="396"/>
                  <a:pt x="1020" y="392"/>
                </a:cubicBezTo>
                <a:cubicBezTo>
                  <a:pt x="1037" y="387"/>
                  <a:pt x="1047" y="394"/>
                  <a:pt x="1057" y="401"/>
                </a:cubicBezTo>
                <a:cubicBezTo>
                  <a:pt x="1064" y="407"/>
                  <a:pt x="1071" y="412"/>
                  <a:pt x="1080" y="411"/>
                </a:cubicBezTo>
                <a:cubicBezTo>
                  <a:pt x="1090" y="411"/>
                  <a:pt x="1097" y="407"/>
                  <a:pt x="1105" y="402"/>
                </a:cubicBezTo>
                <a:cubicBezTo>
                  <a:pt x="1114" y="397"/>
                  <a:pt x="1123" y="391"/>
                  <a:pt x="1137" y="391"/>
                </a:cubicBezTo>
                <a:cubicBezTo>
                  <a:pt x="1137" y="391"/>
                  <a:pt x="1137" y="391"/>
                  <a:pt x="1137" y="391"/>
                </a:cubicBezTo>
                <a:cubicBezTo>
                  <a:pt x="1150" y="391"/>
                  <a:pt x="1157" y="398"/>
                  <a:pt x="1165" y="404"/>
                </a:cubicBezTo>
                <a:cubicBezTo>
                  <a:pt x="1165" y="404"/>
                  <a:pt x="1165" y="404"/>
                  <a:pt x="1166" y="405"/>
                </a:cubicBezTo>
                <a:close/>
                <a:moveTo>
                  <a:pt x="1299" y="207"/>
                </a:moveTo>
                <a:cubicBezTo>
                  <a:pt x="1292" y="201"/>
                  <a:pt x="1284" y="194"/>
                  <a:pt x="1271" y="194"/>
                </a:cubicBezTo>
                <a:cubicBezTo>
                  <a:pt x="1270" y="194"/>
                  <a:pt x="1270" y="194"/>
                  <a:pt x="1270" y="194"/>
                </a:cubicBezTo>
                <a:cubicBezTo>
                  <a:pt x="1268" y="194"/>
                  <a:pt x="1265" y="195"/>
                  <a:pt x="1263" y="195"/>
                </a:cubicBezTo>
                <a:cubicBezTo>
                  <a:pt x="1261" y="197"/>
                  <a:pt x="1258" y="199"/>
                  <a:pt x="1256" y="200"/>
                </a:cubicBezTo>
                <a:cubicBezTo>
                  <a:pt x="1260" y="199"/>
                  <a:pt x="1265" y="198"/>
                  <a:pt x="1270" y="198"/>
                </a:cubicBezTo>
                <a:cubicBezTo>
                  <a:pt x="1271" y="198"/>
                  <a:pt x="1271" y="198"/>
                  <a:pt x="1271" y="198"/>
                </a:cubicBezTo>
                <a:cubicBezTo>
                  <a:pt x="1283" y="198"/>
                  <a:pt x="1291" y="205"/>
                  <a:pt x="1298" y="211"/>
                </a:cubicBezTo>
                <a:cubicBezTo>
                  <a:pt x="1298" y="211"/>
                  <a:pt x="1298" y="211"/>
                  <a:pt x="1298" y="211"/>
                </a:cubicBezTo>
                <a:cubicBezTo>
                  <a:pt x="1299" y="211"/>
                  <a:pt x="1299" y="211"/>
                  <a:pt x="1299" y="211"/>
                </a:cubicBezTo>
                <a:cubicBezTo>
                  <a:pt x="1299" y="211"/>
                  <a:pt x="1299" y="211"/>
                  <a:pt x="1299" y="211"/>
                </a:cubicBezTo>
                <a:cubicBezTo>
                  <a:pt x="1306" y="217"/>
                  <a:pt x="1314" y="223"/>
                  <a:pt x="1326" y="223"/>
                </a:cubicBezTo>
                <a:cubicBezTo>
                  <a:pt x="1327" y="223"/>
                  <a:pt x="1327" y="223"/>
                  <a:pt x="1327" y="223"/>
                </a:cubicBezTo>
                <a:cubicBezTo>
                  <a:pt x="1342" y="223"/>
                  <a:pt x="1352" y="217"/>
                  <a:pt x="1361" y="212"/>
                </a:cubicBezTo>
                <a:cubicBezTo>
                  <a:pt x="1368" y="207"/>
                  <a:pt x="1375" y="203"/>
                  <a:pt x="1384" y="203"/>
                </a:cubicBezTo>
                <a:cubicBezTo>
                  <a:pt x="1391" y="203"/>
                  <a:pt x="1398" y="207"/>
                  <a:pt x="1405" y="212"/>
                </a:cubicBezTo>
                <a:cubicBezTo>
                  <a:pt x="1406" y="213"/>
                  <a:pt x="1408" y="214"/>
                  <a:pt x="1409" y="215"/>
                </a:cubicBezTo>
                <a:cubicBezTo>
                  <a:pt x="1412" y="213"/>
                  <a:pt x="1412" y="213"/>
                  <a:pt x="1412" y="213"/>
                </a:cubicBezTo>
                <a:cubicBezTo>
                  <a:pt x="1410" y="212"/>
                  <a:pt x="1409" y="211"/>
                  <a:pt x="1407" y="209"/>
                </a:cubicBezTo>
                <a:cubicBezTo>
                  <a:pt x="1399" y="204"/>
                  <a:pt x="1392" y="199"/>
                  <a:pt x="1384" y="199"/>
                </a:cubicBezTo>
                <a:cubicBezTo>
                  <a:pt x="1374" y="200"/>
                  <a:pt x="1367" y="204"/>
                  <a:pt x="1359" y="209"/>
                </a:cubicBezTo>
                <a:cubicBezTo>
                  <a:pt x="1350" y="214"/>
                  <a:pt x="1341" y="219"/>
                  <a:pt x="1327" y="219"/>
                </a:cubicBezTo>
                <a:cubicBezTo>
                  <a:pt x="1326" y="219"/>
                  <a:pt x="1326" y="219"/>
                  <a:pt x="1326" y="219"/>
                </a:cubicBezTo>
                <a:cubicBezTo>
                  <a:pt x="1314" y="219"/>
                  <a:pt x="1306" y="213"/>
                  <a:pt x="1299" y="207"/>
                </a:cubicBezTo>
                <a:cubicBezTo>
                  <a:pt x="1299" y="207"/>
                  <a:pt x="1299" y="207"/>
                  <a:pt x="1299" y="207"/>
                </a:cubicBezTo>
                <a:close/>
                <a:moveTo>
                  <a:pt x="1298" y="217"/>
                </a:moveTo>
                <a:cubicBezTo>
                  <a:pt x="1298" y="216"/>
                  <a:pt x="1298" y="216"/>
                  <a:pt x="1298" y="216"/>
                </a:cubicBezTo>
                <a:cubicBezTo>
                  <a:pt x="1298" y="217"/>
                  <a:pt x="1299" y="217"/>
                  <a:pt x="1299" y="217"/>
                </a:cubicBezTo>
                <a:cubicBezTo>
                  <a:pt x="1306" y="223"/>
                  <a:pt x="1314" y="230"/>
                  <a:pt x="1326" y="230"/>
                </a:cubicBezTo>
                <a:cubicBezTo>
                  <a:pt x="1327" y="230"/>
                  <a:pt x="1327" y="230"/>
                  <a:pt x="1327" y="230"/>
                </a:cubicBezTo>
                <a:cubicBezTo>
                  <a:pt x="1341" y="230"/>
                  <a:pt x="1350" y="224"/>
                  <a:pt x="1359" y="219"/>
                </a:cubicBezTo>
                <a:cubicBezTo>
                  <a:pt x="1367" y="215"/>
                  <a:pt x="1374" y="210"/>
                  <a:pt x="1384" y="210"/>
                </a:cubicBezTo>
                <a:cubicBezTo>
                  <a:pt x="1392" y="210"/>
                  <a:pt x="1398" y="214"/>
                  <a:pt x="1405" y="218"/>
                </a:cubicBezTo>
                <a:cubicBezTo>
                  <a:pt x="1402" y="221"/>
                  <a:pt x="1402" y="221"/>
                  <a:pt x="1402" y="221"/>
                </a:cubicBezTo>
                <a:cubicBezTo>
                  <a:pt x="1396" y="217"/>
                  <a:pt x="1390" y="213"/>
                  <a:pt x="1384" y="214"/>
                </a:cubicBezTo>
                <a:cubicBezTo>
                  <a:pt x="1375" y="214"/>
                  <a:pt x="1368" y="218"/>
                  <a:pt x="1361" y="222"/>
                </a:cubicBezTo>
                <a:cubicBezTo>
                  <a:pt x="1352" y="228"/>
                  <a:pt x="1342" y="234"/>
                  <a:pt x="1327" y="234"/>
                </a:cubicBezTo>
                <a:cubicBezTo>
                  <a:pt x="1326" y="234"/>
                  <a:pt x="1326" y="234"/>
                  <a:pt x="1326" y="234"/>
                </a:cubicBezTo>
                <a:cubicBezTo>
                  <a:pt x="1314" y="234"/>
                  <a:pt x="1306" y="228"/>
                  <a:pt x="1299" y="222"/>
                </a:cubicBezTo>
                <a:cubicBezTo>
                  <a:pt x="1299" y="222"/>
                  <a:pt x="1299" y="222"/>
                  <a:pt x="1299" y="222"/>
                </a:cubicBezTo>
                <a:cubicBezTo>
                  <a:pt x="1299" y="222"/>
                  <a:pt x="1298" y="222"/>
                  <a:pt x="1298" y="221"/>
                </a:cubicBezTo>
                <a:cubicBezTo>
                  <a:pt x="1291" y="215"/>
                  <a:pt x="1283" y="209"/>
                  <a:pt x="1271" y="209"/>
                </a:cubicBezTo>
                <a:cubicBezTo>
                  <a:pt x="1270" y="209"/>
                  <a:pt x="1270" y="209"/>
                  <a:pt x="1270" y="209"/>
                </a:cubicBezTo>
                <a:cubicBezTo>
                  <a:pt x="1256" y="209"/>
                  <a:pt x="1247" y="214"/>
                  <a:pt x="1238" y="219"/>
                </a:cubicBezTo>
                <a:cubicBezTo>
                  <a:pt x="1231" y="224"/>
                  <a:pt x="1224" y="228"/>
                  <a:pt x="1215" y="229"/>
                </a:cubicBezTo>
                <a:cubicBezTo>
                  <a:pt x="1218" y="227"/>
                  <a:pt x="1220" y="225"/>
                  <a:pt x="1223" y="223"/>
                </a:cubicBezTo>
                <a:cubicBezTo>
                  <a:pt x="1228" y="221"/>
                  <a:pt x="1232" y="219"/>
                  <a:pt x="1236" y="216"/>
                </a:cubicBezTo>
                <a:cubicBezTo>
                  <a:pt x="1245" y="211"/>
                  <a:pt x="1255" y="205"/>
                  <a:pt x="1270" y="205"/>
                </a:cubicBezTo>
                <a:cubicBezTo>
                  <a:pt x="1271" y="205"/>
                  <a:pt x="1271" y="205"/>
                  <a:pt x="1271" y="205"/>
                </a:cubicBezTo>
                <a:cubicBezTo>
                  <a:pt x="1283" y="205"/>
                  <a:pt x="1291" y="211"/>
                  <a:pt x="1298" y="217"/>
                </a:cubicBezTo>
                <a:close/>
                <a:moveTo>
                  <a:pt x="1298" y="227"/>
                </a:moveTo>
                <a:cubicBezTo>
                  <a:pt x="1298" y="227"/>
                  <a:pt x="1298" y="227"/>
                  <a:pt x="1298" y="227"/>
                </a:cubicBezTo>
                <a:cubicBezTo>
                  <a:pt x="1298" y="227"/>
                  <a:pt x="1299" y="227"/>
                  <a:pt x="1299" y="228"/>
                </a:cubicBezTo>
                <a:cubicBezTo>
                  <a:pt x="1306" y="234"/>
                  <a:pt x="1314" y="240"/>
                  <a:pt x="1326" y="240"/>
                </a:cubicBezTo>
                <a:cubicBezTo>
                  <a:pt x="1327" y="240"/>
                  <a:pt x="1327" y="240"/>
                  <a:pt x="1327" y="240"/>
                </a:cubicBezTo>
                <a:cubicBezTo>
                  <a:pt x="1341" y="240"/>
                  <a:pt x="1350" y="235"/>
                  <a:pt x="1359" y="230"/>
                </a:cubicBezTo>
                <a:cubicBezTo>
                  <a:pt x="1367" y="225"/>
                  <a:pt x="1374" y="221"/>
                  <a:pt x="1384" y="220"/>
                </a:cubicBezTo>
                <a:cubicBezTo>
                  <a:pt x="1389" y="220"/>
                  <a:pt x="1393" y="222"/>
                  <a:pt x="1398" y="224"/>
                </a:cubicBezTo>
                <a:cubicBezTo>
                  <a:pt x="1397" y="225"/>
                  <a:pt x="1395" y="226"/>
                  <a:pt x="1394" y="227"/>
                </a:cubicBezTo>
                <a:cubicBezTo>
                  <a:pt x="1391" y="225"/>
                  <a:pt x="1388" y="224"/>
                  <a:pt x="1384" y="224"/>
                </a:cubicBezTo>
                <a:cubicBezTo>
                  <a:pt x="1375" y="224"/>
                  <a:pt x="1368" y="228"/>
                  <a:pt x="1361" y="233"/>
                </a:cubicBezTo>
                <a:cubicBezTo>
                  <a:pt x="1352" y="238"/>
                  <a:pt x="1342" y="244"/>
                  <a:pt x="1327" y="244"/>
                </a:cubicBezTo>
                <a:cubicBezTo>
                  <a:pt x="1326" y="244"/>
                  <a:pt x="1326" y="244"/>
                  <a:pt x="1326" y="244"/>
                </a:cubicBezTo>
                <a:cubicBezTo>
                  <a:pt x="1314" y="244"/>
                  <a:pt x="1306" y="238"/>
                  <a:pt x="1299" y="233"/>
                </a:cubicBezTo>
                <a:cubicBezTo>
                  <a:pt x="1299" y="233"/>
                  <a:pt x="1299" y="233"/>
                  <a:pt x="1299" y="233"/>
                </a:cubicBezTo>
                <a:cubicBezTo>
                  <a:pt x="1299" y="232"/>
                  <a:pt x="1298" y="232"/>
                  <a:pt x="1298" y="232"/>
                </a:cubicBezTo>
                <a:cubicBezTo>
                  <a:pt x="1291" y="226"/>
                  <a:pt x="1283" y="219"/>
                  <a:pt x="1271" y="219"/>
                </a:cubicBezTo>
                <a:cubicBezTo>
                  <a:pt x="1270" y="219"/>
                  <a:pt x="1270" y="219"/>
                  <a:pt x="1270" y="219"/>
                </a:cubicBezTo>
                <a:cubicBezTo>
                  <a:pt x="1256" y="219"/>
                  <a:pt x="1247" y="225"/>
                  <a:pt x="1238" y="230"/>
                </a:cubicBezTo>
                <a:cubicBezTo>
                  <a:pt x="1230" y="235"/>
                  <a:pt x="1223" y="239"/>
                  <a:pt x="1213" y="239"/>
                </a:cubicBezTo>
                <a:cubicBezTo>
                  <a:pt x="1209" y="239"/>
                  <a:pt x="1206" y="238"/>
                  <a:pt x="1202" y="237"/>
                </a:cubicBezTo>
                <a:cubicBezTo>
                  <a:pt x="1206" y="234"/>
                  <a:pt x="1206" y="234"/>
                  <a:pt x="1206" y="234"/>
                </a:cubicBezTo>
                <a:cubicBezTo>
                  <a:pt x="1208" y="235"/>
                  <a:pt x="1211" y="236"/>
                  <a:pt x="1213" y="236"/>
                </a:cubicBezTo>
                <a:cubicBezTo>
                  <a:pt x="1222" y="235"/>
                  <a:pt x="1229" y="231"/>
                  <a:pt x="1236" y="227"/>
                </a:cubicBezTo>
                <a:cubicBezTo>
                  <a:pt x="1245" y="221"/>
                  <a:pt x="1255" y="215"/>
                  <a:pt x="1270" y="215"/>
                </a:cubicBezTo>
                <a:cubicBezTo>
                  <a:pt x="1271" y="215"/>
                  <a:pt x="1271" y="215"/>
                  <a:pt x="1271" y="215"/>
                </a:cubicBezTo>
                <a:cubicBezTo>
                  <a:pt x="1283" y="215"/>
                  <a:pt x="1291" y="221"/>
                  <a:pt x="1298" y="227"/>
                </a:cubicBezTo>
                <a:close/>
                <a:moveTo>
                  <a:pt x="1299" y="238"/>
                </a:moveTo>
                <a:cubicBezTo>
                  <a:pt x="1292" y="232"/>
                  <a:pt x="1284" y="226"/>
                  <a:pt x="1271" y="226"/>
                </a:cubicBezTo>
                <a:cubicBezTo>
                  <a:pt x="1270" y="226"/>
                  <a:pt x="1270" y="226"/>
                  <a:pt x="1270" y="226"/>
                </a:cubicBezTo>
                <a:cubicBezTo>
                  <a:pt x="1255" y="226"/>
                  <a:pt x="1245" y="232"/>
                  <a:pt x="1236" y="237"/>
                </a:cubicBezTo>
                <a:cubicBezTo>
                  <a:pt x="1229" y="242"/>
                  <a:pt x="1222" y="246"/>
                  <a:pt x="1213" y="246"/>
                </a:cubicBezTo>
                <a:cubicBezTo>
                  <a:pt x="1207" y="246"/>
                  <a:pt x="1202" y="244"/>
                  <a:pt x="1197" y="240"/>
                </a:cubicBezTo>
                <a:cubicBezTo>
                  <a:pt x="1194" y="242"/>
                  <a:pt x="1194" y="242"/>
                  <a:pt x="1194" y="242"/>
                </a:cubicBezTo>
                <a:cubicBezTo>
                  <a:pt x="1200" y="247"/>
                  <a:pt x="1206" y="250"/>
                  <a:pt x="1213" y="250"/>
                </a:cubicBezTo>
                <a:cubicBezTo>
                  <a:pt x="1223" y="249"/>
                  <a:pt x="1230" y="245"/>
                  <a:pt x="1238" y="240"/>
                </a:cubicBezTo>
                <a:cubicBezTo>
                  <a:pt x="1247" y="235"/>
                  <a:pt x="1256" y="230"/>
                  <a:pt x="1270" y="230"/>
                </a:cubicBezTo>
                <a:cubicBezTo>
                  <a:pt x="1271" y="230"/>
                  <a:pt x="1271" y="230"/>
                  <a:pt x="1271" y="230"/>
                </a:cubicBezTo>
                <a:cubicBezTo>
                  <a:pt x="1283" y="230"/>
                  <a:pt x="1291" y="236"/>
                  <a:pt x="1298" y="242"/>
                </a:cubicBezTo>
                <a:cubicBezTo>
                  <a:pt x="1298" y="242"/>
                  <a:pt x="1298" y="242"/>
                  <a:pt x="1298" y="242"/>
                </a:cubicBezTo>
                <a:cubicBezTo>
                  <a:pt x="1298" y="242"/>
                  <a:pt x="1298" y="242"/>
                  <a:pt x="1298" y="242"/>
                </a:cubicBezTo>
                <a:cubicBezTo>
                  <a:pt x="1305" y="248"/>
                  <a:pt x="1313" y="255"/>
                  <a:pt x="1326" y="255"/>
                </a:cubicBezTo>
                <a:cubicBezTo>
                  <a:pt x="1327" y="255"/>
                  <a:pt x="1327" y="255"/>
                  <a:pt x="1327" y="255"/>
                </a:cubicBezTo>
                <a:cubicBezTo>
                  <a:pt x="1342" y="255"/>
                  <a:pt x="1352" y="249"/>
                  <a:pt x="1361" y="243"/>
                </a:cubicBezTo>
                <a:cubicBezTo>
                  <a:pt x="1368" y="239"/>
                  <a:pt x="1375" y="235"/>
                  <a:pt x="1384" y="234"/>
                </a:cubicBezTo>
                <a:cubicBezTo>
                  <a:pt x="1384" y="234"/>
                  <a:pt x="1384" y="234"/>
                  <a:pt x="1385" y="234"/>
                </a:cubicBezTo>
                <a:cubicBezTo>
                  <a:pt x="1386" y="233"/>
                  <a:pt x="1387" y="232"/>
                  <a:pt x="1389" y="231"/>
                </a:cubicBezTo>
                <a:cubicBezTo>
                  <a:pt x="1387" y="231"/>
                  <a:pt x="1385" y="231"/>
                  <a:pt x="1384" y="231"/>
                </a:cubicBezTo>
                <a:cubicBezTo>
                  <a:pt x="1374" y="231"/>
                  <a:pt x="1367" y="236"/>
                  <a:pt x="1359" y="240"/>
                </a:cubicBezTo>
                <a:cubicBezTo>
                  <a:pt x="1350" y="245"/>
                  <a:pt x="1341" y="251"/>
                  <a:pt x="1327" y="251"/>
                </a:cubicBezTo>
                <a:cubicBezTo>
                  <a:pt x="1326" y="251"/>
                  <a:pt x="1326" y="251"/>
                  <a:pt x="1326" y="251"/>
                </a:cubicBezTo>
                <a:cubicBezTo>
                  <a:pt x="1314" y="251"/>
                  <a:pt x="1306" y="244"/>
                  <a:pt x="1299" y="238"/>
                </a:cubicBezTo>
                <a:cubicBezTo>
                  <a:pt x="1299" y="238"/>
                  <a:pt x="1299" y="238"/>
                  <a:pt x="1299" y="238"/>
                </a:cubicBezTo>
                <a:close/>
                <a:moveTo>
                  <a:pt x="297" y="420"/>
                </a:moveTo>
                <a:cubicBezTo>
                  <a:pt x="295" y="421"/>
                  <a:pt x="293" y="421"/>
                  <a:pt x="291" y="422"/>
                </a:cubicBezTo>
                <a:cubicBezTo>
                  <a:pt x="292" y="423"/>
                  <a:pt x="293" y="424"/>
                  <a:pt x="294" y="425"/>
                </a:cubicBezTo>
                <a:cubicBezTo>
                  <a:pt x="295" y="424"/>
                  <a:pt x="296" y="424"/>
                  <a:pt x="298" y="424"/>
                </a:cubicBezTo>
                <a:cubicBezTo>
                  <a:pt x="299" y="423"/>
                  <a:pt x="299" y="423"/>
                  <a:pt x="300" y="423"/>
                </a:cubicBezTo>
                <a:cubicBezTo>
                  <a:pt x="297" y="420"/>
                  <a:pt x="297" y="420"/>
                  <a:pt x="297" y="420"/>
                </a:cubicBezTo>
                <a:close/>
                <a:moveTo>
                  <a:pt x="1532" y="513"/>
                </a:moveTo>
                <a:cubicBezTo>
                  <a:pt x="1530" y="512"/>
                  <a:pt x="1528" y="512"/>
                  <a:pt x="1527" y="511"/>
                </a:cubicBezTo>
                <a:cubicBezTo>
                  <a:pt x="1513" y="512"/>
                  <a:pt x="1504" y="506"/>
                  <a:pt x="1496" y="500"/>
                </a:cubicBezTo>
                <a:cubicBezTo>
                  <a:pt x="1488" y="495"/>
                  <a:pt x="1481" y="490"/>
                  <a:pt x="1473" y="490"/>
                </a:cubicBezTo>
                <a:cubicBezTo>
                  <a:pt x="1463" y="490"/>
                  <a:pt x="1456" y="495"/>
                  <a:pt x="1448" y="499"/>
                </a:cubicBezTo>
                <a:cubicBezTo>
                  <a:pt x="1440" y="504"/>
                  <a:pt x="1433" y="508"/>
                  <a:pt x="1423" y="510"/>
                </a:cubicBezTo>
                <a:cubicBezTo>
                  <a:pt x="1425" y="510"/>
                  <a:pt x="1428" y="511"/>
                  <a:pt x="1431" y="512"/>
                </a:cubicBezTo>
                <a:cubicBezTo>
                  <a:pt x="1438" y="509"/>
                  <a:pt x="1444" y="506"/>
                  <a:pt x="1450" y="502"/>
                </a:cubicBezTo>
                <a:cubicBezTo>
                  <a:pt x="1457" y="498"/>
                  <a:pt x="1464" y="494"/>
                  <a:pt x="1473" y="494"/>
                </a:cubicBezTo>
                <a:cubicBezTo>
                  <a:pt x="1480" y="493"/>
                  <a:pt x="1487" y="498"/>
                  <a:pt x="1494" y="503"/>
                </a:cubicBezTo>
                <a:cubicBezTo>
                  <a:pt x="1504" y="510"/>
                  <a:pt x="1515" y="518"/>
                  <a:pt x="1532" y="513"/>
                </a:cubicBezTo>
                <a:close/>
                <a:moveTo>
                  <a:pt x="1467" y="484"/>
                </a:moveTo>
                <a:cubicBezTo>
                  <a:pt x="1461" y="485"/>
                  <a:pt x="1455" y="489"/>
                  <a:pt x="1450" y="492"/>
                </a:cubicBezTo>
                <a:cubicBezTo>
                  <a:pt x="1441" y="497"/>
                  <a:pt x="1431" y="503"/>
                  <a:pt x="1416" y="503"/>
                </a:cubicBezTo>
                <a:cubicBezTo>
                  <a:pt x="1416" y="503"/>
                  <a:pt x="1416" y="503"/>
                  <a:pt x="1416" y="503"/>
                </a:cubicBezTo>
                <a:cubicBezTo>
                  <a:pt x="1403" y="503"/>
                  <a:pt x="1394" y="497"/>
                  <a:pt x="1387" y="491"/>
                </a:cubicBezTo>
                <a:cubicBezTo>
                  <a:pt x="1387" y="491"/>
                  <a:pt x="1387" y="491"/>
                  <a:pt x="1387" y="491"/>
                </a:cubicBezTo>
                <a:cubicBezTo>
                  <a:pt x="1387" y="491"/>
                  <a:pt x="1387" y="490"/>
                  <a:pt x="1386" y="490"/>
                </a:cubicBezTo>
                <a:cubicBezTo>
                  <a:pt x="1379" y="484"/>
                  <a:pt x="1371" y="477"/>
                  <a:pt x="1359" y="477"/>
                </a:cubicBezTo>
                <a:cubicBezTo>
                  <a:pt x="1359" y="477"/>
                  <a:pt x="1359" y="477"/>
                  <a:pt x="1359" y="477"/>
                </a:cubicBezTo>
                <a:cubicBezTo>
                  <a:pt x="1345" y="477"/>
                  <a:pt x="1335" y="483"/>
                  <a:pt x="1326" y="488"/>
                </a:cubicBezTo>
                <a:cubicBezTo>
                  <a:pt x="1319" y="493"/>
                  <a:pt x="1311" y="497"/>
                  <a:pt x="1302" y="498"/>
                </a:cubicBezTo>
                <a:cubicBezTo>
                  <a:pt x="1293" y="498"/>
                  <a:pt x="1286" y="493"/>
                  <a:pt x="1278" y="488"/>
                </a:cubicBezTo>
                <a:cubicBezTo>
                  <a:pt x="1268" y="480"/>
                  <a:pt x="1258" y="473"/>
                  <a:pt x="1241" y="478"/>
                </a:cubicBezTo>
                <a:cubicBezTo>
                  <a:pt x="1229" y="482"/>
                  <a:pt x="1222" y="487"/>
                  <a:pt x="1217" y="491"/>
                </a:cubicBezTo>
                <a:cubicBezTo>
                  <a:pt x="1214" y="494"/>
                  <a:pt x="1211" y="496"/>
                  <a:pt x="1207" y="498"/>
                </a:cubicBezTo>
                <a:cubicBezTo>
                  <a:pt x="1207" y="498"/>
                  <a:pt x="1207" y="498"/>
                  <a:pt x="1207" y="498"/>
                </a:cubicBezTo>
                <a:cubicBezTo>
                  <a:pt x="1204" y="500"/>
                  <a:pt x="1201" y="502"/>
                  <a:pt x="1198" y="504"/>
                </a:cubicBezTo>
                <a:cubicBezTo>
                  <a:pt x="1193" y="509"/>
                  <a:pt x="1186" y="514"/>
                  <a:pt x="1173" y="518"/>
                </a:cubicBezTo>
                <a:cubicBezTo>
                  <a:pt x="1155" y="524"/>
                  <a:pt x="1143" y="515"/>
                  <a:pt x="1133" y="508"/>
                </a:cubicBezTo>
                <a:cubicBezTo>
                  <a:pt x="1126" y="503"/>
                  <a:pt x="1119" y="499"/>
                  <a:pt x="1112" y="499"/>
                </a:cubicBezTo>
                <a:cubicBezTo>
                  <a:pt x="1103" y="499"/>
                  <a:pt x="1096" y="503"/>
                  <a:pt x="1089" y="508"/>
                </a:cubicBezTo>
                <a:cubicBezTo>
                  <a:pt x="1080" y="513"/>
                  <a:pt x="1070" y="519"/>
                  <a:pt x="1055" y="519"/>
                </a:cubicBezTo>
                <a:cubicBezTo>
                  <a:pt x="1054" y="519"/>
                  <a:pt x="1054" y="519"/>
                  <a:pt x="1054" y="519"/>
                </a:cubicBezTo>
                <a:cubicBezTo>
                  <a:pt x="1041" y="519"/>
                  <a:pt x="1033" y="513"/>
                  <a:pt x="1026" y="507"/>
                </a:cubicBezTo>
                <a:cubicBezTo>
                  <a:pt x="1026" y="507"/>
                  <a:pt x="1026" y="507"/>
                  <a:pt x="1026" y="507"/>
                </a:cubicBezTo>
                <a:cubicBezTo>
                  <a:pt x="1026" y="506"/>
                  <a:pt x="1026" y="506"/>
                  <a:pt x="1025" y="506"/>
                </a:cubicBezTo>
                <a:cubicBezTo>
                  <a:pt x="1018" y="500"/>
                  <a:pt x="1010" y="493"/>
                  <a:pt x="998" y="493"/>
                </a:cubicBezTo>
                <a:cubicBezTo>
                  <a:pt x="997" y="493"/>
                  <a:pt x="997" y="493"/>
                  <a:pt x="997" y="493"/>
                </a:cubicBezTo>
                <a:cubicBezTo>
                  <a:pt x="984" y="493"/>
                  <a:pt x="974" y="499"/>
                  <a:pt x="965" y="504"/>
                </a:cubicBezTo>
                <a:cubicBezTo>
                  <a:pt x="957" y="509"/>
                  <a:pt x="950" y="513"/>
                  <a:pt x="941" y="513"/>
                </a:cubicBezTo>
                <a:cubicBezTo>
                  <a:pt x="932" y="514"/>
                  <a:pt x="925" y="509"/>
                  <a:pt x="917" y="503"/>
                </a:cubicBezTo>
                <a:cubicBezTo>
                  <a:pt x="907" y="496"/>
                  <a:pt x="897" y="489"/>
                  <a:pt x="880" y="494"/>
                </a:cubicBezTo>
                <a:cubicBezTo>
                  <a:pt x="867" y="498"/>
                  <a:pt x="861" y="503"/>
                  <a:pt x="856" y="507"/>
                </a:cubicBezTo>
                <a:cubicBezTo>
                  <a:pt x="853" y="510"/>
                  <a:pt x="850" y="512"/>
                  <a:pt x="846" y="514"/>
                </a:cubicBezTo>
                <a:cubicBezTo>
                  <a:pt x="846" y="514"/>
                  <a:pt x="846" y="514"/>
                  <a:pt x="846" y="514"/>
                </a:cubicBezTo>
                <a:cubicBezTo>
                  <a:pt x="842" y="516"/>
                  <a:pt x="840" y="518"/>
                  <a:pt x="837" y="520"/>
                </a:cubicBezTo>
                <a:cubicBezTo>
                  <a:pt x="832" y="525"/>
                  <a:pt x="825" y="530"/>
                  <a:pt x="812" y="534"/>
                </a:cubicBezTo>
                <a:cubicBezTo>
                  <a:pt x="793" y="539"/>
                  <a:pt x="782" y="531"/>
                  <a:pt x="772" y="524"/>
                </a:cubicBezTo>
                <a:cubicBezTo>
                  <a:pt x="765" y="519"/>
                  <a:pt x="758" y="514"/>
                  <a:pt x="751" y="515"/>
                </a:cubicBezTo>
                <a:cubicBezTo>
                  <a:pt x="742" y="515"/>
                  <a:pt x="735" y="519"/>
                  <a:pt x="728" y="523"/>
                </a:cubicBezTo>
                <a:cubicBezTo>
                  <a:pt x="719" y="529"/>
                  <a:pt x="709" y="535"/>
                  <a:pt x="694" y="535"/>
                </a:cubicBezTo>
                <a:cubicBezTo>
                  <a:pt x="693" y="535"/>
                  <a:pt x="693" y="535"/>
                  <a:pt x="693" y="535"/>
                </a:cubicBezTo>
                <a:cubicBezTo>
                  <a:pt x="680" y="535"/>
                  <a:pt x="672" y="528"/>
                  <a:pt x="665" y="522"/>
                </a:cubicBezTo>
                <a:cubicBezTo>
                  <a:pt x="665" y="522"/>
                  <a:pt x="665" y="522"/>
                  <a:pt x="665" y="522"/>
                </a:cubicBezTo>
                <a:cubicBezTo>
                  <a:pt x="665" y="522"/>
                  <a:pt x="664" y="522"/>
                  <a:pt x="664" y="522"/>
                </a:cubicBezTo>
                <a:cubicBezTo>
                  <a:pt x="657" y="515"/>
                  <a:pt x="649" y="509"/>
                  <a:pt x="637" y="509"/>
                </a:cubicBezTo>
                <a:cubicBezTo>
                  <a:pt x="636" y="509"/>
                  <a:pt x="636" y="509"/>
                  <a:pt x="636" y="509"/>
                </a:cubicBezTo>
                <a:cubicBezTo>
                  <a:pt x="623" y="509"/>
                  <a:pt x="613" y="514"/>
                  <a:pt x="604" y="520"/>
                </a:cubicBezTo>
                <a:cubicBezTo>
                  <a:pt x="604" y="520"/>
                  <a:pt x="604" y="520"/>
                  <a:pt x="604" y="520"/>
                </a:cubicBezTo>
                <a:cubicBezTo>
                  <a:pt x="601" y="518"/>
                  <a:pt x="601" y="518"/>
                  <a:pt x="601" y="518"/>
                </a:cubicBezTo>
                <a:cubicBezTo>
                  <a:pt x="602" y="517"/>
                  <a:pt x="602" y="517"/>
                  <a:pt x="602" y="517"/>
                </a:cubicBezTo>
                <a:cubicBezTo>
                  <a:pt x="611" y="511"/>
                  <a:pt x="622" y="505"/>
                  <a:pt x="636" y="505"/>
                </a:cubicBezTo>
                <a:cubicBezTo>
                  <a:pt x="637" y="505"/>
                  <a:pt x="637" y="505"/>
                  <a:pt x="637" y="505"/>
                </a:cubicBezTo>
                <a:cubicBezTo>
                  <a:pt x="650" y="505"/>
                  <a:pt x="658" y="512"/>
                  <a:pt x="665" y="518"/>
                </a:cubicBezTo>
                <a:cubicBezTo>
                  <a:pt x="665" y="518"/>
                  <a:pt x="665" y="518"/>
                  <a:pt x="665" y="518"/>
                </a:cubicBezTo>
                <a:cubicBezTo>
                  <a:pt x="665" y="518"/>
                  <a:pt x="666" y="518"/>
                  <a:pt x="666" y="518"/>
                </a:cubicBezTo>
                <a:cubicBezTo>
                  <a:pt x="673" y="525"/>
                  <a:pt x="681" y="531"/>
                  <a:pt x="693" y="531"/>
                </a:cubicBezTo>
                <a:cubicBezTo>
                  <a:pt x="694" y="531"/>
                  <a:pt x="694" y="531"/>
                  <a:pt x="694" y="531"/>
                </a:cubicBezTo>
                <a:cubicBezTo>
                  <a:pt x="708" y="531"/>
                  <a:pt x="717" y="526"/>
                  <a:pt x="726" y="520"/>
                </a:cubicBezTo>
                <a:cubicBezTo>
                  <a:pt x="734" y="516"/>
                  <a:pt x="741" y="511"/>
                  <a:pt x="751" y="511"/>
                </a:cubicBezTo>
                <a:cubicBezTo>
                  <a:pt x="759" y="511"/>
                  <a:pt x="766" y="516"/>
                  <a:pt x="774" y="521"/>
                </a:cubicBezTo>
                <a:cubicBezTo>
                  <a:pt x="784" y="528"/>
                  <a:pt x="794" y="535"/>
                  <a:pt x="811" y="530"/>
                </a:cubicBezTo>
                <a:cubicBezTo>
                  <a:pt x="824" y="526"/>
                  <a:pt x="830" y="521"/>
                  <a:pt x="835" y="517"/>
                </a:cubicBezTo>
                <a:cubicBezTo>
                  <a:pt x="838" y="515"/>
                  <a:pt x="841" y="512"/>
                  <a:pt x="846" y="510"/>
                </a:cubicBezTo>
                <a:cubicBezTo>
                  <a:pt x="846" y="510"/>
                  <a:pt x="846" y="510"/>
                  <a:pt x="846" y="510"/>
                </a:cubicBezTo>
                <a:cubicBezTo>
                  <a:pt x="849" y="508"/>
                  <a:pt x="851" y="506"/>
                  <a:pt x="854" y="504"/>
                </a:cubicBezTo>
                <a:cubicBezTo>
                  <a:pt x="859" y="500"/>
                  <a:pt x="866" y="495"/>
                  <a:pt x="879" y="491"/>
                </a:cubicBezTo>
                <a:cubicBezTo>
                  <a:pt x="898" y="485"/>
                  <a:pt x="909" y="493"/>
                  <a:pt x="919" y="500"/>
                </a:cubicBezTo>
                <a:cubicBezTo>
                  <a:pt x="926" y="505"/>
                  <a:pt x="933" y="510"/>
                  <a:pt x="940" y="510"/>
                </a:cubicBezTo>
                <a:cubicBezTo>
                  <a:pt x="949" y="509"/>
                  <a:pt x="956" y="505"/>
                  <a:pt x="963" y="501"/>
                </a:cubicBezTo>
                <a:cubicBezTo>
                  <a:pt x="972" y="496"/>
                  <a:pt x="983" y="490"/>
                  <a:pt x="997" y="490"/>
                </a:cubicBezTo>
                <a:cubicBezTo>
                  <a:pt x="998" y="490"/>
                  <a:pt x="998" y="490"/>
                  <a:pt x="998" y="490"/>
                </a:cubicBezTo>
                <a:cubicBezTo>
                  <a:pt x="1011" y="490"/>
                  <a:pt x="1019" y="496"/>
                  <a:pt x="1026" y="502"/>
                </a:cubicBezTo>
                <a:cubicBezTo>
                  <a:pt x="1026" y="502"/>
                  <a:pt x="1026" y="502"/>
                  <a:pt x="1026" y="502"/>
                </a:cubicBezTo>
                <a:cubicBezTo>
                  <a:pt x="1026" y="502"/>
                  <a:pt x="1027" y="502"/>
                  <a:pt x="1027" y="503"/>
                </a:cubicBezTo>
                <a:cubicBezTo>
                  <a:pt x="1034" y="509"/>
                  <a:pt x="1042" y="515"/>
                  <a:pt x="1054" y="515"/>
                </a:cubicBezTo>
                <a:cubicBezTo>
                  <a:pt x="1055" y="515"/>
                  <a:pt x="1055" y="515"/>
                  <a:pt x="1055" y="515"/>
                </a:cubicBezTo>
                <a:cubicBezTo>
                  <a:pt x="1069" y="515"/>
                  <a:pt x="1078" y="510"/>
                  <a:pt x="1087" y="505"/>
                </a:cubicBezTo>
                <a:cubicBezTo>
                  <a:pt x="1095" y="500"/>
                  <a:pt x="1102" y="495"/>
                  <a:pt x="1112" y="495"/>
                </a:cubicBezTo>
                <a:cubicBezTo>
                  <a:pt x="1120" y="495"/>
                  <a:pt x="1127" y="500"/>
                  <a:pt x="1135" y="505"/>
                </a:cubicBezTo>
                <a:cubicBezTo>
                  <a:pt x="1145" y="512"/>
                  <a:pt x="1155" y="520"/>
                  <a:pt x="1172" y="515"/>
                </a:cubicBezTo>
                <a:cubicBezTo>
                  <a:pt x="1185" y="511"/>
                  <a:pt x="1191" y="506"/>
                  <a:pt x="1196" y="501"/>
                </a:cubicBezTo>
                <a:cubicBezTo>
                  <a:pt x="1199" y="499"/>
                  <a:pt x="1202" y="496"/>
                  <a:pt x="1207" y="494"/>
                </a:cubicBezTo>
                <a:cubicBezTo>
                  <a:pt x="1207" y="494"/>
                  <a:pt x="1207" y="494"/>
                  <a:pt x="1207" y="494"/>
                </a:cubicBezTo>
                <a:cubicBezTo>
                  <a:pt x="1210" y="493"/>
                  <a:pt x="1212" y="491"/>
                  <a:pt x="1215" y="488"/>
                </a:cubicBezTo>
                <a:cubicBezTo>
                  <a:pt x="1220" y="484"/>
                  <a:pt x="1227" y="479"/>
                  <a:pt x="1240" y="475"/>
                </a:cubicBezTo>
                <a:cubicBezTo>
                  <a:pt x="1259" y="469"/>
                  <a:pt x="1270" y="477"/>
                  <a:pt x="1281" y="485"/>
                </a:cubicBezTo>
                <a:cubicBezTo>
                  <a:pt x="1287" y="490"/>
                  <a:pt x="1294" y="494"/>
                  <a:pt x="1301" y="494"/>
                </a:cubicBezTo>
                <a:cubicBezTo>
                  <a:pt x="1310" y="494"/>
                  <a:pt x="1317" y="489"/>
                  <a:pt x="1324" y="485"/>
                </a:cubicBezTo>
                <a:cubicBezTo>
                  <a:pt x="1333" y="480"/>
                  <a:pt x="1344" y="474"/>
                  <a:pt x="1359" y="474"/>
                </a:cubicBezTo>
                <a:cubicBezTo>
                  <a:pt x="1359" y="474"/>
                  <a:pt x="1359" y="474"/>
                  <a:pt x="1359" y="474"/>
                </a:cubicBezTo>
                <a:cubicBezTo>
                  <a:pt x="1372" y="474"/>
                  <a:pt x="1380" y="480"/>
                  <a:pt x="1387" y="486"/>
                </a:cubicBezTo>
                <a:cubicBezTo>
                  <a:pt x="1387" y="486"/>
                  <a:pt x="1387" y="486"/>
                  <a:pt x="1387" y="486"/>
                </a:cubicBezTo>
                <a:cubicBezTo>
                  <a:pt x="1387" y="486"/>
                  <a:pt x="1388" y="487"/>
                  <a:pt x="1388" y="487"/>
                </a:cubicBezTo>
                <a:cubicBezTo>
                  <a:pt x="1395" y="493"/>
                  <a:pt x="1403" y="500"/>
                  <a:pt x="1416" y="500"/>
                </a:cubicBezTo>
                <a:cubicBezTo>
                  <a:pt x="1416" y="500"/>
                  <a:pt x="1416" y="500"/>
                  <a:pt x="1416" y="500"/>
                </a:cubicBezTo>
                <a:cubicBezTo>
                  <a:pt x="1430" y="500"/>
                  <a:pt x="1439" y="494"/>
                  <a:pt x="1448" y="489"/>
                </a:cubicBezTo>
                <a:cubicBezTo>
                  <a:pt x="1452" y="486"/>
                  <a:pt x="1457" y="484"/>
                  <a:pt x="1461" y="482"/>
                </a:cubicBezTo>
                <a:cubicBezTo>
                  <a:pt x="1463" y="482"/>
                  <a:pt x="1465" y="483"/>
                  <a:pt x="1467" y="484"/>
                </a:cubicBezTo>
                <a:close/>
                <a:moveTo>
                  <a:pt x="1454" y="479"/>
                </a:moveTo>
                <a:cubicBezTo>
                  <a:pt x="1452" y="480"/>
                  <a:pt x="1451" y="481"/>
                  <a:pt x="1450" y="481"/>
                </a:cubicBezTo>
                <a:cubicBezTo>
                  <a:pt x="1441" y="487"/>
                  <a:pt x="1431" y="493"/>
                  <a:pt x="1416" y="493"/>
                </a:cubicBezTo>
                <a:cubicBezTo>
                  <a:pt x="1416" y="493"/>
                  <a:pt x="1416" y="493"/>
                  <a:pt x="1416" y="493"/>
                </a:cubicBezTo>
                <a:cubicBezTo>
                  <a:pt x="1403" y="493"/>
                  <a:pt x="1394" y="486"/>
                  <a:pt x="1387" y="480"/>
                </a:cubicBezTo>
                <a:cubicBezTo>
                  <a:pt x="1387" y="480"/>
                  <a:pt x="1387" y="480"/>
                  <a:pt x="1387" y="480"/>
                </a:cubicBezTo>
                <a:cubicBezTo>
                  <a:pt x="1387" y="480"/>
                  <a:pt x="1387" y="480"/>
                  <a:pt x="1386" y="480"/>
                </a:cubicBezTo>
                <a:cubicBezTo>
                  <a:pt x="1379" y="473"/>
                  <a:pt x="1371" y="467"/>
                  <a:pt x="1359" y="467"/>
                </a:cubicBezTo>
                <a:cubicBezTo>
                  <a:pt x="1359" y="467"/>
                  <a:pt x="1359" y="467"/>
                  <a:pt x="1359" y="467"/>
                </a:cubicBezTo>
                <a:cubicBezTo>
                  <a:pt x="1345" y="467"/>
                  <a:pt x="1335" y="472"/>
                  <a:pt x="1326" y="478"/>
                </a:cubicBezTo>
                <a:cubicBezTo>
                  <a:pt x="1319" y="482"/>
                  <a:pt x="1311" y="487"/>
                  <a:pt x="1302" y="487"/>
                </a:cubicBezTo>
                <a:cubicBezTo>
                  <a:pt x="1293" y="487"/>
                  <a:pt x="1286" y="482"/>
                  <a:pt x="1278" y="477"/>
                </a:cubicBezTo>
                <a:cubicBezTo>
                  <a:pt x="1268" y="470"/>
                  <a:pt x="1258" y="463"/>
                  <a:pt x="1241" y="468"/>
                </a:cubicBezTo>
                <a:cubicBezTo>
                  <a:pt x="1229" y="472"/>
                  <a:pt x="1222" y="477"/>
                  <a:pt x="1217" y="481"/>
                </a:cubicBezTo>
                <a:cubicBezTo>
                  <a:pt x="1214" y="483"/>
                  <a:pt x="1211" y="486"/>
                  <a:pt x="1207" y="488"/>
                </a:cubicBezTo>
                <a:cubicBezTo>
                  <a:pt x="1207" y="488"/>
                  <a:pt x="1207" y="488"/>
                  <a:pt x="1207" y="488"/>
                </a:cubicBezTo>
                <a:cubicBezTo>
                  <a:pt x="1204" y="490"/>
                  <a:pt x="1201" y="492"/>
                  <a:pt x="1198" y="494"/>
                </a:cubicBezTo>
                <a:cubicBezTo>
                  <a:pt x="1193" y="498"/>
                  <a:pt x="1186" y="503"/>
                  <a:pt x="1173" y="508"/>
                </a:cubicBezTo>
                <a:cubicBezTo>
                  <a:pt x="1155" y="513"/>
                  <a:pt x="1143" y="505"/>
                  <a:pt x="1133" y="498"/>
                </a:cubicBezTo>
                <a:cubicBezTo>
                  <a:pt x="1126" y="493"/>
                  <a:pt x="1119" y="488"/>
                  <a:pt x="1112" y="488"/>
                </a:cubicBezTo>
                <a:cubicBezTo>
                  <a:pt x="1103" y="489"/>
                  <a:pt x="1096" y="493"/>
                  <a:pt x="1089" y="497"/>
                </a:cubicBezTo>
                <a:cubicBezTo>
                  <a:pt x="1080" y="502"/>
                  <a:pt x="1070" y="509"/>
                  <a:pt x="1055" y="509"/>
                </a:cubicBezTo>
                <a:cubicBezTo>
                  <a:pt x="1054" y="509"/>
                  <a:pt x="1054" y="509"/>
                  <a:pt x="1054" y="509"/>
                </a:cubicBezTo>
                <a:cubicBezTo>
                  <a:pt x="1041" y="508"/>
                  <a:pt x="1033" y="502"/>
                  <a:pt x="1026" y="496"/>
                </a:cubicBezTo>
                <a:cubicBezTo>
                  <a:pt x="1026" y="496"/>
                  <a:pt x="1026" y="496"/>
                  <a:pt x="1026" y="496"/>
                </a:cubicBezTo>
                <a:cubicBezTo>
                  <a:pt x="1026" y="496"/>
                  <a:pt x="1026" y="496"/>
                  <a:pt x="1025" y="495"/>
                </a:cubicBezTo>
                <a:cubicBezTo>
                  <a:pt x="1018" y="489"/>
                  <a:pt x="1010" y="483"/>
                  <a:pt x="998" y="483"/>
                </a:cubicBezTo>
                <a:cubicBezTo>
                  <a:pt x="997" y="483"/>
                  <a:pt x="997" y="483"/>
                  <a:pt x="997" y="483"/>
                </a:cubicBezTo>
                <a:cubicBezTo>
                  <a:pt x="984" y="483"/>
                  <a:pt x="974" y="488"/>
                  <a:pt x="965" y="494"/>
                </a:cubicBezTo>
                <a:cubicBezTo>
                  <a:pt x="957" y="498"/>
                  <a:pt x="950" y="503"/>
                  <a:pt x="941" y="503"/>
                </a:cubicBezTo>
                <a:cubicBezTo>
                  <a:pt x="932" y="503"/>
                  <a:pt x="925" y="498"/>
                  <a:pt x="917" y="493"/>
                </a:cubicBezTo>
                <a:cubicBezTo>
                  <a:pt x="907" y="486"/>
                  <a:pt x="897" y="478"/>
                  <a:pt x="880" y="484"/>
                </a:cubicBezTo>
                <a:cubicBezTo>
                  <a:pt x="867" y="487"/>
                  <a:pt x="861" y="492"/>
                  <a:pt x="856" y="497"/>
                </a:cubicBezTo>
                <a:cubicBezTo>
                  <a:pt x="853" y="499"/>
                  <a:pt x="850" y="502"/>
                  <a:pt x="846" y="504"/>
                </a:cubicBezTo>
                <a:cubicBezTo>
                  <a:pt x="846" y="504"/>
                  <a:pt x="846" y="504"/>
                  <a:pt x="846" y="504"/>
                </a:cubicBezTo>
                <a:cubicBezTo>
                  <a:pt x="842" y="505"/>
                  <a:pt x="840" y="507"/>
                  <a:pt x="837" y="510"/>
                </a:cubicBezTo>
                <a:cubicBezTo>
                  <a:pt x="832" y="514"/>
                  <a:pt x="825" y="519"/>
                  <a:pt x="812" y="523"/>
                </a:cubicBezTo>
                <a:cubicBezTo>
                  <a:pt x="793" y="529"/>
                  <a:pt x="782" y="521"/>
                  <a:pt x="772" y="513"/>
                </a:cubicBezTo>
                <a:cubicBezTo>
                  <a:pt x="765" y="509"/>
                  <a:pt x="758" y="504"/>
                  <a:pt x="751" y="504"/>
                </a:cubicBezTo>
                <a:cubicBezTo>
                  <a:pt x="742" y="504"/>
                  <a:pt x="735" y="509"/>
                  <a:pt x="728" y="513"/>
                </a:cubicBezTo>
                <a:cubicBezTo>
                  <a:pt x="719" y="518"/>
                  <a:pt x="709" y="524"/>
                  <a:pt x="694" y="524"/>
                </a:cubicBezTo>
                <a:cubicBezTo>
                  <a:pt x="693" y="524"/>
                  <a:pt x="693" y="524"/>
                  <a:pt x="693" y="524"/>
                </a:cubicBezTo>
                <a:cubicBezTo>
                  <a:pt x="680" y="524"/>
                  <a:pt x="672" y="518"/>
                  <a:pt x="665" y="512"/>
                </a:cubicBezTo>
                <a:cubicBezTo>
                  <a:pt x="665" y="512"/>
                  <a:pt x="665" y="512"/>
                  <a:pt x="665" y="512"/>
                </a:cubicBezTo>
                <a:cubicBezTo>
                  <a:pt x="665" y="512"/>
                  <a:pt x="664" y="511"/>
                  <a:pt x="664" y="511"/>
                </a:cubicBezTo>
                <a:cubicBezTo>
                  <a:pt x="657" y="505"/>
                  <a:pt x="649" y="499"/>
                  <a:pt x="637" y="498"/>
                </a:cubicBezTo>
                <a:cubicBezTo>
                  <a:pt x="636" y="498"/>
                  <a:pt x="636" y="498"/>
                  <a:pt x="636" y="498"/>
                </a:cubicBezTo>
                <a:cubicBezTo>
                  <a:pt x="623" y="498"/>
                  <a:pt x="613" y="504"/>
                  <a:pt x="604" y="509"/>
                </a:cubicBezTo>
                <a:cubicBezTo>
                  <a:pt x="601" y="511"/>
                  <a:pt x="599" y="513"/>
                  <a:pt x="596" y="514"/>
                </a:cubicBezTo>
                <a:cubicBezTo>
                  <a:pt x="592" y="512"/>
                  <a:pt x="592" y="512"/>
                  <a:pt x="592" y="512"/>
                </a:cubicBezTo>
                <a:cubicBezTo>
                  <a:pt x="596" y="510"/>
                  <a:pt x="599" y="508"/>
                  <a:pt x="602" y="506"/>
                </a:cubicBezTo>
                <a:cubicBezTo>
                  <a:pt x="611" y="501"/>
                  <a:pt x="622" y="495"/>
                  <a:pt x="636" y="495"/>
                </a:cubicBezTo>
                <a:cubicBezTo>
                  <a:pt x="637" y="495"/>
                  <a:pt x="637" y="495"/>
                  <a:pt x="637" y="495"/>
                </a:cubicBezTo>
                <a:cubicBezTo>
                  <a:pt x="650" y="495"/>
                  <a:pt x="658" y="501"/>
                  <a:pt x="665" y="507"/>
                </a:cubicBezTo>
                <a:cubicBezTo>
                  <a:pt x="665" y="507"/>
                  <a:pt x="665" y="507"/>
                  <a:pt x="665" y="507"/>
                </a:cubicBezTo>
                <a:cubicBezTo>
                  <a:pt x="665" y="507"/>
                  <a:pt x="666" y="508"/>
                  <a:pt x="666" y="508"/>
                </a:cubicBezTo>
                <a:cubicBezTo>
                  <a:pt x="673" y="514"/>
                  <a:pt x="681" y="521"/>
                  <a:pt x="693" y="521"/>
                </a:cubicBezTo>
                <a:cubicBezTo>
                  <a:pt x="694" y="521"/>
                  <a:pt x="694" y="521"/>
                  <a:pt x="694" y="521"/>
                </a:cubicBezTo>
                <a:cubicBezTo>
                  <a:pt x="708" y="521"/>
                  <a:pt x="717" y="515"/>
                  <a:pt x="726" y="510"/>
                </a:cubicBezTo>
                <a:cubicBezTo>
                  <a:pt x="734" y="505"/>
                  <a:pt x="741" y="501"/>
                  <a:pt x="751" y="500"/>
                </a:cubicBezTo>
                <a:cubicBezTo>
                  <a:pt x="759" y="500"/>
                  <a:pt x="766" y="505"/>
                  <a:pt x="774" y="510"/>
                </a:cubicBezTo>
                <a:cubicBezTo>
                  <a:pt x="784" y="518"/>
                  <a:pt x="794" y="525"/>
                  <a:pt x="811" y="520"/>
                </a:cubicBezTo>
                <a:cubicBezTo>
                  <a:pt x="824" y="516"/>
                  <a:pt x="830" y="511"/>
                  <a:pt x="835" y="507"/>
                </a:cubicBezTo>
                <a:cubicBezTo>
                  <a:pt x="838" y="504"/>
                  <a:pt x="841" y="502"/>
                  <a:pt x="846" y="500"/>
                </a:cubicBezTo>
                <a:cubicBezTo>
                  <a:pt x="846" y="500"/>
                  <a:pt x="846" y="500"/>
                  <a:pt x="846" y="500"/>
                </a:cubicBezTo>
                <a:cubicBezTo>
                  <a:pt x="849" y="498"/>
                  <a:pt x="851" y="496"/>
                  <a:pt x="854" y="494"/>
                </a:cubicBezTo>
                <a:cubicBezTo>
                  <a:pt x="859" y="489"/>
                  <a:pt x="866" y="484"/>
                  <a:pt x="879" y="480"/>
                </a:cubicBezTo>
                <a:cubicBezTo>
                  <a:pt x="898" y="474"/>
                  <a:pt x="909" y="483"/>
                  <a:pt x="919" y="490"/>
                </a:cubicBezTo>
                <a:cubicBezTo>
                  <a:pt x="926" y="495"/>
                  <a:pt x="933" y="499"/>
                  <a:pt x="940" y="499"/>
                </a:cubicBezTo>
                <a:cubicBezTo>
                  <a:pt x="949" y="499"/>
                  <a:pt x="956" y="495"/>
                  <a:pt x="963" y="490"/>
                </a:cubicBezTo>
                <a:cubicBezTo>
                  <a:pt x="972" y="485"/>
                  <a:pt x="983" y="479"/>
                  <a:pt x="997" y="479"/>
                </a:cubicBezTo>
                <a:cubicBezTo>
                  <a:pt x="998" y="479"/>
                  <a:pt x="998" y="479"/>
                  <a:pt x="998" y="479"/>
                </a:cubicBezTo>
                <a:cubicBezTo>
                  <a:pt x="1011" y="479"/>
                  <a:pt x="1019" y="485"/>
                  <a:pt x="1026" y="491"/>
                </a:cubicBezTo>
                <a:cubicBezTo>
                  <a:pt x="1026" y="491"/>
                  <a:pt x="1026" y="491"/>
                  <a:pt x="1026" y="491"/>
                </a:cubicBezTo>
                <a:cubicBezTo>
                  <a:pt x="1026" y="492"/>
                  <a:pt x="1027" y="492"/>
                  <a:pt x="1027" y="492"/>
                </a:cubicBezTo>
                <a:cubicBezTo>
                  <a:pt x="1034" y="498"/>
                  <a:pt x="1042" y="505"/>
                  <a:pt x="1054" y="505"/>
                </a:cubicBezTo>
                <a:cubicBezTo>
                  <a:pt x="1055" y="505"/>
                  <a:pt x="1055" y="505"/>
                  <a:pt x="1055" y="505"/>
                </a:cubicBezTo>
                <a:cubicBezTo>
                  <a:pt x="1069" y="505"/>
                  <a:pt x="1078" y="499"/>
                  <a:pt x="1087" y="494"/>
                </a:cubicBezTo>
                <a:cubicBezTo>
                  <a:pt x="1095" y="489"/>
                  <a:pt x="1102" y="485"/>
                  <a:pt x="1112" y="485"/>
                </a:cubicBezTo>
                <a:cubicBezTo>
                  <a:pt x="1120" y="484"/>
                  <a:pt x="1127" y="489"/>
                  <a:pt x="1135" y="495"/>
                </a:cubicBezTo>
                <a:cubicBezTo>
                  <a:pt x="1145" y="502"/>
                  <a:pt x="1155" y="509"/>
                  <a:pt x="1172" y="504"/>
                </a:cubicBezTo>
                <a:cubicBezTo>
                  <a:pt x="1185" y="500"/>
                  <a:pt x="1191" y="495"/>
                  <a:pt x="1196" y="491"/>
                </a:cubicBezTo>
                <a:cubicBezTo>
                  <a:pt x="1199" y="488"/>
                  <a:pt x="1202" y="486"/>
                  <a:pt x="1207" y="484"/>
                </a:cubicBezTo>
                <a:cubicBezTo>
                  <a:pt x="1207" y="484"/>
                  <a:pt x="1207" y="484"/>
                  <a:pt x="1207" y="484"/>
                </a:cubicBezTo>
                <a:cubicBezTo>
                  <a:pt x="1210" y="482"/>
                  <a:pt x="1212" y="480"/>
                  <a:pt x="1215" y="478"/>
                </a:cubicBezTo>
                <a:cubicBezTo>
                  <a:pt x="1220" y="473"/>
                  <a:pt x="1227" y="468"/>
                  <a:pt x="1240" y="464"/>
                </a:cubicBezTo>
                <a:cubicBezTo>
                  <a:pt x="1259" y="459"/>
                  <a:pt x="1270" y="467"/>
                  <a:pt x="1281" y="474"/>
                </a:cubicBezTo>
                <a:cubicBezTo>
                  <a:pt x="1287" y="479"/>
                  <a:pt x="1294" y="484"/>
                  <a:pt x="1301" y="483"/>
                </a:cubicBezTo>
                <a:cubicBezTo>
                  <a:pt x="1310" y="483"/>
                  <a:pt x="1317" y="479"/>
                  <a:pt x="1324" y="475"/>
                </a:cubicBezTo>
                <a:cubicBezTo>
                  <a:pt x="1333" y="469"/>
                  <a:pt x="1344" y="463"/>
                  <a:pt x="1359" y="463"/>
                </a:cubicBezTo>
                <a:cubicBezTo>
                  <a:pt x="1359" y="463"/>
                  <a:pt x="1359" y="463"/>
                  <a:pt x="1359" y="463"/>
                </a:cubicBezTo>
                <a:cubicBezTo>
                  <a:pt x="1372" y="463"/>
                  <a:pt x="1380" y="470"/>
                  <a:pt x="1387" y="476"/>
                </a:cubicBezTo>
                <a:cubicBezTo>
                  <a:pt x="1387" y="476"/>
                  <a:pt x="1387" y="476"/>
                  <a:pt x="1387" y="476"/>
                </a:cubicBezTo>
                <a:cubicBezTo>
                  <a:pt x="1387" y="476"/>
                  <a:pt x="1388" y="476"/>
                  <a:pt x="1388" y="476"/>
                </a:cubicBezTo>
                <a:cubicBezTo>
                  <a:pt x="1395" y="483"/>
                  <a:pt x="1403" y="489"/>
                  <a:pt x="1416" y="489"/>
                </a:cubicBezTo>
                <a:cubicBezTo>
                  <a:pt x="1416" y="489"/>
                  <a:pt x="1416" y="489"/>
                  <a:pt x="1416" y="489"/>
                </a:cubicBezTo>
                <a:cubicBezTo>
                  <a:pt x="1430" y="489"/>
                  <a:pt x="1439" y="484"/>
                  <a:pt x="1448" y="478"/>
                </a:cubicBezTo>
                <a:cubicBezTo>
                  <a:pt x="1449" y="477"/>
                  <a:pt x="1449" y="477"/>
                  <a:pt x="1449" y="477"/>
                </a:cubicBezTo>
                <a:cubicBezTo>
                  <a:pt x="1451" y="478"/>
                  <a:pt x="1452" y="479"/>
                  <a:pt x="1454" y="479"/>
                </a:cubicBezTo>
                <a:close/>
                <a:moveTo>
                  <a:pt x="1442" y="475"/>
                </a:moveTo>
                <a:cubicBezTo>
                  <a:pt x="1435" y="479"/>
                  <a:pt x="1427" y="482"/>
                  <a:pt x="1416" y="482"/>
                </a:cubicBezTo>
                <a:cubicBezTo>
                  <a:pt x="1416" y="482"/>
                  <a:pt x="1416" y="482"/>
                  <a:pt x="1416" y="482"/>
                </a:cubicBezTo>
                <a:cubicBezTo>
                  <a:pt x="1403" y="482"/>
                  <a:pt x="1394" y="476"/>
                  <a:pt x="1387" y="470"/>
                </a:cubicBezTo>
                <a:cubicBezTo>
                  <a:pt x="1387" y="470"/>
                  <a:pt x="1387" y="469"/>
                  <a:pt x="1386" y="469"/>
                </a:cubicBezTo>
                <a:cubicBezTo>
                  <a:pt x="1379" y="463"/>
                  <a:pt x="1371" y="456"/>
                  <a:pt x="1359" y="456"/>
                </a:cubicBezTo>
                <a:cubicBezTo>
                  <a:pt x="1359" y="456"/>
                  <a:pt x="1359" y="456"/>
                  <a:pt x="1359" y="456"/>
                </a:cubicBezTo>
                <a:cubicBezTo>
                  <a:pt x="1345" y="456"/>
                  <a:pt x="1335" y="462"/>
                  <a:pt x="1326" y="467"/>
                </a:cubicBezTo>
                <a:cubicBezTo>
                  <a:pt x="1319" y="472"/>
                  <a:pt x="1311" y="476"/>
                  <a:pt x="1302" y="477"/>
                </a:cubicBezTo>
                <a:cubicBezTo>
                  <a:pt x="1293" y="477"/>
                  <a:pt x="1286" y="472"/>
                  <a:pt x="1278" y="467"/>
                </a:cubicBezTo>
                <a:cubicBezTo>
                  <a:pt x="1268" y="459"/>
                  <a:pt x="1258" y="452"/>
                  <a:pt x="1241" y="457"/>
                </a:cubicBezTo>
                <a:cubicBezTo>
                  <a:pt x="1229" y="461"/>
                  <a:pt x="1223" y="466"/>
                  <a:pt x="1217" y="470"/>
                </a:cubicBezTo>
                <a:cubicBezTo>
                  <a:pt x="1214" y="473"/>
                  <a:pt x="1211" y="475"/>
                  <a:pt x="1207" y="477"/>
                </a:cubicBezTo>
                <a:cubicBezTo>
                  <a:pt x="1204" y="479"/>
                  <a:pt x="1201" y="481"/>
                  <a:pt x="1198" y="483"/>
                </a:cubicBezTo>
                <a:cubicBezTo>
                  <a:pt x="1193" y="488"/>
                  <a:pt x="1186" y="493"/>
                  <a:pt x="1173" y="497"/>
                </a:cubicBezTo>
                <a:cubicBezTo>
                  <a:pt x="1155" y="503"/>
                  <a:pt x="1143" y="494"/>
                  <a:pt x="1133" y="487"/>
                </a:cubicBezTo>
                <a:cubicBezTo>
                  <a:pt x="1126" y="482"/>
                  <a:pt x="1119" y="478"/>
                  <a:pt x="1112" y="478"/>
                </a:cubicBezTo>
                <a:cubicBezTo>
                  <a:pt x="1103" y="478"/>
                  <a:pt x="1096" y="482"/>
                  <a:pt x="1089" y="487"/>
                </a:cubicBezTo>
                <a:cubicBezTo>
                  <a:pt x="1080" y="492"/>
                  <a:pt x="1070" y="498"/>
                  <a:pt x="1055" y="498"/>
                </a:cubicBezTo>
                <a:cubicBezTo>
                  <a:pt x="1054" y="498"/>
                  <a:pt x="1054" y="498"/>
                  <a:pt x="1054" y="498"/>
                </a:cubicBezTo>
                <a:cubicBezTo>
                  <a:pt x="1041" y="498"/>
                  <a:pt x="1033" y="492"/>
                  <a:pt x="1026" y="486"/>
                </a:cubicBezTo>
                <a:cubicBezTo>
                  <a:pt x="1026" y="485"/>
                  <a:pt x="1026" y="485"/>
                  <a:pt x="1025" y="485"/>
                </a:cubicBezTo>
                <a:cubicBezTo>
                  <a:pt x="1018" y="479"/>
                  <a:pt x="1010" y="472"/>
                  <a:pt x="998" y="472"/>
                </a:cubicBezTo>
                <a:cubicBezTo>
                  <a:pt x="998" y="472"/>
                  <a:pt x="998" y="472"/>
                  <a:pt x="998" y="472"/>
                </a:cubicBezTo>
                <a:cubicBezTo>
                  <a:pt x="984" y="472"/>
                  <a:pt x="974" y="478"/>
                  <a:pt x="965" y="483"/>
                </a:cubicBezTo>
                <a:cubicBezTo>
                  <a:pt x="958" y="488"/>
                  <a:pt x="950" y="492"/>
                  <a:pt x="941" y="492"/>
                </a:cubicBezTo>
                <a:cubicBezTo>
                  <a:pt x="932" y="493"/>
                  <a:pt x="925" y="488"/>
                  <a:pt x="917" y="482"/>
                </a:cubicBezTo>
                <a:cubicBezTo>
                  <a:pt x="907" y="475"/>
                  <a:pt x="897" y="468"/>
                  <a:pt x="880" y="473"/>
                </a:cubicBezTo>
                <a:cubicBezTo>
                  <a:pt x="868" y="477"/>
                  <a:pt x="861" y="482"/>
                  <a:pt x="856" y="486"/>
                </a:cubicBezTo>
                <a:cubicBezTo>
                  <a:pt x="853" y="489"/>
                  <a:pt x="850" y="491"/>
                  <a:pt x="846" y="493"/>
                </a:cubicBezTo>
                <a:cubicBezTo>
                  <a:pt x="842" y="495"/>
                  <a:pt x="840" y="497"/>
                  <a:pt x="837" y="499"/>
                </a:cubicBezTo>
                <a:cubicBezTo>
                  <a:pt x="832" y="504"/>
                  <a:pt x="825" y="509"/>
                  <a:pt x="812" y="513"/>
                </a:cubicBezTo>
                <a:cubicBezTo>
                  <a:pt x="793" y="518"/>
                  <a:pt x="782" y="510"/>
                  <a:pt x="772" y="503"/>
                </a:cubicBezTo>
                <a:cubicBezTo>
                  <a:pt x="765" y="498"/>
                  <a:pt x="758" y="493"/>
                  <a:pt x="751" y="494"/>
                </a:cubicBezTo>
                <a:cubicBezTo>
                  <a:pt x="742" y="494"/>
                  <a:pt x="735" y="498"/>
                  <a:pt x="728" y="502"/>
                </a:cubicBezTo>
                <a:cubicBezTo>
                  <a:pt x="719" y="508"/>
                  <a:pt x="709" y="514"/>
                  <a:pt x="694" y="514"/>
                </a:cubicBezTo>
                <a:cubicBezTo>
                  <a:pt x="693" y="514"/>
                  <a:pt x="693" y="514"/>
                  <a:pt x="693" y="514"/>
                </a:cubicBezTo>
                <a:cubicBezTo>
                  <a:pt x="680" y="514"/>
                  <a:pt x="672" y="507"/>
                  <a:pt x="665" y="501"/>
                </a:cubicBezTo>
                <a:cubicBezTo>
                  <a:pt x="665" y="501"/>
                  <a:pt x="664" y="501"/>
                  <a:pt x="664" y="501"/>
                </a:cubicBezTo>
                <a:cubicBezTo>
                  <a:pt x="657" y="494"/>
                  <a:pt x="649" y="488"/>
                  <a:pt x="637" y="488"/>
                </a:cubicBezTo>
                <a:cubicBezTo>
                  <a:pt x="636" y="488"/>
                  <a:pt x="636" y="488"/>
                  <a:pt x="636" y="488"/>
                </a:cubicBezTo>
                <a:cubicBezTo>
                  <a:pt x="623" y="488"/>
                  <a:pt x="613" y="493"/>
                  <a:pt x="604" y="499"/>
                </a:cubicBezTo>
                <a:cubicBezTo>
                  <a:pt x="598" y="502"/>
                  <a:pt x="592" y="506"/>
                  <a:pt x="586" y="507"/>
                </a:cubicBezTo>
                <a:cubicBezTo>
                  <a:pt x="581" y="504"/>
                  <a:pt x="581" y="504"/>
                  <a:pt x="581" y="504"/>
                </a:cubicBezTo>
                <a:cubicBezTo>
                  <a:pt x="589" y="504"/>
                  <a:pt x="596" y="500"/>
                  <a:pt x="602" y="496"/>
                </a:cubicBezTo>
                <a:cubicBezTo>
                  <a:pt x="611" y="490"/>
                  <a:pt x="622" y="484"/>
                  <a:pt x="636" y="484"/>
                </a:cubicBezTo>
                <a:cubicBezTo>
                  <a:pt x="637" y="484"/>
                  <a:pt x="637" y="484"/>
                  <a:pt x="637" y="484"/>
                </a:cubicBezTo>
                <a:cubicBezTo>
                  <a:pt x="650" y="484"/>
                  <a:pt x="658" y="491"/>
                  <a:pt x="665" y="497"/>
                </a:cubicBezTo>
                <a:cubicBezTo>
                  <a:pt x="665" y="497"/>
                  <a:pt x="665" y="497"/>
                  <a:pt x="665" y="497"/>
                </a:cubicBezTo>
                <a:cubicBezTo>
                  <a:pt x="665" y="497"/>
                  <a:pt x="666" y="497"/>
                  <a:pt x="666" y="497"/>
                </a:cubicBezTo>
                <a:cubicBezTo>
                  <a:pt x="673" y="504"/>
                  <a:pt x="681" y="510"/>
                  <a:pt x="693" y="510"/>
                </a:cubicBezTo>
                <a:cubicBezTo>
                  <a:pt x="694" y="510"/>
                  <a:pt x="694" y="510"/>
                  <a:pt x="694" y="510"/>
                </a:cubicBezTo>
                <a:cubicBezTo>
                  <a:pt x="708" y="510"/>
                  <a:pt x="717" y="505"/>
                  <a:pt x="726" y="499"/>
                </a:cubicBezTo>
                <a:cubicBezTo>
                  <a:pt x="734" y="495"/>
                  <a:pt x="741" y="490"/>
                  <a:pt x="751" y="490"/>
                </a:cubicBezTo>
                <a:cubicBezTo>
                  <a:pt x="759" y="490"/>
                  <a:pt x="766" y="495"/>
                  <a:pt x="774" y="500"/>
                </a:cubicBezTo>
                <a:cubicBezTo>
                  <a:pt x="784" y="507"/>
                  <a:pt x="794" y="514"/>
                  <a:pt x="811" y="509"/>
                </a:cubicBezTo>
                <a:cubicBezTo>
                  <a:pt x="824" y="505"/>
                  <a:pt x="830" y="500"/>
                  <a:pt x="835" y="496"/>
                </a:cubicBezTo>
                <a:cubicBezTo>
                  <a:pt x="838" y="494"/>
                  <a:pt x="841" y="491"/>
                  <a:pt x="846" y="489"/>
                </a:cubicBezTo>
                <a:cubicBezTo>
                  <a:pt x="846" y="489"/>
                  <a:pt x="846" y="489"/>
                  <a:pt x="846" y="489"/>
                </a:cubicBezTo>
                <a:cubicBezTo>
                  <a:pt x="849" y="487"/>
                  <a:pt x="851" y="485"/>
                  <a:pt x="854" y="483"/>
                </a:cubicBezTo>
                <a:cubicBezTo>
                  <a:pt x="859" y="479"/>
                  <a:pt x="866" y="474"/>
                  <a:pt x="879" y="469"/>
                </a:cubicBezTo>
                <a:cubicBezTo>
                  <a:pt x="898" y="464"/>
                  <a:pt x="909" y="472"/>
                  <a:pt x="920" y="479"/>
                </a:cubicBezTo>
                <a:cubicBezTo>
                  <a:pt x="926" y="484"/>
                  <a:pt x="933" y="489"/>
                  <a:pt x="940" y="489"/>
                </a:cubicBezTo>
                <a:cubicBezTo>
                  <a:pt x="949" y="488"/>
                  <a:pt x="956" y="484"/>
                  <a:pt x="963" y="480"/>
                </a:cubicBezTo>
                <a:cubicBezTo>
                  <a:pt x="972" y="475"/>
                  <a:pt x="983" y="469"/>
                  <a:pt x="998" y="469"/>
                </a:cubicBezTo>
                <a:cubicBezTo>
                  <a:pt x="998" y="469"/>
                  <a:pt x="998" y="469"/>
                  <a:pt x="998" y="469"/>
                </a:cubicBezTo>
                <a:cubicBezTo>
                  <a:pt x="1011" y="469"/>
                  <a:pt x="1019" y="475"/>
                  <a:pt x="1026" y="481"/>
                </a:cubicBezTo>
                <a:cubicBezTo>
                  <a:pt x="1026" y="481"/>
                  <a:pt x="1026" y="481"/>
                  <a:pt x="1026" y="481"/>
                </a:cubicBezTo>
                <a:cubicBezTo>
                  <a:pt x="1026" y="481"/>
                  <a:pt x="1027" y="481"/>
                  <a:pt x="1027" y="482"/>
                </a:cubicBezTo>
                <a:cubicBezTo>
                  <a:pt x="1034" y="488"/>
                  <a:pt x="1042" y="494"/>
                  <a:pt x="1054" y="494"/>
                </a:cubicBezTo>
                <a:cubicBezTo>
                  <a:pt x="1055" y="494"/>
                  <a:pt x="1055" y="494"/>
                  <a:pt x="1055" y="494"/>
                </a:cubicBezTo>
                <a:cubicBezTo>
                  <a:pt x="1069" y="494"/>
                  <a:pt x="1078" y="489"/>
                  <a:pt x="1087" y="483"/>
                </a:cubicBezTo>
                <a:cubicBezTo>
                  <a:pt x="1095" y="479"/>
                  <a:pt x="1102" y="475"/>
                  <a:pt x="1112" y="474"/>
                </a:cubicBezTo>
                <a:cubicBezTo>
                  <a:pt x="1120" y="474"/>
                  <a:pt x="1127" y="479"/>
                  <a:pt x="1135" y="484"/>
                </a:cubicBezTo>
                <a:cubicBezTo>
                  <a:pt x="1145" y="491"/>
                  <a:pt x="1155" y="499"/>
                  <a:pt x="1172" y="494"/>
                </a:cubicBezTo>
                <a:cubicBezTo>
                  <a:pt x="1185" y="490"/>
                  <a:pt x="1191" y="485"/>
                  <a:pt x="1196" y="480"/>
                </a:cubicBezTo>
                <a:cubicBezTo>
                  <a:pt x="1199" y="478"/>
                  <a:pt x="1202" y="475"/>
                  <a:pt x="1207" y="473"/>
                </a:cubicBezTo>
                <a:cubicBezTo>
                  <a:pt x="1207" y="473"/>
                  <a:pt x="1207" y="473"/>
                  <a:pt x="1207" y="473"/>
                </a:cubicBezTo>
                <a:cubicBezTo>
                  <a:pt x="1210" y="472"/>
                  <a:pt x="1212" y="470"/>
                  <a:pt x="1215" y="467"/>
                </a:cubicBezTo>
                <a:cubicBezTo>
                  <a:pt x="1220" y="463"/>
                  <a:pt x="1227" y="458"/>
                  <a:pt x="1240" y="454"/>
                </a:cubicBezTo>
                <a:cubicBezTo>
                  <a:pt x="1259" y="448"/>
                  <a:pt x="1270" y="456"/>
                  <a:pt x="1281" y="464"/>
                </a:cubicBezTo>
                <a:cubicBezTo>
                  <a:pt x="1287" y="469"/>
                  <a:pt x="1294" y="473"/>
                  <a:pt x="1301" y="473"/>
                </a:cubicBezTo>
                <a:cubicBezTo>
                  <a:pt x="1310" y="473"/>
                  <a:pt x="1317" y="468"/>
                  <a:pt x="1325" y="464"/>
                </a:cubicBezTo>
                <a:cubicBezTo>
                  <a:pt x="1333" y="459"/>
                  <a:pt x="1343" y="453"/>
                  <a:pt x="1357" y="453"/>
                </a:cubicBezTo>
                <a:cubicBezTo>
                  <a:pt x="1363" y="454"/>
                  <a:pt x="1369" y="455"/>
                  <a:pt x="1374" y="456"/>
                </a:cubicBezTo>
                <a:cubicBezTo>
                  <a:pt x="1379" y="459"/>
                  <a:pt x="1383" y="462"/>
                  <a:pt x="1387" y="465"/>
                </a:cubicBezTo>
                <a:cubicBezTo>
                  <a:pt x="1387" y="465"/>
                  <a:pt x="1387" y="465"/>
                  <a:pt x="1387" y="465"/>
                </a:cubicBezTo>
                <a:cubicBezTo>
                  <a:pt x="1387" y="465"/>
                  <a:pt x="1388" y="466"/>
                  <a:pt x="1388" y="466"/>
                </a:cubicBezTo>
                <a:cubicBezTo>
                  <a:pt x="1395" y="472"/>
                  <a:pt x="1403" y="479"/>
                  <a:pt x="1416" y="479"/>
                </a:cubicBezTo>
                <a:cubicBezTo>
                  <a:pt x="1416" y="479"/>
                  <a:pt x="1416" y="479"/>
                  <a:pt x="1416" y="479"/>
                </a:cubicBezTo>
                <a:cubicBezTo>
                  <a:pt x="1424" y="479"/>
                  <a:pt x="1431" y="476"/>
                  <a:pt x="1438" y="473"/>
                </a:cubicBezTo>
                <a:cubicBezTo>
                  <a:pt x="1439" y="474"/>
                  <a:pt x="1441" y="475"/>
                  <a:pt x="1442" y="475"/>
                </a:cubicBezTo>
                <a:close/>
                <a:moveTo>
                  <a:pt x="1315" y="447"/>
                </a:moveTo>
                <a:cubicBezTo>
                  <a:pt x="1312" y="446"/>
                  <a:pt x="1308" y="446"/>
                  <a:pt x="1305" y="445"/>
                </a:cubicBezTo>
                <a:cubicBezTo>
                  <a:pt x="1300" y="446"/>
                  <a:pt x="1295" y="446"/>
                  <a:pt x="1291" y="444"/>
                </a:cubicBezTo>
                <a:cubicBezTo>
                  <a:pt x="1288" y="444"/>
                  <a:pt x="1285" y="444"/>
                  <a:pt x="1281" y="444"/>
                </a:cubicBezTo>
                <a:cubicBezTo>
                  <a:pt x="1289" y="448"/>
                  <a:pt x="1299" y="452"/>
                  <a:pt x="1312" y="447"/>
                </a:cubicBezTo>
                <a:cubicBezTo>
                  <a:pt x="1313" y="447"/>
                  <a:pt x="1314" y="447"/>
                  <a:pt x="1315" y="447"/>
                </a:cubicBezTo>
                <a:close/>
                <a:moveTo>
                  <a:pt x="1217" y="443"/>
                </a:moveTo>
                <a:cubicBezTo>
                  <a:pt x="1211" y="446"/>
                  <a:pt x="1204" y="448"/>
                  <a:pt x="1194" y="448"/>
                </a:cubicBezTo>
                <a:cubicBezTo>
                  <a:pt x="1194" y="448"/>
                  <a:pt x="1194" y="448"/>
                  <a:pt x="1194" y="448"/>
                </a:cubicBezTo>
                <a:cubicBezTo>
                  <a:pt x="1181" y="448"/>
                  <a:pt x="1173" y="442"/>
                  <a:pt x="1166" y="436"/>
                </a:cubicBezTo>
                <a:cubicBezTo>
                  <a:pt x="1166" y="436"/>
                  <a:pt x="1166" y="436"/>
                  <a:pt x="1166" y="436"/>
                </a:cubicBezTo>
                <a:cubicBezTo>
                  <a:pt x="1165" y="436"/>
                  <a:pt x="1165" y="436"/>
                  <a:pt x="1165" y="435"/>
                </a:cubicBezTo>
                <a:cubicBezTo>
                  <a:pt x="1157" y="429"/>
                  <a:pt x="1150" y="423"/>
                  <a:pt x="1137" y="423"/>
                </a:cubicBezTo>
                <a:cubicBezTo>
                  <a:pt x="1137" y="423"/>
                  <a:pt x="1137" y="423"/>
                  <a:pt x="1137" y="423"/>
                </a:cubicBezTo>
                <a:cubicBezTo>
                  <a:pt x="1123" y="423"/>
                  <a:pt x="1114" y="428"/>
                  <a:pt x="1105" y="434"/>
                </a:cubicBezTo>
                <a:cubicBezTo>
                  <a:pt x="1097" y="438"/>
                  <a:pt x="1090" y="442"/>
                  <a:pt x="1080" y="443"/>
                </a:cubicBezTo>
                <a:cubicBezTo>
                  <a:pt x="1071" y="443"/>
                  <a:pt x="1064" y="438"/>
                  <a:pt x="1057" y="433"/>
                </a:cubicBezTo>
                <a:cubicBezTo>
                  <a:pt x="1047" y="426"/>
                  <a:pt x="1037" y="418"/>
                  <a:pt x="1020" y="423"/>
                </a:cubicBezTo>
                <a:cubicBezTo>
                  <a:pt x="1007" y="427"/>
                  <a:pt x="1001" y="432"/>
                  <a:pt x="996" y="437"/>
                </a:cubicBezTo>
                <a:cubicBezTo>
                  <a:pt x="992" y="439"/>
                  <a:pt x="989" y="442"/>
                  <a:pt x="985" y="444"/>
                </a:cubicBezTo>
                <a:cubicBezTo>
                  <a:pt x="985" y="444"/>
                  <a:pt x="985" y="444"/>
                  <a:pt x="985" y="444"/>
                </a:cubicBezTo>
                <a:cubicBezTo>
                  <a:pt x="982" y="445"/>
                  <a:pt x="980" y="447"/>
                  <a:pt x="977" y="450"/>
                </a:cubicBezTo>
                <a:cubicBezTo>
                  <a:pt x="971" y="454"/>
                  <a:pt x="965" y="459"/>
                  <a:pt x="951" y="463"/>
                </a:cubicBezTo>
                <a:cubicBezTo>
                  <a:pt x="933" y="469"/>
                  <a:pt x="921" y="461"/>
                  <a:pt x="911" y="453"/>
                </a:cubicBezTo>
                <a:cubicBezTo>
                  <a:pt x="904" y="448"/>
                  <a:pt x="898" y="444"/>
                  <a:pt x="890" y="444"/>
                </a:cubicBezTo>
                <a:cubicBezTo>
                  <a:pt x="882" y="444"/>
                  <a:pt x="875" y="449"/>
                  <a:pt x="867" y="453"/>
                </a:cubicBezTo>
                <a:cubicBezTo>
                  <a:pt x="858" y="458"/>
                  <a:pt x="848" y="464"/>
                  <a:pt x="833" y="464"/>
                </a:cubicBezTo>
                <a:cubicBezTo>
                  <a:pt x="833" y="464"/>
                  <a:pt x="833" y="464"/>
                  <a:pt x="833" y="464"/>
                </a:cubicBezTo>
                <a:cubicBezTo>
                  <a:pt x="820" y="464"/>
                  <a:pt x="812" y="458"/>
                  <a:pt x="805" y="452"/>
                </a:cubicBezTo>
                <a:cubicBezTo>
                  <a:pt x="805" y="452"/>
                  <a:pt x="805" y="452"/>
                  <a:pt x="805" y="452"/>
                </a:cubicBezTo>
                <a:cubicBezTo>
                  <a:pt x="804" y="452"/>
                  <a:pt x="804" y="451"/>
                  <a:pt x="804" y="451"/>
                </a:cubicBezTo>
                <a:cubicBezTo>
                  <a:pt x="796" y="445"/>
                  <a:pt x="789" y="438"/>
                  <a:pt x="776" y="438"/>
                </a:cubicBezTo>
                <a:cubicBezTo>
                  <a:pt x="776" y="438"/>
                  <a:pt x="776" y="438"/>
                  <a:pt x="776" y="438"/>
                </a:cubicBezTo>
                <a:cubicBezTo>
                  <a:pt x="762" y="438"/>
                  <a:pt x="753" y="444"/>
                  <a:pt x="744" y="449"/>
                </a:cubicBezTo>
                <a:cubicBezTo>
                  <a:pt x="736" y="454"/>
                  <a:pt x="729" y="458"/>
                  <a:pt x="719" y="459"/>
                </a:cubicBezTo>
                <a:cubicBezTo>
                  <a:pt x="710" y="459"/>
                  <a:pt x="703" y="454"/>
                  <a:pt x="696" y="449"/>
                </a:cubicBezTo>
                <a:cubicBezTo>
                  <a:pt x="686" y="442"/>
                  <a:pt x="676" y="434"/>
                  <a:pt x="659" y="439"/>
                </a:cubicBezTo>
                <a:cubicBezTo>
                  <a:pt x="646" y="443"/>
                  <a:pt x="640" y="448"/>
                  <a:pt x="635" y="452"/>
                </a:cubicBezTo>
                <a:cubicBezTo>
                  <a:pt x="631" y="455"/>
                  <a:pt x="628" y="457"/>
                  <a:pt x="624" y="459"/>
                </a:cubicBezTo>
                <a:cubicBezTo>
                  <a:pt x="624" y="459"/>
                  <a:pt x="624" y="459"/>
                  <a:pt x="624" y="459"/>
                </a:cubicBezTo>
                <a:cubicBezTo>
                  <a:pt x="621" y="461"/>
                  <a:pt x="618" y="463"/>
                  <a:pt x="616" y="465"/>
                </a:cubicBezTo>
                <a:cubicBezTo>
                  <a:pt x="610" y="470"/>
                  <a:pt x="604" y="475"/>
                  <a:pt x="590" y="479"/>
                </a:cubicBezTo>
                <a:cubicBezTo>
                  <a:pt x="572" y="485"/>
                  <a:pt x="560" y="476"/>
                  <a:pt x="550" y="469"/>
                </a:cubicBezTo>
                <a:cubicBezTo>
                  <a:pt x="543" y="464"/>
                  <a:pt x="537" y="460"/>
                  <a:pt x="529" y="460"/>
                </a:cubicBezTo>
                <a:cubicBezTo>
                  <a:pt x="526" y="460"/>
                  <a:pt x="523" y="461"/>
                  <a:pt x="520" y="462"/>
                </a:cubicBezTo>
                <a:cubicBezTo>
                  <a:pt x="516" y="459"/>
                  <a:pt x="516" y="459"/>
                  <a:pt x="516" y="459"/>
                </a:cubicBezTo>
                <a:cubicBezTo>
                  <a:pt x="520" y="457"/>
                  <a:pt x="524" y="456"/>
                  <a:pt x="529" y="456"/>
                </a:cubicBezTo>
                <a:cubicBezTo>
                  <a:pt x="538" y="456"/>
                  <a:pt x="545" y="461"/>
                  <a:pt x="552" y="466"/>
                </a:cubicBezTo>
                <a:cubicBezTo>
                  <a:pt x="562" y="473"/>
                  <a:pt x="573" y="481"/>
                  <a:pt x="589" y="476"/>
                </a:cubicBezTo>
                <a:cubicBezTo>
                  <a:pt x="602" y="472"/>
                  <a:pt x="608" y="467"/>
                  <a:pt x="613" y="462"/>
                </a:cubicBezTo>
                <a:cubicBezTo>
                  <a:pt x="617" y="460"/>
                  <a:pt x="620" y="457"/>
                  <a:pt x="624" y="455"/>
                </a:cubicBezTo>
                <a:cubicBezTo>
                  <a:pt x="627" y="454"/>
                  <a:pt x="630" y="452"/>
                  <a:pt x="632" y="449"/>
                </a:cubicBezTo>
                <a:cubicBezTo>
                  <a:pt x="638" y="445"/>
                  <a:pt x="644" y="440"/>
                  <a:pt x="658" y="436"/>
                </a:cubicBezTo>
                <a:cubicBezTo>
                  <a:pt x="676" y="430"/>
                  <a:pt x="688" y="438"/>
                  <a:pt x="698" y="446"/>
                </a:cubicBezTo>
                <a:cubicBezTo>
                  <a:pt x="705" y="451"/>
                  <a:pt x="711" y="455"/>
                  <a:pt x="719" y="455"/>
                </a:cubicBezTo>
                <a:cubicBezTo>
                  <a:pt x="728" y="455"/>
                  <a:pt x="735" y="451"/>
                  <a:pt x="742" y="446"/>
                </a:cubicBezTo>
                <a:cubicBezTo>
                  <a:pt x="751" y="441"/>
                  <a:pt x="761" y="435"/>
                  <a:pt x="776" y="435"/>
                </a:cubicBezTo>
                <a:cubicBezTo>
                  <a:pt x="776" y="435"/>
                  <a:pt x="776" y="435"/>
                  <a:pt x="776" y="435"/>
                </a:cubicBezTo>
                <a:cubicBezTo>
                  <a:pt x="789" y="435"/>
                  <a:pt x="797" y="441"/>
                  <a:pt x="805" y="447"/>
                </a:cubicBezTo>
                <a:cubicBezTo>
                  <a:pt x="805" y="447"/>
                  <a:pt x="805" y="448"/>
                  <a:pt x="805" y="448"/>
                </a:cubicBezTo>
                <a:cubicBezTo>
                  <a:pt x="813" y="454"/>
                  <a:pt x="820" y="461"/>
                  <a:pt x="833" y="461"/>
                </a:cubicBezTo>
                <a:cubicBezTo>
                  <a:pt x="833" y="461"/>
                  <a:pt x="833" y="461"/>
                  <a:pt x="833" y="461"/>
                </a:cubicBezTo>
                <a:cubicBezTo>
                  <a:pt x="847" y="461"/>
                  <a:pt x="856" y="455"/>
                  <a:pt x="865" y="450"/>
                </a:cubicBezTo>
                <a:cubicBezTo>
                  <a:pt x="873" y="445"/>
                  <a:pt x="881" y="441"/>
                  <a:pt x="890" y="440"/>
                </a:cubicBezTo>
                <a:cubicBezTo>
                  <a:pt x="899" y="440"/>
                  <a:pt x="906" y="445"/>
                  <a:pt x="913" y="450"/>
                </a:cubicBezTo>
                <a:cubicBezTo>
                  <a:pt x="923" y="458"/>
                  <a:pt x="934" y="465"/>
                  <a:pt x="950" y="460"/>
                </a:cubicBezTo>
                <a:cubicBezTo>
                  <a:pt x="963" y="456"/>
                  <a:pt x="969" y="451"/>
                  <a:pt x="975" y="447"/>
                </a:cubicBezTo>
                <a:cubicBezTo>
                  <a:pt x="978" y="444"/>
                  <a:pt x="981" y="442"/>
                  <a:pt x="985" y="440"/>
                </a:cubicBezTo>
                <a:cubicBezTo>
                  <a:pt x="988" y="438"/>
                  <a:pt x="991" y="436"/>
                  <a:pt x="993" y="434"/>
                </a:cubicBezTo>
                <a:cubicBezTo>
                  <a:pt x="999" y="429"/>
                  <a:pt x="1005" y="424"/>
                  <a:pt x="1019" y="420"/>
                </a:cubicBezTo>
                <a:cubicBezTo>
                  <a:pt x="1037" y="414"/>
                  <a:pt x="1049" y="423"/>
                  <a:pt x="1059" y="430"/>
                </a:cubicBezTo>
                <a:cubicBezTo>
                  <a:pt x="1066" y="435"/>
                  <a:pt x="1072" y="439"/>
                  <a:pt x="1080" y="439"/>
                </a:cubicBezTo>
                <a:cubicBezTo>
                  <a:pt x="1089" y="439"/>
                  <a:pt x="1096" y="435"/>
                  <a:pt x="1103" y="430"/>
                </a:cubicBezTo>
                <a:cubicBezTo>
                  <a:pt x="1112" y="425"/>
                  <a:pt x="1122" y="419"/>
                  <a:pt x="1137" y="419"/>
                </a:cubicBezTo>
                <a:cubicBezTo>
                  <a:pt x="1137" y="419"/>
                  <a:pt x="1137" y="419"/>
                  <a:pt x="1137" y="419"/>
                </a:cubicBezTo>
                <a:cubicBezTo>
                  <a:pt x="1150" y="419"/>
                  <a:pt x="1158" y="425"/>
                  <a:pt x="1166" y="431"/>
                </a:cubicBezTo>
                <a:cubicBezTo>
                  <a:pt x="1166" y="432"/>
                  <a:pt x="1166" y="432"/>
                  <a:pt x="1166" y="432"/>
                </a:cubicBezTo>
                <a:cubicBezTo>
                  <a:pt x="1174" y="438"/>
                  <a:pt x="1181" y="445"/>
                  <a:pt x="1194" y="445"/>
                </a:cubicBezTo>
                <a:cubicBezTo>
                  <a:pt x="1194" y="445"/>
                  <a:pt x="1194" y="445"/>
                  <a:pt x="1194" y="445"/>
                </a:cubicBezTo>
                <a:cubicBezTo>
                  <a:pt x="1202" y="445"/>
                  <a:pt x="1208" y="443"/>
                  <a:pt x="1213" y="441"/>
                </a:cubicBezTo>
                <a:cubicBezTo>
                  <a:pt x="1213" y="442"/>
                  <a:pt x="1212" y="442"/>
                  <a:pt x="1212" y="443"/>
                </a:cubicBezTo>
                <a:cubicBezTo>
                  <a:pt x="1214" y="443"/>
                  <a:pt x="1216" y="443"/>
                  <a:pt x="1217" y="443"/>
                </a:cubicBezTo>
                <a:close/>
                <a:moveTo>
                  <a:pt x="1218" y="432"/>
                </a:moveTo>
                <a:cubicBezTo>
                  <a:pt x="1211" y="435"/>
                  <a:pt x="1204" y="438"/>
                  <a:pt x="1194" y="438"/>
                </a:cubicBezTo>
                <a:cubicBezTo>
                  <a:pt x="1194" y="438"/>
                  <a:pt x="1194" y="438"/>
                  <a:pt x="1194" y="438"/>
                </a:cubicBezTo>
                <a:cubicBezTo>
                  <a:pt x="1181" y="438"/>
                  <a:pt x="1173" y="432"/>
                  <a:pt x="1166" y="426"/>
                </a:cubicBezTo>
                <a:cubicBezTo>
                  <a:pt x="1166" y="426"/>
                  <a:pt x="1166" y="426"/>
                  <a:pt x="1166" y="426"/>
                </a:cubicBezTo>
                <a:cubicBezTo>
                  <a:pt x="1165" y="425"/>
                  <a:pt x="1165" y="425"/>
                  <a:pt x="1165" y="425"/>
                </a:cubicBezTo>
                <a:cubicBezTo>
                  <a:pt x="1157" y="419"/>
                  <a:pt x="1150" y="412"/>
                  <a:pt x="1137" y="412"/>
                </a:cubicBezTo>
                <a:cubicBezTo>
                  <a:pt x="1137" y="412"/>
                  <a:pt x="1137" y="412"/>
                  <a:pt x="1137" y="412"/>
                </a:cubicBezTo>
                <a:cubicBezTo>
                  <a:pt x="1123" y="412"/>
                  <a:pt x="1114" y="418"/>
                  <a:pt x="1105" y="423"/>
                </a:cubicBezTo>
                <a:cubicBezTo>
                  <a:pt x="1097" y="428"/>
                  <a:pt x="1090" y="432"/>
                  <a:pt x="1080" y="432"/>
                </a:cubicBezTo>
                <a:cubicBezTo>
                  <a:pt x="1071" y="433"/>
                  <a:pt x="1064" y="428"/>
                  <a:pt x="1057" y="422"/>
                </a:cubicBezTo>
                <a:cubicBezTo>
                  <a:pt x="1047" y="415"/>
                  <a:pt x="1037" y="408"/>
                  <a:pt x="1020" y="413"/>
                </a:cubicBezTo>
                <a:cubicBezTo>
                  <a:pt x="1007" y="417"/>
                  <a:pt x="1001" y="422"/>
                  <a:pt x="996" y="426"/>
                </a:cubicBezTo>
                <a:cubicBezTo>
                  <a:pt x="992" y="429"/>
                  <a:pt x="989" y="431"/>
                  <a:pt x="985" y="433"/>
                </a:cubicBezTo>
                <a:cubicBezTo>
                  <a:pt x="985" y="433"/>
                  <a:pt x="985" y="433"/>
                  <a:pt x="985" y="433"/>
                </a:cubicBezTo>
                <a:cubicBezTo>
                  <a:pt x="982" y="435"/>
                  <a:pt x="980" y="437"/>
                  <a:pt x="977" y="439"/>
                </a:cubicBezTo>
                <a:cubicBezTo>
                  <a:pt x="971" y="444"/>
                  <a:pt x="965" y="449"/>
                  <a:pt x="951" y="453"/>
                </a:cubicBezTo>
                <a:cubicBezTo>
                  <a:pt x="933" y="458"/>
                  <a:pt x="921" y="450"/>
                  <a:pt x="911" y="443"/>
                </a:cubicBezTo>
                <a:cubicBezTo>
                  <a:pt x="904" y="438"/>
                  <a:pt x="898" y="433"/>
                  <a:pt x="890" y="434"/>
                </a:cubicBezTo>
                <a:cubicBezTo>
                  <a:pt x="882" y="434"/>
                  <a:pt x="875" y="438"/>
                  <a:pt x="867" y="442"/>
                </a:cubicBezTo>
                <a:cubicBezTo>
                  <a:pt x="858" y="448"/>
                  <a:pt x="848" y="454"/>
                  <a:pt x="833" y="454"/>
                </a:cubicBezTo>
                <a:cubicBezTo>
                  <a:pt x="833" y="454"/>
                  <a:pt x="833" y="454"/>
                  <a:pt x="833" y="454"/>
                </a:cubicBezTo>
                <a:cubicBezTo>
                  <a:pt x="820" y="454"/>
                  <a:pt x="812" y="447"/>
                  <a:pt x="805" y="441"/>
                </a:cubicBezTo>
                <a:cubicBezTo>
                  <a:pt x="805" y="441"/>
                  <a:pt x="805" y="441"/>
                  <a:pt x="805" y="441"/>
                </a:cubicBezTo>
                <a:cubicBezTo>
                  <a:pt x="804" y="441"/>
                  <a:pt x="804" y="441"/>
                  <a:pt x="804" y="441"/>
                </a:cubicBezTo>
                <a:cubicBezTo>
                  <a:pt x="796" y="434"/>
                  <a:pt x="789" y="428"/>
                  <a:pt x="776" y="428"/>
                </a:cubicBezTo>
                <a:cubicBezTo>
                  <a:pt x="776" y="428"/>
                  <a:pt x="776" y="428"/>
                  <a:pt x="776" y="428"/>
                </a:cubicBezTo>
                <a:cubicBezTo>
                  <a:pt x="762" y="428"/>
                  <a:pt x="753" y="433"/>
                  <a:pt x="744" y="439"/>
                </a:cubicBezTo>
                <a:cubicBezTo>
                  <a:pt x="736" y="443"/>
                  <a:pt x="729" y="448"/>
                  <a:pt x="719" y="448"/>
                </a:cubicBezTo>
                <a:cubicBezTo>
                  <a:pt x="710" y="448"/>
                  <a:pt x="703" y="443"/>
                  <a:pt x="696" y="438"/>
                </a:cubicBezTo>
                <a:cubicBezTo>
                  <a:pt x="686" y="431"/>
                  <a:pt x="676" y="424"/>
                  <a:pt x="659" y="429"/>
                </a:cubicBezTo>
                <a:cubicBezTo>
                  <a:pt x="646" y="433"/>
                  <a:pt x="640" y="438"/>
                  <a:pt x="635" y="442"/>
                </a:cubicBezTo>
                <a:cubicBezTo>
                  <a:pt x="631" y="445"/>
                  <a:pt x="628" y="447"/>
                  <a:pt x="624" y="449"/>
                </a:cubicBezTo>
                <a:cubicBezTo>
                  <a:pt x="624" y="449"/>
                  <a:pt x="624" y="449"/>
                  <a:pt x="624" y="449"/>
                </a:cubicBezTo>
                <a:cubicBezTo>
                  <a:pt x="621" y="451"/>
                  <a:pt x="619" y="453"/>
                  <a:pt x="616" y="455"/>
                </a:cubicBezTo>
                <a:cubicBezTo>
                  <a:pt x="610" y="459"/>
                  <a:pt x="604" y="464"/>
                  <a:pt x="590" y="469"/>
                </a:cubicBezTo>
                <a:cubicBezTo>
                  <a:pt x="572" y="474"/>
                  <a:pt x="560" y="466"/>
                  <a:pt x="550" y="459"/>
                </a:cubicBezTo>
                <a:cubicBezTo>
                  <a:pt x="543" y="454"/>
                  <a:pt x="537" y="449"/>
                  <a:pt x="529" y="449"/>
                </a:cubicBezTo>
                <a:cubicBezTo>
                  <a:pt x="523" y="450"/>
                  <a:pt x="517" y="452"/>
                  <a:pt x="511" y="455"/>
                </a:cubicBezTo>
                <a:cubicBezTo>
                  <a:pt x="508" y="453"/>
                  <a:pt x="508" y="453"/>
                  <a:pt x="508" y="453"/>
                </a:cubicBezTo>
                <a:cubicBezTo>
                  <a:pt x="514" y="449"/>
                  <a:pt x="521" y="446"/>
                  <a:pt x="529" y="446"/>
                </a:cubicBezTo>
                <a:cubicBezTo>
                  <a:pt x="538" y="445"/>
                  <a:pt x="545" y="450"/>
                  <a:pt x="552" y="456"/>
                </a:cubicBezTo>
                <a:cubicBezTo>
                  <a:pt x="562" y="463"/>
                  <a:pt x="573" y="470"/>
                  <a:pt x="589" y="465"/>
                </a:cubicBezTo>
                <a:cubicBezTo>
                  <a:pt x="602" y="461"/>
                  <a:pt x="608" y="456"/>
                  <a:pt x="614" y="452"/>
                </a:cubicBezTo>
                <a:cubicBezTo>
                  <a:pt x="617" y="449"/>
                  <a:pt x="620" y="447"/>
                  <a:pt x="624" y="445"/>
                </a:cubicBezTo>
                <a:cubicBezTo>
                  <a:pt x="624" y="445"/>
                  <a:pt x="624" y="445"/>
                  <a:pt x="624" y="445"/>
                </a:cubicBezTo>
                <a:cubicBezTo>
                  <a:pt x="627" y="443"/>
                  <a:pt x="630" y="441"/>
                  <a:pt x="632" y="439"/>
                </a:cubicBezTo>
                <a:cubicBezTo>
                  <a:pt x="638" y="435"/>
                  <a:pt x="644" y="429"/>
                  <a:pt x="658" y="425"/>
                </a:cubicBezTo>
                <a:cubicBezTo>
                  <a:pt x="676" y="420"/>
                  <a:pt x="688" y="428"/>
                  <a:pt x="698" y="435"/>
                </a:cubicBezTo>
                <a:cubicBezTo>
                  <a:pt x="705" y="440"/>
                  <a:pt x="711" y="445"/>
                  <a:pt x="719" y="444"/>
                </a:cubicBezTo>
                <a:cubicBezTo>
                  <a:pt x="728" y="444"/>
                  <a:pt x="735" y="440"/>
                  <a:pt x="742" y="436"/>
                </a:cubicBezTo>
                <a:cubicBezTo>
                  <a:pt x="751" y="430"/>
                  <a:pt x="761" y="424"/>
                  <a:pt x="776" y="424"/>
                </a:cubicBezTo>
                <a:cubicBezTo>
                  <a:pt x="776" y="424"/>
                  <a:pt x="776" y="424"/>
                  <a:pt x="776" y="424"/>
                </a:cubicBezTo>
                <a:cubicBezTo>
                  <a:pt x="789" y="424"/>
                  <a:pt x="797" y="431"/>
                  <a:pt x="805" y="437"/>
                </a:cubicBezTo>
                <a:cubicBezTo>
                  <a:pt x="805" y="437"/>
                  <a:pt x="805" y="437"/>
                  <a:pt x="805" y="437"/>
                </a:cubicBezTo>
                <a:cubicBezTo>
                  <a:pt x="805" y="437"/>
                  <a:pt x="805" y="437"/>
                  <a:pt x="805" y="437"/>
                </a:cubicBezTo>
                <a:cubicBezTo>
                  <a:pt x="813" y="444"/>
                  <a:pt x="820" y="450"/>
                  <a:pt x="833" y="450"/>
                </a:cubicBezTo>
                <a:cubicBezTo>
                  <a:pt x="833" y="450"/>
                  <a:pt x="833" y="450"/>
                  <a:pt x="833" y="450"/>
                </a:cubicBezTo>
                <a:cubicBezTo>
                  <a:pt x="847" y="450"/>
                  <a:pt x="856" y="445"/>
                  <a:pt x="865" y="439"/>
                </a:cubicBezTo>
                <a:cubicBezTo>
                  <a:pt x="873" y="435"/>
                  <a:pt x="881" y="430"/>
                  <a:pt x="890" y="430"/>
                </a:cubicBezTo>
                <a:cubicBezTo>
                  <a:pt x="899" y="430"/>
                  <a:pt x="906" y="435"/>
                  <a:pt x="913" y="440"/>
                </a:cubicBezTo>
                <a:cubicBezTo>
                  <a:pt x="923" y="447"/>
                  <a:pt x="934" y="454"/>
                  <a:pt x="950" y="449"/>
                </a:cubicBezTo>
                <a:cubicBezTo>
                  <a:pt x="963" y="445"/>
                  <a:pt x="969" y="440"/>
                  <a:pt x="975" y="436"/>
                </a:cubicBezTo>
                <a:cubicBezTo>
                  <a:pt x="978" y="434"/>
                  <a:pt x="981" y="431"/>
                  <a:pt x="985" y="429"/>
                </a:cubicBezTo>
                <a:cubicBezTo>
                  <a:pt x="985" y="429"/>
                  <a:pt x="985" y="429"/>
                  <a:pt x="985" y="429"/>
                </a:cubicBezTo>
                <a:cubicBezTo>
                  <a:pt x="988" y="427"/>
                  <a:pt x="991" y="425"/>
                  <a:pt x="993" y="423"/>
                </a:cubicBezTo>
                <a:cubicBezTo>
                  <a:pt x="999" y="419"/>
                  <a:pt x="1005" y="414"/>
                  <a:pt x="1019" y="409"/>
                </a:cubicBezTo>
                <a:cubicBezTo>
                  <a:pt x="1037" y="404"/>
                  <a:pt x="1049" y="412"/>
                  <a:pt x="1059" y="419"/>
                </a:cubicBezTo>
                <a:cubicBezTo>
                  <a:pt x="1066" y="424"/>
                  <a:pt x="1072" y="429"/>
                  <a:pt x="1080" y="429"/>
                </a:cubicBezTo>
                <a:cubicBezTo>
                  <a:pt x="1089" y="428"/>
                  <a:pt x="1096" y="424"/>
                  <a:pt x="1103" y="420"/>
                </a:cubicBezTo>
                <a:cubicBezTo>
                  <a:pt x="1112" y="415"/>
                  <a:pt x="1122" y="408"/>
                  <a:pt x="1137" y="408"/>
                </a:cubicBezTo>
                <a:cubicBezTo>
                  <a:pt x="1137" y="408"/>
                  <a:pt x="1137" y="408"/>
                  <a:pt x="1137" y="408"/>
                </a:cubicBezTo>
                <a:cubicBezTo>
                  <a:pt x="1150" y="409"/>
                  <a:pt x="1158" y="415"/>
                  <a:pt x="1166" y="421"/>
                </a:cubicBezTo>
                <a:cubicBezTo>
                  <a:pt x="1166" y="421"/>
                  <a:pt x="1166" y="421"/>
                  <a:pt x="1166" y="421"/>
                </a:cubicBezTo>
                <a:cubicBezTo>
                  <a:pt x="1166" y="421"/>
                  <a:pt x="1166" y="421"/>
                  <a:pt x="1167" y="422"/>
                </a:cubicBezTo>
                <a:cubicBezTo>
                  <a:pt x="1174" y="428"/>
                  <a:pt x="1181" y="434"/>
                  <a:pt x="1194" y="434"/>
                </a:cubicBezTo>
                <a:cubicBezTo>
                  <a:pt x="1194" y="434"/>
                  <a:pt x="1194" y="434"/>
                  <a:pt x="1194" y="434"/>
                </a:cubicBezTo>
                <a:cubicBezTo>
                  <a:pt x="1206" y="434"/>
                  <a:pt x="1214" y="431"/>
                  <a:pt x="1221" y="426"/>
                </a:cubicBezTo>
                <a:cubicBezTo>
                  <a:pt x="1220" y="428"/>
                  <a:pt x="1219" y="430"/>
                  <a:pt x="1218" y="432"/>
                </a:cubicBezTo>
                <a:close/>
                <a:moveTo>
                  <a:pt x="1227" y="417"/>
                </a:moveTo>
                <a:cubicBezTo>
                  <a:pt x="1218" y="422"/>
                  <a:pt x="1208" y="427"/>
                  <a:pt x="1194" y="427"/>
                </a:cubicBezTo>
                <a:cubicBezTo>
                  <a:pt x="1194" y="427"/>
                  <a:pt x="1194" y="427"/>
                  <a:pt x="1194" y="427"/>
                </a:cubicBezTo>
                <a:cubicBezTo>
                  <a:pt x="1181" y="427"/>
                  <a:pt x="1173" y="421"/>
                  <a:pt x="1166" y="415"/>
                </a:cubicBezTo>
                <a:cubicBezTo>
                  <a:pt x="1166" y="415"/>
                  <a:pt x="1166" y="415"/>
                  <a:pt x="1166" y="415"/>
                </a:cubicBezTo>
                <a:cubicBezTo>
                  <a:pt x="1165" y="415"/>
                  <a:pt x="1165" y="415"/>
                  <a:pt x="1165" y="414"/>
                </a:cubicBezTo>
                <a:cubicBezTo>
                  <a:pt x="1157" y="408"/>
                  <a:pt x="1150" y="402"/>
                  <a:pt x="1137" y="402"/>
                </a:cubicBezTo>
                <a:cubicBezTo>
                  <a:pt x="1137" y="402"/>
                  <a:pt x="1137" y="402"/>
                  <a:pt x="1137" y="402"/>
                </a:cubicBezTo>
                <a:cubicBezTo>
                  <a:pt x="1123" y="402"/>
                  <a:pt x="1114" y="407"/>
                  <a:pt x="1105" y="412"/>
                </a:cubicBezTo>
                <a:cubicBezTo>
                  <a:pt x="1097" y="417"/>
                  <a:pt x="1090" y="422"/>
                  <a:pt x="1080" y="422"/>
                </a:cubicBezTo>
                <a:cubicBezTo>
                  <a:pt x="1071" y="422"/>
                  <a:pt x="1064" y="417"/>
                  <a:pt x="1057" y="412"/>
                </a:cubicBezTo>
                <a:cubicBezTo>
                  <a:pt x="1047" y="405"/>
                  <a:pt x="1037" y="397"/>
                  <a:pt x="1020" y="402"/>
                </a:cubicBezTo>
                <a:cubicBezTo>
                  <a:pt x="1007" y="406"/>
                  <a:pt x="1001" y="411"/>
                  <a:pt x="996" y="416"/>
                </a:cubicBezTo>
                <a:cubicBezTo>
                  <a:pt x="992" y="418"/>
                  <a:pt x="989" y="421"/>
                  <a:pt x="985" y="423"/>
                </a:cubicBezTo>
                <a:cubicBezTo>
                  <a:pt x="985" y="423"/>
                  <a:pt x="985" y="423"/>
                  <a:pt x="985" y="423"/>
                </a:cubicBezTo>
                <a:cubicBezTo>
                  <a:pt x="982" y="424"/>
                  <a:pt x="980" y="426"/>
                  <a:pt x="977" y="429"/>
                </a:cubicBezTo>
                <a:cubicBezTo>
                  <a:pt x="971" y="433"/>
                  <a:pt x="965" y="438"/>
                  <a:pt x="951" y="442"/>
                </a:cubicBezTo>
                <a:cubicBezTo>
                  <a:pt x="933" y="448"/>
                  <a:pt x="921" y="440"/>
                  <a:pt x="911" y="432"/>
                </a:cubicBezTo>
                <a:cubicBezTo>
                  <a:pt x="904" y="427"/>
                  <a:pt x="898" y="423"/>
                  <a:pt x="890" y="423"/>
                </a:cubicBezTo>
                <a:cubicBezTo>
                  <a:pt x="882" y="423"/>
                  <a:pt x="875" y="428"/>
                  <a:pt x="867" y="432"/>
                </a:cubicBezTo>
                <a:cubicBezTo>
                  <a:pt x="858" y="437"/>
                  <a:pt x="848" y="443"/>
                  <a:pt x="833" y="443"/>
                </a:cubicBezTo>
                <a:cubicBezTo>
                  <a:pt x="833" y="443"/>
                  <a:pt x="833" y="443"/>
                  <a:pt x="833" y="443"/>
                </a:cubicBezTo>
                <a:cubicBezTo>
                  <a:pt x="820" y="443"/>
                  <a:pt x="812" y="437"/>
                  <a:pt x="805" y="431"/>
                </a:cubicBezTo>
                <a:cubicBezTo>
                  <a:pt x="805" y="431"/>
                  <a:pt x="805" y="431"/>
                  <a:pt x="805" y="431"/>
                </a:cubicBezTo>
                <a:cubicBezTo>
                  <a:pt x="804" y="431"/>
                  <a:pt x="804" y="430"/>
                  <a:pt x="804" y="430"/>
                </a:cubicBezTo>
                <a:cubicBezTo>
                  <a:pt x="796" y="424"/>
                  <a:pt x="789" y="417"/>
                  <a:pt x="776" y="417"/>
                </a:cubicBezTo>
                <a:cubicBezTo>
                  <a:pt x="776" y="417"/>
                  <a:pt x="776" y="417"/>
                  <a:pt x="776" y="417"/>
                </a:cubicBezTo>
                <a:cubicBezTo>
                  <a:pt x="762" y="417"/>
                  <a:pt x="753" y="423"/>
                  <a:pt x="744" y="428"/>
                </a:cubicBezTo>
                <a:cubicBezTo>
                  <a:pt x="736" y="433"/>
                  <a:pt x="729" y="437"/>
                  <a:pt x="719" y="438"/>
                </a:cubicBezTo>
                <a:cubicBezTo>
                  <a:pt x="710" y="438"/>
                  <a:pt x="703" y="433"/>
                  <a:pt x="696" y="428"/>
                </a:cubicBezTo>
                <a:cubicBezTo>
                  <a:pt x="686" y="421"/>
                  <a:pt x="676" y="413"/>
                  <a:pt x="659" y="418"/>
                </a:cubicBezTo>
                <a:cubicBezTo>
                  <a:pt x="646" y="422"/>
                  <a:pt x="640" y="427"/>
                  <a:pt x="635" y="431"/>
                </a:cubicBezTo>
                <a:cubicBezTo>
                  <a:pt x="631" y="434"/>
                  <a:pt x="628" y="436"/>
                  <a:pt x="624" y="438"/>
                </a:cubicBezTo>
                <a:cubicBezTo>
                  <a:pt x="624" y="438"/>
                  <a:pt x="624" y="438"/>
                  <a:pt x="624" y="438"/>
                </a:cubicBezTo>
                <a:cubicBezTo>
                  <a:pt x="621" y="440"/>
                  <a:pt x="619" y="442"/>
                  <a:pt x="616" y="444"/>
                </a:cubicBezTo>
                <a:cubicBezTo>
                  <a:pt x="610" y="449"/>
                  <a:pt x="604" y="454"/>
                  <a:pt x="590" y="458"/>
                </a:cubicBezTo>
                <a:cubicBezTo>
                  <a:pt x="572" y="464"/>
                  <a:pt x="560" y="455"/>
                  <a:pt x="550" y="448"/>
                </a:cubicBezTo>
                <a:cubicBezTo>
                  <a:pt x="543" y="443"/>
                  <a:pt x="537" y="439"/>
                  <a:pt x="529" y="439"/>
                </a:cubicBezTo>
                <a:cubicBezTo>
                  <a:pt x="521" y="439"/>
                  <a:pt x="514" y="443"/>
                  <a:pt x="506" y="448"/>
                </a:cubicBezTo>
                <a:cubicBezTo>
                  <a:pt x="505" y="448"/>
                  <a:pt x="504" y="449"/>
                  <a:pt x="503" y="450"/>
                </a:cubicBezTo>
                <a:cubicBezTo>
                  <a:pt x="500" y="447"/>
                  <a:pt x="500" y="447"/>
                  <a:pt x="500" y="447"/>
                </a:cubicBezTo>
                <a:cubicBezTo>
                  <a:pt x="501" y="446"/>
                  <a:pt x="503" y="445"/>
                  <a:pt x="504" y="445"/>
                </a:cubicBezTo>
                <a:cubicBezTo>
                  <a:pt x="512" y="440"/>
                  <a:pt x="519" y="436"/>
                  <a:pt x="529" y="435"/>
                </a:cubicBezTo>
                <a:cubicBezTo>
                  <a:pt x="538" y="435"/>
                  <a:pt x="545" y="440"/>
                  <a:pt x="552" y="445"/>
                </a:cubicBezTo>
                <a:cubicBezTo>
                  <a:pt x="562" y="452"/>
                  <a:pt x="573" y="460"/>
                  <a:pt x="589" y="455"/>
                </a:cubicBezTo>
                <a:cubicBezTo>
                  <a:pt x="602" y="451"/>
                  <a:pt x="608" y="446"/>
                  <a:pt x="614" y="441"/>
                </a:cubicBezTo>
                <a:cubicBezTo>
                  <a:pt x="617" y="439"/>
                  <a:pt x="620" y="436"/>
                  <a:pt x="624" y="434"/>
                </a:cubicBezTo>
                <a:cubicBezTo>
                  <a:pt x="624" y="434"/>
                  <a:pt x="624" y="434"/>
                  <a:pt x="624" y="434"/>
                </a:cubicBezTo>
                <a:cubicBezTo>
                  <a:pt x="627" y="433"/>
                  <a:pt x="630" y="431"/>
                  <a:pt x="632" y="428"/>
                </a:cubicBezTo>
                <a:cubicBezTo>
                  <a:pt x="638" y="424"/>
                  <a:pt x="644" y="419"/>
                  <a:pt x="658" y="415"/>
                </a:cubicBezTo>
                <a:cubicBezTo>
                  <a:pt x="676" y="409"/>
                  <a:pt x="688" y="417"/>
                  <a:pt x="698" y="425"/>
                </a:cubicBezTo>
                <a:cubicBezTo>
                  <a:pt x="705" y="430"/>
                  <a:pt x="711" y="434"/>
                  <a:pt x="719" y="434"/>
                </a:cubicBezTo>
                <a:cubicBezTo>
                  <a:pt x="728" y="434"/>
                  <a:pt x="735" y="429"/>
                  <a:pt x="742" y="425"/>
                </a:cubicBezTo>
                <a:cubicBezTo>
                  <a:pt x="751" y="420"/>
                  <a:pt x="761" y="414"/>
                  <a:pt x="776" y="414"/>
                </a:cubicBezTo>
                <a:cubicBezTo>
                  <a:pt x="776" y="414"/>
                  <a:pt x="776" y="414"/>
                  <a:pt x="776" y="414"/>
                </a:cubicBezTo>
                <a:cubicBezTo>
                  <a:pt x="789" y="414"/>
                  <a:pt x="797" y="420"/>
                  <a:pt x="805" y="426"/>
                </a:cubicBezTo>
                <a:cubicBezTo>
                  <a:pt x="805" y="426"/>
                  <a:pt x="805" y="426"/>
                  <a:pt x="805" y="426"/>
                </a:cubicBezTo>
                <a:cubicBezTo>
                  <a:pt x="805" y="426"/>
                  <a:pt x="805" y="427"/>
                  <a:pt x="805" y="427"/>
                </a:cubicBezTo>
                <a:cubicBezTo>
                  <a:pt x="813" y="433"/>
                  <a:pt x="820" y="440"/>
                  <a:pt x="833" y="440"/>
                </a:cubicBezTo>
                <a:cubicBezTo>
                  <a:pt x="833" y="440"/>
                  <a:pt x="833" y="440"/>
                  <a:pt x="833" y="440"/>
                </a:cubicBezTo>
                <a:cubicBezTo>
                  <a:pt x="847" y="440"/>
                  <a:pt x="856" y="434"/>
                  <a:pt x="865" y="429"/>
                </a:cubicBezTo>
                <a:cubicBezTo>
                  <a:pt x="873" y="424"/>
                  <a:pt x="881" y="420"/>
                  <a:pt x="890" y="419"/>
                </a:cubicBezTo>
                <a:cubicBezTo>
                  <a:pt x="899" y="419"/>
                  <a:pt x="906" y="424"/>
                  <a:pt x="913" y="429"/>
                </a:cubicBezTo>
                <a:cubicBezTo>
                  <a:pt x="923" y="437"/>
                  <a:pt x="934" y="444"/>
                  <a:pt x="950" y="439"/>
                </a:cubicBezTo>
                <a:cubicBezTo>
                  <a:pt x="963" y="435"/>
                  <a:pt x="969" y="430"/>
                  <a:pt x="975" y="426"/>
                </a:cubicBezTo>
                <a:cubicBezTo>
                  <a:pt x="978" y="423"/>
                  <a:pt x="981" y="421"/>
                  <a:pt x="985" y="419"/>
                </a:cubicBezTo>
                <a:cubicBezTo>
                  <a:pt x="985" y="419"/>
                  <a:pt x="985" y="419"/>
                  <a:pt x="985" y="419"/>
                </a:cubicBezTo>
                <a:cubicBezTo>
                  <a:pt x="988" y="417"/>
                  <a:pt x="991" y="415"/>
                  <a:pt x="993" y="413"/>
                </a:cubicBezTo>
                <a:cubicBezTo>
                  <a:pt x="999" y="408"/>
                  <a:pt x="1005" y="403"/>
                  <a:pt x="1019" y="399"/>
                </a:cubicBezTo>
                <a:cubicBezTo>
                  <a:pt x="1037" y="393"/>
                  <a:pt x="1049" y="402"/>
                  <a:pt x="1059" y="409"/>
                </a:cubicBezTo>
                <a:cubicBezTo>
                  <a:pt x="1066" y="414"/>
                  <a:pt x="1072" y="418"/>
                  <a:pt x="1080" y="418"/>
                </a:cubicBezTo>
                <a:cubicBezTo>
                  <a:pt x="1089" y="418"/>
                  <a:pt x="1096" y="414"/>
                  <a:pt x="1103" y="409"/>
                </a:cubicBezTo>
                <a:cubicBezTo>
                  <a:pt x="1112" y="404"/>
                  <a:pt x="1122" y="398"/>
                  <a:pt x="1137" y="398"/>
                </a:cubicBezTo>
                <a:cubicBezTo>
                  <a:pt x="1137" y="398"/>
                  <a:pt x="1137" y="398"/>
                  <a:pt x="1137" y="398"/>
                </a:cubicBezTo>
                <a:cubicBezTo>
                  <a:pt x="1150" y="398"/>
                  <a:pt x="1158" y="404"/>
                  <a:pt x="1166" y="410"/>
                </a:cubicBezTo>
                <a:cubicBezTo>
                  <a:pt x="1166" y="410"/>
                  <a:pt x="1166" y="410"/>
                  <a:pt x="1166" y="410"/>
                </a:cubicBezTo>
                <a:cubicBezTo>
                  <a:pt x="1166" y="411"/>
                  <a:pt x="1166" y="411"/>
                  <a:pt x="1167" y="411"/>
                </a:cubicBezTo>
                <a:cubicBezTo>
                  <a:pt x="1174" y="417"/>
                  <a:pt x="1181" y="424"/>
                  <a:pt x="1194" y="424"/>
                </a:cubicBezTo>
                <a:cubicBezTo>
                  <a:pt x="1194" y="424"/>
                  <a:pt x="1194" y="424"/>
                  <a:pt x="1194" y="424"/>
                </a:cubicBezTo>
                <a:cubicBezTo>
                  <a:pt x="1208" y="424"/>
                  <a:pt x="1217" y="418"/>
                  <a:pt x="1226" y="413"/>
                </a:cubicBezTo>
                <a:cubicBezTo>
                  <a:pt x="1228" y="412"/>
                  <a:pt x="1229" y="411"/>
                  <a:pt x="1231" y="410"/>
                </a:cubicBezTo>
                <a:cubicBezTo>
                  <a:pt x="1230" y="413"/>
                  <a:pt x="1228" y="415"/>
                  <a:pt x="1227" y="417"/>
                </a:cubicBezTo>
                <a:close/>
                <a:moveTo>
                  <a:pt x="1261" y="365"/>
                </a:moveTo>
                <a:cubicBezTo>
                  <a:pt x="1258" y="363"/>
                  <a:pt x="1255" y="362"/>
                  <a:pt x="1251" y="363"/>
                </a:cubicBezTo>
                <a:cubicBezTo>
                  <a:pt x="1243" y="363"/>
                  <a:pt x="1236" y="367"/>
                  <a:pt x="1228" y="371"/>
                </a:cubicBezTo>
                <a:cubicBezTo>
                  <a:pt x="1219" y="377"/>
                  <a:pt x="1209" y="383"/>
                  <a:pt x="1194" y="383"/>
                </a:cubicBezTo>
                <a:cubicBezTo>
                  <a:pt x="1194" y="383"/>
                  <a:pt x="1194" y="383"/>
                  <a:pt x="1194" y="383"/>
                </a:cubicBezTo>
                <a:cubicBezTo>
                  <a:pt x="1181" y="383"/>
                  <a:pt x="1173" y="376"/>
                  <a:pt x="1166" y="370"/>
                </a:cubicBezTo>
                <a:cubicBezTo>
                  <a:pt x="1166" y="370"/>
                  <a:pt x="1166" y="370"/>
                  <a:pt x="1166" y="370"/>
                </a:cubicBezTo>
                <a:cubicBezTo>
                  <a:pt x="1165" y="370"/>
                  <a:pt x="1165" y="370"/>
                  <a:pt x="1165" y="370"/>
                </a:cubicBezTo>
                <a:cubicBezTo>
                  <a:pt x="1157" y="363"/>
                  <a:pt x="1150" y="357"/>
                  <a:pt x="1137" y="357"/>
                </a:cubicBezTo>
                <a:cubicBezTo>
                  <a:pt x="1137" y="357"/>
                  <a:pt x="1137" y="357"/>
                  <a:pt x="1137" y="357"/>
                </a:cubicBezTo>
                <a:cubicBezTo>
                  <a:pt x="1123" y="357"/>
                  <a:pt x="1114" y="362"/>
                  <a:pt x="1105" y="368"/>
                </a:cubicBezTo>
                <a:cubicBezTo>
                  <a:pt x="1097" y="372"/>
                  <a:pt x="1090" y="377"/>
                  <a:pt x="1080" y="377"/>
                </a:cubicBezTo>
                <a:cubicBezTo>
                  <a:pt x="1071" y="377"/>
                  <a:pt x="1064" y="372"/>
                  <a:pt x="1057" y="367"/>
                </a:cubicBezTo>
                <a:cubicBezTo>
                  <a:pt x="1047" y="360"/>
                  <a:pt x="1037" y="353"/>
                  <a:pt x="1020" y="358"/>
                </a:cubicBezTo>
                <a:cubicBezTo>
                  <a:pt x="1007" y="362"/>
                  <a:pt x="1001" y="367"/>
                  <a:pt x="996" y="371"/>
                </a:cubicBezTo>
                <a:cubicBezTo>
                  <a:pt x="992" y="373"/>
                  <a:pt x="989" y="376"/>
                  <a:pt x="985" y="378"/>
                </a:cubicBezTo>
                <a:cubicBezTo>
                  <a:pt x="985" y="378"/>
                  <a:pt x="985" y="378"/>
                  <a:pt x="985" y="378"/>
                </a:cubicBezTo>
                <a:cubicBezTo>
                  <a:pt x="982" y="380"/>
                  <a:pt x="980" y="382"/>
                  <a:pt x="977" y="384"/>
                </a:cubicBezTo>
                <a:cubicBezTo>
                  <a:pt x="971" y="388"/>
                  <a:pt x="965" y="393"/>
                  <a:pt x="951" y="398"/>
                </a:cubicBezTo>
                <a:cubicBezTo>
                  <a:pt x="933" y="403"/>
                  <a:pt x="921" y="395"/>
                  <a:pt x="911" y="388"/>
                </a:cubicBezTo>
                <a:cubicBezTo>
                  <a:pt x="908" y="385"/>
                  <a:pt x="905" y="383"/>
                  <a:pt x="902" y="381"/>
                </a:cubicBezTo>
                <a:cubicBezTo>
                  <a:pt x="903" y="381"/>
                  <a:pt x="905" y="380"/>
                  <a:pt x="907" y="380"/>
                </a:cubicBezTo>
                <a:cubicBezTo>
                  <a:pt x="909" y="381"/>
                  <a:pt x="911" y="383"/>
                  <a:pt x="913" y="385"/>
                </a:cubicBezTo>
                <a:cubicBezTo>
                  <a:pt x="923" y="392"/>
                  <a:pt x="934" y="399"/>
                  <a:pt x="950" y="394"/>
                </a:cubicBezTo>
                <a:cubicBezTo>
                  <a:pt x="963" y="390"/>
                  <a:pt x="969" y="385"/>
                  <a:pt x="975" y="381"/>
                </a:cubicBezTo>
                <a:cubicBezTo>
                  <a:pt x="978" y="378"/>
                  <a:pt x="981" y="376"/>
                  <a:pt x="985" y="374"/>
                </a:cubicBezTo>
                <a:cubicBezTo>
                  <a:pt x="988" y="372"/>
                  <a:pt x="991" y="370"/>
                  <a:pt x="993" y="368"/>
                </a:cubicBezTo>
                <a:cubicBezTo>
                  <a:pt x="999" y="363"/>
                  <a:pt x="1005" y="358"/>
                  <a:pt x="1019" y="354"/>
                </a:cubicBezTo>
                <a:cubicBezTo>
                  <a:pt x="1037" y="349"/>
                  <a:pt x="1049" y="357"/>
                  <a:pt x="1059" y="364"/>
                </a:cubicBezTo>
                <a:cubicBezTo>
                  <a:pt x="1066" y="369"/>
                  <a:pt x="1072" y="374"/>
                  <a:pt x="1080" y="373"/>
                </a:cubicBezTo>
                <a:cubicBezTo>
                  <a:pt x="1089" y="373"/>
                  <a:pt x="1096" y="369"/>
                  <a:pt x="1103" y="365"/>
                </a:cubicBezTo>
                <a:cubicBezTo>
                  <a:pt x="1112" y="359"/>
                  <a:pt x="1122" y="353"/>
                  <a:pt x="1137" y="353"/>
                </a:cubicBezTo>
                <a:cubicBezTo>
                  <a:pt x="1137" y="353"/>
                  <a:pt x="1137" y="353"/>
                  <a:pt x="1137" y="353"/>
                </a:cubicBezTo>
                <a:cubicBezTo>
                  <a:pt x="1150" y="353"/>
                  <a:pt x="1158" y="360"/>
                  <a:pt x="1166" y="366"/>
                </a:cubicBezTo>
                <a:cubicBezTo>
                  <a:pt x="1166" y="366"/>
                  <a:pt x="1166" y="366"/>
                  <a:pt x="1166" y="366"/>
                </a:cubicBezTo>
                <a:cubicBezTo>
                  <a:pt x="1174" y="373"/>
                  <a:pt x="1181" y="379"/>
                  <a:pt x="1194" y="379"/>
                </a:cubicBezTo>
                <a:cubicBezTo>
                  <a:pt x="1194" y="379"/>
                  <a:pt x="1194" y="379"/>
                  <a:pt x="1194" y="379"/>
                </a:cubicBezTo>
                <a:cubicBezTo>
                  <a:pt x="1208" y="379"/>
                  <a:pt x="1217" y="374"/>
                  <a:pt x="1226" y="368"/>
                </a:cubicBezTo>
                <a:cubicBezTo>
                  <a:pt x="1234" y="364"/>
                  <a:pt x="1242" y="359"/>
                  <a:pt x="1251" y="359"/>
                </a:cubicBezTo>
                <a:cubicBezTo>
                  <a:pt x="1256" y="359"/>
                  <a:pt x="1260" y="360"/>
                  <a:pt x="1263" y="362"/>
                </a:cubicBezTo>
                <a:cubicBezTo>
                  <a:pt x="1263" y="363"/>
                  <a:pt x="1262" y="364"/>
                  <a:pt x="1261" y="365"/>
                </a:cubicBezTo>
                <a:close/>
                <a:moveTo>
                  <a:pt x="1267" y="358"/>
                </a:moveTo>
                <a:cubicBezTo>
                  <a:pt x="1262" y="354"/>
                  <a:pt x="1257" y="352"/>
                  <a:pt x="1251" y="352"/>
                </a:cubicBezTo>
                <a:cubicBezTo>
                  <a:pt x="1243" y="352"/>
                  <a:pt x="1236" y="357"/>
                  <a:pt x="1228" y="361"/>
                </a:cubicBezTo>
                <a:cubicBezTo>
                  <a:pt x="1219" y="366"/>
                  <a:pt x="1209" y="372"/>
                  <a:pt x="1194" y="372"/>
                </a:cubicBezTo>
                <a:cubicBezTo>
                  <a:pt x="1194" y="372"/>
                  <a:pt x="1194" y="372"/>
                  <a:pt x="1194" y="372"/>
                </a:cubicBezTo>
                <a:cubicBezTo>
                  <a:pt x="1181" y="372"/>
                  <a:pt x="1173" y="366"/>
                  <a:pt x="1166" y="360"/>
                </a:cubicBezTo>
                <a:cubicBezTo>
                  <a:pt x="1166" y="360"/>
                  <a:pt x="1166" y="360"/>
                  <a:pt x="1166" y="360"/>
                </a:cubicBezTo>
                <a:cubicBezTo>
                  <a:pt x="1165" y="360"/>
                  <a:pt x="1165" y="359"/>
                  <a:pt x="1165" y="359"/>
                </a:cubicBezTo>
                <a:cubicBezTo>
                  <a:pt x="1157" y="353"/>
                  <a:pt x="1150" y="346"/>
                  <a:pt x="1137" y="346"/>
                </a:cubicBezTo>
                <a:cubicBezTo>
                  <a:pt x="1137" y="346"/>
                  <a:pt x="1137" y="346"/>
                  <a:pt x="1137" y="346"/>
                </a:cubicBezTo>
                <a:cubicBezTo>
                  <a:pt x="1123" y="346"/>
                  <a:pt x="1114" y="352"/>
                  <a:pt x="1105" y="357"/>
                </a:cubicBezTo>
                <a:cubicBezTo>
                  <a:pt x="1097" y="362"/>
                  <a:pt x="1090" y="366"/>
                  <a:pt x="1080" y="367"/>
                </a:cubicBezTo>
                <a:cubicBezTo>
                  <a:pt x="1071" y="367"/>
                  <a:pt x="1064" y="362"/>
                  <a:pt x="1057" y="357"/>
                </a:cubicBezTo>
                <a:cubicBezTo>
                  <a:pt x="1047" y="349"/>
                  <a:pt x="1037" y="342"/>
                  <a:pt x="1020" y="347"/>
                </a:cubicBezTo>
                <a:cubicBezTo>
                  <a:pt x="1007" y="351"/>
                  <a:pt x="1001" y="356"/>
                  <a:pt x="996" y="360"/>
                </a:cubicBezTo>
                <a:cubicBezTo>
                  <a:pt x="992" y="363"/>
                  <a:pt x="989" y="365"/>
                  <a:pt x="985" y="367"/>
                </a:cubicBezTo>
                <a:cubicBezTo>
                  <a:pt x="985" y="367"/>
                  <a:pt x="985" y="367"/>
                  <a:pt x="985" y="367"/>
                </a:cubicBezTo>
                <a:cubicBezTo>
                  <a:pt x="982" y="369"/>
                  <a:pt x="980" y="371"/>
                  <a:pt x="977" y="373"/>
                </a:cubicBezTo>
                <a:cubicBezTo>
                  <a:pt x="971" y="378"/>
                  <a:pt x="965" y="383"/>
                  <a:pt x="951" y="387"/>
                </a:cubicBezTo>
                <a:cubicBezTo>
                  <a:pt x="934" y="392"/>
                  <a:pt x="923" y="385"/>
                  <a:pt x="913" y="378"/>
                </a:cubicBezTo>
                <a:cubicBezTo>
                  <a:pt x="914" y="378"/>
                  <a:pt x="916" y="377"/>
                  <a:pt x="917" y="377"/>
                </a:cubicBezTo>
                <a:cubicBezTo>
                  <a:pt x="926" y="383"/>
                  <a:pt x="936" y="388"/>
                  <a:pt x="950" y="384"/>
                </a:cubicBezTo>
                <a:cubicBezTo>
                  <a:pt x="963" y="380"/>
                  <a:pt x="969" y="375"/>
                  <a:pt x="975" y="370"/>
                </a:cubicBezTo>
                <a:cubicBezTo>
                  <a:pt x="978" y="368"/>
                  <a:pt x="981" y="365"/>
                  <a:pt x="985" y="363"/>
                </a:cubicBezTo>
                <a:cubicBezTo>
                  <a:pt x="985" y="363"/>
                  <a:pt x="985" y="363"/>
                  <a:pt x="985" y="363"/>
                </a:cubicBezTo>
                <a:cubicBezTo>
                  <a:pt x="988" y="362"/>
                  <a:pt x="991" y="360"/>
                  <a:pt x="993" y="357"/>
                </a:cubicBezTo>
                <a:cubicBezTo>
                  <a:pt x="999" y="353"/>
                  <a:pt x="1005" y="348"/>
                  <a:pt x="1019" y="344"/>
                </a:cubicBezTo>
                <a:cubicBezTo>
                  <a:pt x="1037" y="338"/>
                  <a:pt x="1049" y="346"/>
                  <a:pt x="1059" y="354"/>
                </a:cubicBezTo>
                <a:cubicBezTo>
                  <a:pt x="1066" y="358"/>
                  <a:pt x="1072" y="363"/>
                  <a:pt x="1080" y="363"/>
                </a:cubicBezTo>
                <a:cubicBezTo>
                  <a:pt x="1089" y="363"/>
                  <a:pt x="1096" y="358"/>
                  <a:pt x="1103" y="354"/>
                </a:cubicBezTo>
                <a:cubicBezTo>
                  <a:pt x="1112" y="349"/>
                  <a:pt x="1122" y="343"/>
                  <a:pt x="1137" y="343"/>
                </a:cubicBezTo>
                <a:cubicBezTo>
                  <a:pt x="1137" y="343"/>
                  <a:pt x="1137" y="343"/>
                  <a:pt x="1137" y="343"/>
                </a:cubicBezTo>
                <a:cubicBezTo>
                  <a:pt x="1150" y="343"/>
                  <a:pt x="1158" y="349"/>
                  <a:pt x="1166" y="355"/>
                </a:cubicBezTo>
                <a:cubicBezTo>
                  <a:pt x="1166" y="355"/>
                  <a:pt x="1166" y="355"/>
                  <a:pt x="1166" y="355"/>
                </a:cubicBezTo>
                <a:cubicBezTo>
                  <a:pt x="1166" y="355"/>
                  <a:pt x="1166" y="356"/>
                  <a:pt x="1167" y="356"/>
                </a:cubicBezTo>
                <a:cubicBezTo>
                  <a:pt x="1174" y="362"/>
                  <a:pt x="1181" y="368"/>
                  <a:pt x="1194" y="369"/>
                </a:cubicBezTo>
                <a:cubicBezTo>
                  <a:pt x="1194" y="369"/>
                  <a:pt x="1194" y="369"/>
                  <a:pt x="1194" y="369"/>
                </a:cubicBezTo>
                <a:cubicBezTo>
                  <a:pt x="1208" y="369"/>
                  <a:pt x="1217" y="363"/>
                  <a:pt x="1226" y="358"/>
                </a:cubicBezTo>
                <a:cubicBezTo>
                  <a:pt x="1234" y="353"/>
                  <a:pt x="1242" y="349"/>
                  <a:pt x="1251" y="348"/>
                </a:cubicBezTo>
                <a:cubicBezTo>
                  <a:pt x="1258" y="348"/>
                  <a:pt x="1263" y="351"/>
                  <a:pt x="1269" y="355"/>
                </a:cubicBezTo>
                <a:cubicBezTo>
                  <a:pt x="1268" y="356"/>
                  <a:pt x="1267" y="357"/>
                  <a:pt x="1267" y="358"/>
                </a:cubicBezTo>
                <a:close/>
                <a:moveTo>
                  <a:pt x="1272" y="351"/>
                </a:moveTo>
                <a:cubicBezTo>
                  <a:pt x="1273" y="350"/>
                  <a:pt x="1273" y="349"/>
                  <a:pt x="1274" y="348"/>
                </a:cubicBezTo>
                <a:cubicBezTo>
                  <a:pt x="1267" y="343"/>
                  <a:pt x="1260" y="338"/>
                  <a:pt x="1251" y="338"/>
                </a:cubicBezTo>
                <a:cubicBezTo>
                  <a:pt x="1242" y="338"/>
                  <a:pt x="1234" y="343"/>
                  <a:pt x="1226" y="347"/>
                </a:cubicBezTo>
                <a:cubicBezTo>
                  <a:pt x="1217" y="353"/>
                  <a:pt x="1208" y="358"/>
                  <a:pt x="1194" y="358"/>
                </a:cubicBezTo>
                <a:cubicBezTo>
                  <a:pt x="1194" y="358"/>
                  <a:pt x="1194" y="358"/>
                  <a:pt x="1194" y="358"/>
                </a:cubicBezTo>
                <a:cubicBezTo>
                  <a:pt x="1181" y="358"/>
                  <a:pt x="1174" y="352"/>
                  <a:pt x="1167" y="345"/>
                </a:cubicBezTo>
                <a:cubicBezTo>
                  <a:pt x="1166" y="345"/>
                  <a:pt x="1166" y="345"/>
                  <a:pt x="1166" y="345"/>
                </a:cubicBezTo>
                <a:cubicBezTo>
                  <a:pt x="1166" y="345"/>
                  <a:pt x="1166" y="345"/>
                  <a:pt x="1166" y="345"/>
                </a:cubicBezTo>
                <a:cubicBezTo>
                  <a:pt x="1158" y="339"/>
                  <a:pt x="1150" y="332"/>
                  <a:pt x="1137" y="332"/>
                </a:cubicBezTo>
                <a:cubicBezTo>
                  <a:pt x="1137" y="332"/>
                  <a:pt x="1137" y="332"/>
                  <a:pt x="1137" y="332"/>
                </a:cubicBezTo>
                <a:cubicBezTo>
                  <a:pt x="1122" y="332"/>
                  <a:pt x="1112" y="338"/>
                  <a:pt x="1103" y="344"/>
                </a:cubicBezTo>
                <a:cubicBezTo>
                  <a:pt x="1096" y="348"/>
                  <a:pt x="1089" y="352"/>
                  <a:pt x="1080" y="352"/>
                </a:cubicBezTo>
                <a:cubicBezTo>
                  <a:pt x="1072" y="353"/>
                  <a:pt x="1066" y="348"/>
                  <a:pt x="1059" y="343"/>
                </a:cubicBezTo>
                <a:cubicBezTo>
                  <a:pt x="1052" y="338"/>
                  <a:pt x="1044" y="333"/>
                  <a:pt x="1034" y="332"/>
                </a:cubicBezTo>
                <a:cubicBezTo>
                  <a:pt x="1032" y="333"/>
                  <a:pt x="1029" y="334"/>
                  <a:pt x="1026" y="335"/>
                </a:cubicBezTo>
                <a:cubicBezTo>
                  <a:pt x="1039" y="334"/>
                  <a:pt x="1048" y="340"/>
                  <a:pt x="1057" y="346"/>
                </a:cubicBezTo>
                <a:cubicBezTo>
                  <a:pt x="1064" y="351"/>
                  <a:pt x="1071" y="356"/>
                  <a:pt x="1080" y="356"/>
                </a:cubicBezTo>
                <a:cubicBezTo>
                  <a:pt x="1090" y="356"/>
                  <a:pt x="1097" y="351"/>
                  <a:pt x="1105" y="347"/>
                </a:cubicBezTo>
                <a:cubicBezTo>
                  <a:pt x="1114" y="341"/>
                  <a:pt x="1123" y="336"/>
                  <a:pt x="1137" y="336"/>
                </a:cubicBezTo>
                <a:cubicBezTo>
                  <a:pt x="1137" y="336"/>
                  <a:pt x="1137" y="336"/>
                  <a:pt x="1137" y="336"/>
                </a:cubicBezTo>
                <a:cubicBezTo>
                  <a:pt x="1150" y="336"/>
                  <a:pt x="1157" y="342"/>
                  <a:pt x="1165" y="349"/>
                </a:cubicBezTo>
                <a:cubicBezTo>
                  <a:pt x="1165" y="349"/>
                  <a:pt x="1165" y="349"/>
                  <a:pt x="1166" y="349"/>
                </a:cubicBezTo>
                <a:cubicBezTo>
                  <a:pt x="1166" y="349"/>
                  <a:pt x="1166" y="349"/>
                  <a:pt x="1166" y="349"/>
                </a:cubicBezTo>
                <a:cubicBezTo>
                  <a:pt x="1173" y="355"/>
                  <a:pt x="1181" y="362"/>
                  <a:pt x="1194" y="362"/>
                </a:cubicBezTo>
                <a:cubicBezTo>
                  <a:pt x="1194" y="362"/>
                  <a:pt x="1194" y="362"/>
                  <a:pt x="1194" y="362"/>
                </a:cubicBezTo>
                <a:cubicBezTo>
                  <a:pt x="1209" y="362"/>
                  <a:pt x="1219" y="356"/>
                  <a:pt x="1228" y="350"/>
                </a:cubicBezTo>
                <a:cubicBezTo>
                  <a:pt x="1236" y="346"/>
                  <a:pt x="1243" y="342"/>
                  <a:pt x="1251" y="342"/>
                </a:cubicBezTo>
                <a:cubicBezTo>
                  <a:pt x="1259" y="341"/>
                  <a:pt x="1265" y="346"/>
                  <a:pt x="1272" y="351"/>
                </a:cubicBezTo>
                <a:close/>
                <a:moveTo>
                  <a:pt x="1277" y="344"/>
                </a:moveTo>
                <a:cubicBezTo>
                  <a:pt x="1280" y="341"/>
                  <a:pt x="1280" y="341"/>
                  <a:pt x="1280" y="341"/>
                </a:cubicBezTo>
                <a:cubicBezTo>
                  <a:pt x="1278" y="340"/>
                  <a:pt x="1276" y="339"/>
                  <a:pt x="1274" y="337"/>
                </a:cubicBezTo>
                <a:cubicBezTo>
                  <a:pt x="1267" y="332"/>
                  <a:pt x="1260" y="327"/>
                  <a:pt x="1251" y="327"/>
                </a:cubicBezTo>
                <a:cubicBezTo>
                  <a:pt x="1242" y="328"/>
                  <a:pt x="1234" y="332"/>
                  <a:pt x="1226" y="337"/>
                </a:cubicBezTo>
                <a:cubicBezTo>
                  <a:pt x="1217" y="342"/>
                  <a:pt x="1208" y="348"/>
                  <a:pt x="1194" y="348"/>
                </a:cubicBezTo>
                <a:cubicBezTo>
                  <a:pt x="1194" y="348"/>
                  <a:pt x="1194" y="348"/>
                  <a:pt x="1194" y="348"/>
                </a:cubicBezTo>
                <a:cubicBezTo>
                  <a:pt x="1181" y="348"/>
                  <a:pt x="1174" y="341"/>
                  <a:pt x="1167" y="335"/>
                </a:cubicBezTo>
                <a:cubicBezTo>
                  <a:pt x="1166" y="335"/>
                  <a:pt x="1166" y="334"/>
                  <a:pt x="1166" y="334"/>
                </a:cubicBezTo>
                <a:cubicBezTo>
                  <a:pt x="1166" y="334"/>
                  <a:pt x="1166" y="334"/>
                  <a:pt x="1166" y="334"/>
                </a:cubicBezTo>
                <a:cubicBezTo>
                  <a:pt x="1158" y="328"/>
                  <a:pt x="1150" y="322"/>
                  <a:pt x="1137" y="322"/>
                </a:cubicBezTo>
                <a:cubicBezTo>
                  <a:pt x="1137" y="322"/>
                  <a:pt x="1137" y="322"/>
                  <a:pt x="1137" y="322"/>
                </a:cubicBezTo>
                <a:cubicBezTo>
                  <a:pt x="1122" y="322"/>
                  <a:pt x="1112" y="328"/>
                  <a:pt x="1103" y="333"/>
                </a:cubicBezTo>
                <a:cubicBezTo>
                  <a:pt x="1096" y="337"/>
                  <a:pt x="1089" y="342"/>
                  <a:pt x="1080" y="342"/>
                </a:cubicBezTo>
                <a:cubicBezTo>
                  <a:pt x="1072" y="342"/>
                  <a:pt x="1066" y="338"/>
                  <a:pt x="1059" y="333"/>
                </a:cubicBezTo>
                <a:cubicBezTo>
                  <a:pt x="1056" y="330"/>
                  <a:pt x="1052" y="327"/>
                  <a:pt x="1048" y="325"/>
                </a:cubicBezTo>
                <a:cubicBezTo>
                  <a:pt x="1046" y="326"/>
                  <a:pt x="1045" y="327"/>
                  <a:pt x="1043" y="327"/>
                </a:cubicBezTo>
                <a:cubicBezTo>
                  <a:pt x="1048" y="329"/>
                  <a:pt x="1053" y="333"/>
                  <a:pt x="1057" y="336"/>
                </a:cubicBezTo>
                <a:cubicBezTo>
                  <a:pt x="1064" y="341"/>
                  <a:pt x="1071" y="346"/>
                  <a:pt x="1080" y="346"/>
                </a:cubicBezTo>
                <a:cubicBezTo>
                  <a:pt x="1090" y="345"/>
                  <a:pt x="1097" y="341"/>
                  <a:pt x="1105" y="336"/>
                </a:cubicBezTo>
                <a:cubicBezTo>
                  <a:pt x="1114" y="331"/>
                  <a:pt x="1123" y="325"/>
                  <a:pt x="1137" y="325"/>
                </a:cubicBezTo>
                <a:cubicBezTo>
                  <a:pt x="1137" y="325"/>
                  <a:pt x="1137" y="325"/>
                  <a:pt x="1137" y="325"/>
                </a:cubicBezTo>
                <a:cubicBezTo>
                  <a:pt x="1150" y="325"/>
                  <a:pt x="1157" y="332"/>
                  <a:pt x="1165" y="338"/>
                </a:cubicBezTo>
                <a:cubicBezTo>
                  <a:pt x="1165" y="338"/>
                  <a:pt x="1165" y="339"/>
                  <a:pt x="1166" y="339"/>
                </a:cubicBezTo>
                <a:cubicBezTo>
                  <a:pt x="1173" y="345"/>
                  <a:pt x="1181" y="351"/>
                  <a:pt x="1194" y="351"/>
                </a:cubicBezTo>
                <a:cubicBezTo>
                  <a:pt x="1194" y="351"/>
                  <a:pt x="1194" y="351"/>
                  <a:pt x="1194" y="351"/>
                </a:cubicBezTo>
                <a:cubicBezTo>
                  <a:pt x="1209" y="351"/>
                  <a:pt x="1219" y="345"/>
                  <a:pt x="1228" y="340"/>
                </a:cubicBezTo>
                <a:cubicBezTo>
                  <a:pt x="1236" y="335"/>
                  <a:pt x="1243" y="331"/>
                  <a:pt x="1251" y="331"/>
                </a:cubicBezTo>
                <a:cubicBezTo>
                  <a:pt x="1259" y="331"/>
                  <a:pt x="1265" y="335"/>
                  <a:pt x="1272" y="340"/>
                </a:cubicBezTo>
                <a:cubicBezTo>
                  <a:pt x="1274" y="341"/>
                  <a:pt x="1276" y="343"/>
                  <a:pt x="1277" y="344"/>
                </a:cubicBezTo>
                <a:close/>
                <a:moveTo>
                  <a:pt x="1300" y="317"/>
                </a:moveTo>
                <a:cubicBezTo>
                  <a:pt x="1301" y="316"/>
                  <a:pt x="1302" y="315"/>
                  <a:pt x="1302" y="314"/>
                </a:cubicBezTo>
                <a:cubicBezTo>
                  <a:pt x="1296" y="312"/>
                  <a:pt x="1291" y="308"/>
                  <a:pt x="1286" y="304"/>
                </a:cubicBezTo>
                <a:cubicBezTo>
                  <a:pt x="1279" y="299"/>
                  <a:pt x="1272" y="294"/>
                  <a:pt x="1263" y="294"/>
                </a:cubicBezTo>
                <a:cubicBezTo>
                  <a:pt x="1253" y="295"/>
                  <a:pt x="1246" y="299"/>
                  <a:pt x="1238" y="304"/>
                </a:cubicBezTo>
                <a:cubicBezTo>
                  <a:pt x="1229" y="309"/>
                  <a:pt x="1220" y="315"/>
                  <a:pt x="1206" y="315"/>
                </a:cubicBezTo>
                <a:cubicBezTo>
                  <a:pt x="1206" y="315"/>
                  <a:pt x="1206" y="315"/>
                  <a:pt x="1206" y="315"/>
                </a:cubicBezTo>
                <a:cubicBezTo>
                  <a:pt x="1193" y="314"/>
                  <a:pt x="1186" y="308"/>
                  <a:pt x="1178" y="302"/>
                </a:cubicBezTo>
                <a:cubicBezTo>
                  <a:pt x="1178" y="302"/>
                  <a:pt x="1178" y="301"/>
                  <a:pt x="1177" y="301"/>
                </a:cubicBezTo>
                <a:cubicBezTo>
                  <a:pt x="1170" y="295"/>
                  <a:pt x="1162" y="289"/>
                  <a:pt x="1149" y="289"/>
                </a:cubicBezTo>
                <a:cubicBezTo>
                  <a:pt x="1149" y="289"/>
                  <a:pt x="1149" y="289"/>
                  <a:pt x="1149" y="289"/>
                </a:cubicBezTo>
                <a:cubicBezTo>
                  <a:pt x="1134" y="289"/>
                  <a:pt x="1124" y="295"/>
                  <a:pt x="1115" y="300"/>
                </a:cubicBezTo>
                <a:cubicBezTo>
                  <a:pt x="1107" y="304"/>
                  <a:pt x="1100" y="309"/>
                  <a:pt x="1092" y="309"/>
                </a:cubicBezTo>
                <a:cubicBezTo>
                  <a:pt x="1089" y="309"/>
                  <a:pt x="1086" y="308"/>
                  <a:pt x="1083" y="307"/>
                </a:cubicBezTo>
                <a:cubicBezTo>
                  <a:pt x="1079" y="309"/>
                  <a:pt x="1079" y="309"/>
                  <a:pt x="1079" y="309"/>
                </a:cubicBezTo>
                <a:cubicBezTo>
                  <a:pt x="1083" y="311"/>
                  <a:pt x="1087" y="313"/>
                  <a:pt x="1092" y="313"/>
                </a:cubicBezTo>
                <a:cubicBezTo>
                  <a:pt x="1101" y="312"/>
                  <a:pt x="1109" y="308"/>
                  <a:pt x="1117" y="303"/>
                </a:cubicBezTo>
                <a:cubicBezTo>
                  <a:pt x="1126" y="298"/>
                  <a:pt x="1135" y="292"/>
                  <a:pt x="1149" y="292"/>
                </a:cubicBezTo>
                <a:cubicBezTo>
                  <a:pt x="1149" y="292"/>
                  <a:pt x="1149" y="292"/>
                  <a:pt x="1149" y="292"/>
                </a:cubicBezTo>
                <a:cubicBezTo>
                  <a:pt x="1161" y="292"/>
                  <a:pt x="1169" y="299"/>
                  <a:pt x="1176" y="305"/>
                </a:cubicBezTo>
                <a:cubicBezTo>
                  <a:pt x="1177" y="305"/>
                  <a:pt x="1177" y="306"/>
                  <a:pt x="1177" y="306"/>
                </a:cubicBezTo>
                <a:cubicBezTo>
                  <a:pt x="1177" y="306"/>
                  <a:pt x="1177" y="306"/>
                  <a:pt x="1177" y="306"/>
                </a:cubicBezTo>
                <a:cubicBezTo>
                  <a:pt x="1184" y="312"/>
                  <a:pt x="1193" y="318"/>
                  <a:pt x="1206" y="318"/>
                </a:cubicBezTo>
                <a:cubicBezTo>
                  <a:pt x="1206" y="318"/>
                  <a:pt x="1206" y="318"/>
                  <a:pt x="1206" y="318"/>
                </a:cubicBezTo>
                <a:cubicBezTo>
                  <a:pt x="1221" y="318"/>
                  <a:pt x="1231" y="312"/>
                  <a:pt x="1240" y="307"/>
                </a:cubicBezTo>
                <a:cubicBezTo>
                  <a:pt x="1247" y="302"/>
                  <a:pt x="1254" y="298"/>
                  <a:pt x="1263" y="298"/>
                </a:cubicBezTo>
                <a:cubicBezTo>
                  <a:pt x="1271" y="298"/>
                  <a:pt x="1277" y="302"/>
                  <a:pt x="1284" y="307"/>
                </a:cubicBezTo>
                <a:cubicBezTo>
                  <a:pt x="1289" y="311"/>
                  <a:pt x="1294" y="314"/>
                  <a:pt x="1300" y="317"/>
                </a:cubicBezTo>
                <a:close/>
                <a:moveTo>
                  <a:pt x="1307" y="308"/>
                </a:moveTo>
                <a:cubicBezTo>
                  <a:pt x="1298" y="307"/>
                  <a:pt x="1291" y="302"/>
                  <a:pt x="1284" y="297"/>
                </a:cubicBezTo>
                <a:cubicBezTo>
                  <a:pt x="1277" y="292"/>
                  <a:pt x="1271" y="287"/>
                  <a:pt x="1263" y="288"/>
                </a:cubicBezTo>
                <a:cubicBezTo>
                  <a:pt x="1254" y="288"/>
                  <a:pt x="1247" y="292"/>
                  <a:pt x="1240" y="296"/>
                </a:cubicBezTo>
                <a:cubicBezTo>
                  <a:pt x="1231" y="302"/>
                  <a:pt x="1221" y="308"/>
                  <a:pt x="1206" y="308"/>
                </a:cubicBezTo>
                <a:cubicBezTo>
                  <a:pt x="1206" y="308"/>
                  <a:pt x="1206" y="308"/>
                  <a:pt x="1206" y="308"/>
                </a:cubicBezTo>
                <a:cubicBezTo>
                  <a:pt x="1193" y="308"/>
                  <a:pt x="1184" y="301"/>
                  <a:pt x="1177" y="295"/>
                </a:cubicBezTo>
                <a:cubicBezTo>
                  <a:pt x="1177" y="295"/>
                  <a:pt x="1177" y="295"/>
                  <a:pt x="1177" y="295"/>
                </a:cubicBezTo>
                <a:cubicBezTo>
                  <a:pt x="1177" y="295"/>
                  <a:pt x="1177" y="295"/>
                  <a:pt x="1176" y="295"/>
                </a:cubicBezTo>
                <a:cubicBezTo>
                  <a:pt x="1169" y="288"/>
                  <a:pt x="1161" y="282"/>
                  <a:pt x="1149" y="282"/>
                </a:cubicBezTo>
                <a:cubicBezTo>
                  <a:pt x="1149" y="282"/>
                  <a:pt x="1149" y="282"/>
                  <a:pt x="1149" y="282"/>
                </a:cubicBezTo>
                <a:cubicBezTo>
                  <a:pt x="1135" y="282"/>
                  <a:pt x="1126" y="287"/>
                  <a:pt x="1117" y="293"/>
                </a:cubicBezTo>
                <a:cubicBezTo>
                  <a:pt x="1109" y="297"/>
                  <a:pt x="1102" y="301"/>
                  <a:pt x="1094" y="302"/>
                </a:cubicBezTo>
                <a:cubicBezTo>
                  <a:pt x="1106" y="295"/>
                  <a:pt x="1118" y="289"/>
                  <a:pt x="1130" y="282"/>
                </a:cubicBezTo>
                <a:cubicBezTo>
                  <a:pt x="1135" y="280"/>
                  <a:pt x="1141" y="278"/>
                  <a:pt x="1149" y="278"/>
                </a:cubicBezTo>
                <a:cubicBezTo>
                  <a:pt x="1149" y="278"/>
                  <a:pt x="1149" y="278"/>
                  <a:pt x="1149" y="278"/>
                </a:cubicBezTo>
                <a:cubicBezTo>
                  <a:pt x="1162" y="278"/>
                  <a:pt x="1170" y="285"/>
                  <a:pt x="1177" y="291"/>
                </a:cubicBezTo>
                <a:cubicBezTo>
                  <a:pt x="1177" y="290"/>
                  <a:pt x="1177" y="290"/>
                  <a:pt x="1177" y="290"/>
                </a:cubicBezTo>
                <a:cubicBezTo>
                  <a:pt x="1178" y="291"/>
                  <a:pt x="1178" y="291"/>
                  <a:pt x="1178" y="291"/>
                </a:cubicBezTo>
                <a:cubicBezTo>
                  <a:pt x="1186" y="297"/>
                  <a:pt x="1193" y="304"/>
                  <a:pt x="1206" y="304"/>
                </a:cubicBezTo>
                <a:cubicBezTo>
                  <a:pt x="1206" y="304"/>
                  <a:pt x="1206" y="304"/>
                  <a:pt x="1206" y="304"/>
                </a:cubicBezTo>
                <a:cubicBezTo>
                  <a:pt x="1220" y="304"/>
                  <a:pt x="1229" y="298"/>
                  <a:pt x="1238" y="293"/>
                </a:cubicBezTo>
                <a:cubicBezTo>
                  <a:pt x="1246" y="289"/>
                  <a:pt x="1253" y="284"/>
                  <a:pt x="1263" y="284"/>
                </a:cubicBezTo>
                <a:cubicBezTo>
                  <a:pt x="1272" y="284"/>
                  <a:pt x="1279" y="289"/>
                  <a:pt x="1286" y="294"/>
                </a:cubicBezTo>
                <a:cubicBezTo>
                  <a:pt x="1293" y="299"/>
                  <a:pt x="1301" y="304"/>
                  <a:pt x="1310" y="305"/>
                </a:cubicBezTo>
                <a:cubicBezTo>
                  <a:pt x="1309" y="306"/>
                  <a:pt x="1308" y="307"/>
                  <a:pt x="1307" y="308"/>
                </a:cubicBezTo>
                <a:close/>
                <a:moveTo>
                  <a:pt x="1317" y="298"/>
                </a:moveTo>
                <a:cubicBezTo>
                  <a:pt x="1303" y="300"/>
                  <a:pt x="1293" y="293"/>
                  <a:pt x="1284" y="286"/>
                </a:cubicBezTo>
                <a:cubicBezTo>
                  <a:pt x="1277" y="281"/>
                  <a:pt x="1271" y="277"/>
                  <a:pt x="1263" y="277"/>
                </a:cubicBezTo>
                <a:cubicBezTo>
                  <a:pt x="1254" y="277"/>
                  <a:pt x="1247" y="281"/>
                  <a:pt x="1240" y="286"/>
                </a:cubicBezTo>
                <a:cubicBezTo>
                  <a:pt x="1231" y="291"/>
                  <a:pt x="1221" y="297"/>
                  <a:pt x="1206" y="297"/>
                </a:cubicBezTo>
                <a:cubicBezTo>
                  <a:pt x="1206" y="297"/>
                  <a:pt x="1206" y="297"/>
                  <a:pt x="1206" y="297"/>
                </a:cubicBezTo>
                <a:cubicBezTo>
                  <a:pt x="1193" y="297"/>
                  <a:pt x="1184" y="291"/>
                  <a:pt x="1177" y="285"/>
                </a:cubicBezTo>
                <a:cubicBezTo>
                  <a:pt x="1177" y="285"/>
                  <a:pt x="1177" y="285"/>
                  <a:pt x="1177" y="285"/>
                </a:cubicBezTo>
                <a:cubicBezTo>
                  <a:pt x="1177" y="285"/>
                  <a:pt x="1177" y="284"/>
                  <a:pt x="1176" y="284"/>
                </a:cubicBezTo>
                <a:cubicBezTo>
                  <a:pt x="1169" y="278"/>
                  <a:pt x="1161" y="271"/>
                  <a:pt x="1149" y="271"/>
                </a:cubicBezTo>
                <a:cubicBezTo>
                  <a:pt x="1149" y="271"/>
                  <a:pt x="1149" y="271"/>
                  <a:pt x="1149" y="271"/>
                </a:cubicBezTo>
                <a:cubicBezTo>
                  <a:pt x="1148" y="271"/>
                  <a:pt x="1148" y="271"/>
                  <a:pt x="1147" y="271"/>
                </a:cubicBezTo>
                <a:cubicBezTo>
                  <a:pt x="1149" y="270"/>
                  <a:pt x="1151" y="269"/>
                  <a:pt x="1153" y="268"/>
                </a:cubicBezTo>
                <a:cubicBezTo>
                  <a:pt x="1164" y="269"/>
                  <a:pt x="1171" y="275"/>
                  <a:pt x="1177" y="280"/>
                </a:cubicBezTo>
                <a:cubicBezTo>
                  <a:pt x="1177" y="280"/>
                  <a:pt x="1177" y="280"/>
                  <a:pt x="1177" y="280"/>
                </a:cubicBezTo>
                <a:cubicBezTo>
                  <a:pt x="1178" y="280"/>
                  <a:pt x="1178" y="281"/>
                  <a:pt x="1178" y="281"/>
                </a:cubicBezTo>
                <a:cubicBezTo>
                  <a:pt x="1186" y="287"/>
                  <a:pt x="1193" y="293"/>
                  <a:pt x="1206" y="294"/>
                </a:cubicBezTo>
                <a:cubicBezTo>
                  <a:pt x="1206" y="294"/>
                  <a:pt x="1206" y="294"/>
                  <a:pt x="1206" y="294"/>
                </a:cubicBezTo>
                <a:cubicBezTo>
                  <a:pt x="1220" y="294"/>
                  <a:pt x="1229" y="288"/>
                  <a:pt x="1238" y="283"/>
                </a:cubicBezTo>
                <a:cubicBezTo>
                  <a:pt x="1246" y="278"/>
                  <a:pt x="1253" y="274"/>
                  <a:pt x="1263" y="273"/>
                </a:cubicBezTo>
                <a:cubicBezTo>
                  <a:pt x="1272" y="273"/>
                  <a:pt x="1279" y="278"/>
                  <a:pt x="1286" y="283"/>
                </a:cubicBezTo>
                <a:cubicBezTo>
                  <a:pt x="1296" y="290"/>
                  <a:pt x="1306" y="297"/>
                  <a:pt x="1321" y="293"/>
                </a:cubicBezTo>
                <a:cubicBezTo>
                  <a:pt x="1320" y="295"/>
                  <a:pt x="1318" y="296"/>
                  <a:pt x="1317" y="298"/>
                </a:cubicBezTo>
                <a:close/>
                <a:moveTo>
                  <a:pt x="1331" y="283"/>
                </a:moveTo>
                <a:cubicBezTo>
                  <a:pt x="1329" y="284"/>
                  <a:pt x="1327" y="285"/>
                  <a:pt x="1324" y="286"/>
                </a:cubicBezTo>
                <a:cubicBezTo>
                  <a:pt x="1306" y="291"/>
                  <a:pt x="1294" y="283"/>
                  <a:pt x="1284" y="276"/>
                </a:cubicBezTo>
                <a:cubicBezTo>
                  <a:pt x="1277" y="271"/>
                  <a:pt x="1271" y="266"/>
                  <a:pt x="1263" y="267"/>
                </a:cubicBezTo>
                <a:cubicBezTo>
                  <a:pt x="1254" y="267"/>
                  <a:pt x="1247" y="271"/>
                  <a:pt x="1240" y="275"/>
                </a:cubicBezTo>
                <a:cubicBezTo>
                  <a:pt x="1231" y="281"/>
                  <a:pt x="1221" y="287"/>
                  <a:pt x="1206" y="287"/>
                </a:cubicBezTo>
                <a:cubicBezTo>
                  <a:pt x="1206" y="287"/>
                  <a:pt x="1206" y="287"/>
                  <a:pt x="1206" y="287"/>
                </a:cubicBezTo>
                <a:cubicBezTo>
                  <a:pt x="1193" y="287"/>
                  <a:pt x="1184" y="280"/>
                  <a:pt x="1177" y="274"/>
                </a:cubicBezTo>
                <a:cubicBezTo>
                  <a:pt x="1177" y="274"/>
                  <a:pt x="1177" y="274"/>
                  <a:pt x="1177" y="274"/>
                </a:cubicBezTo>
                <a:cubicBezTo>
                  <a:pt x="1172" y="270"/>
                  <a:pt x="1167" y="266"/>
                  <a:pt x="1161" y="263"/>
                </a:cubicBezTo>
                <a:cubicBezTo>
                  <a:pt x="1165" y="261"/>
                  <a:pt x="1165" y="261"/>
                  <a:pt x="1165" y="261"/>
                </a:cubicBezTo>
                <a:cubicBezTo>
                  <a:pt x="1170" y="263"/>
                  <a:pt x="1174" y="266"/>
                  <a:pt x="1177" y="269"/>
                </a:cubicBezTo>
                <a:cubicBezTo>
                  <a:pt x="1177" y="270"/>
                  <a:pt x="1177" y="270"/>
                  <a:pt x="1177" y="270"/>
                </a:cubicBezTo>
                <a:cubicBezTo>
                  <a:pt x="1178" y="270"/>
                  <a:pt x="1178" y="270"/>
                  <a:pt x="1178" y="270"/>
                </a:cubicBezTo>
                <a:cubicBezTo>
                  <a:pt x="1186" y="277"/>
                  <a:pt x="1193" y="283"/>
                  <a:pt x="1206" y="283"/>
                </a:cubicBezTo>
                <a:cubicBezTo>
                  <a:pt x="1206" y="283"/>
                  <a:pt x="1206" y="283"/>
                  <a:pt x="1206" y="283"/>
                </a:cubicBezTo>
                <a:cubicBezTo>
                  <a:pt x="1220" y="283"/>
                  <a:pt x="1229" y="277"/>
                  <a:pt x="1238" y="272"/>
                </a:cubicBezTo>
                <a:cubicBezTo>
                  <a:pt x="1246" y="268"/>
                  <a:pt x="1253" y="263"/>
                  <a:pt x="1263" y="263"/>
                </a:cubicBezTo>
                <a:cubicBezTo>
                  <a:pt x="1272" y="263"/>
                  <a:pt x="1279" y="268"/>
                  <a:pt x="1286" y="273"/>
                </a:cubicBezTo>
                <a:cubicBezTo>
                  <a:pt x="1296" y="280"/>
                  <a:pt x="1306" y="287"/>
                  <a:pt x="1323" y="282"/>
                </a:cubicBezTo>
                <a:cubicBezTo>
                  <a:pt x="1331" y="280"/>
                  <a:pt x="1336" y="277"/>
                  <a:pt x="1340" y="275"/>
                </a:cubicBezTo>
                <a:cubicBezTo>
                  <a:pt x="1337" y="277"/>
                  <a:pt x="1334" y="280"/>
                  <a:pt x="1331" y="283"/>
                </a:cubicBezTo>
                <a:close/>
                <a:moveTo>
                  <a:pt x="1444" y="190"/>
                </a:moveTo>
                <a:cubicBezTo>
                  <a:pt x="1445" y="190"/>
                  <a:pt x="1447" y="189"/>
                  <a:pt x="1448" y="188"/>
                </a:cubicBezTo>
                <a:cubicBezTo>
                  <a:pt x="1440" y="186"/>
                  <a:pt x="1434" y="181"/>
                  <a:pt x="1428" y="176"/>
                </a:cubicBezTo>
                <a:cubicBezTo>
                  <a:pt x="1428" y="176"/>
                  <a:pt x="1427" y="175"/>
                  <a:pt x="1427" y="175"/>
                </a:cubicBezTo>
                <a:cubicBezTo>
                  <a:pt x="1420" y="169"/>
                  <a:pt x="1412" y="163"/>
                  <a:pt x="1399" y="163"/>
                </a:cubicBezTo>
                <a:cubicBezTo>
                  <a:pt x="1398" y="163"/>
                  <a:pt x="1398" y="163"/>
                  <a:pt x="1398" y="163"/>
                </a:cubicBezTo>
                <a:cubicBezTo>
                  <a:pt x="1383" y="163"/>
                  <a:pt x="1373" y="169"/>
                  <a:pt x="1364" y="174"/>
                </a:cubicBezTo>
                <a:cubicBezTo>
                  <a:pt x="1357" y="178"/>
                  <a:pt x="1350" y="183"/>
                  <a:pt x="1341" y="183"/>
                </a:cubicBezTo>
                <a:cubicBezTo>
                  <a:pt x="1334" y="183"/>
                  <a:pt x="1327" y="179"/>
                  <a:pt x="1320" y="174"/>
                </a:cubicBezTo>
                <a:cubicBezTo>
                  <a:pt x="1315" y="170"/>
                  <a:pt x="1310" y="166"/>
                  <a:pt x="1304" y="164"/>
                </a:cubicBezTo>
                <a:cubicBezTo>
                  <a:pt x="1304" y="165"/>
                  <a:pt x="1304" y="165"/>
                  <a:pt x="1304" y="165"/>
                </a:cubicBezTo>
                <a:cubicBezTo>
                  <a:pt x="1301" y="167"/>
                  <a:pt x="1301" y="167"/>
                  <a:pt x="1301" y="167"/>
                </a:cubicBezTo>
                <a:cubicBezTo>
                  <a:pt x="1307" y="169"/>
                  <a:pt x="1313" y="173"/>
                  <a:pt x="1318" y="177"/>
                </a:cubicBezTo>
                <a:cubicBezTo>
                  <a:pt x="1326" y="182"/>
                  <a:pt x="1333" y="187"/>
                  <a:pt x="1341" y="187"/>
                </a:cubicBezTo>
                <a:cubicBezTo>
                  <a:pt x="1351" y="186"/>
                  <a:pt x="1358" y="182"/>
                  <a:pt x="1366" y="177"/>
                </a:cubicBezTo>
                <a:cubicBezTo>
                  <a:pt x="1375" y="172"/>
                  <a:pt x="1384" y="166"/>
                  <a:pt x="1398" y="166"/>
                </a:cubicBezTo>
                <a:cubicBezTo>
                  <a:pt x="1399" y="166"/>
                  <a:pt x="1399" y="166"/>
                  <a:pt x="1399" y="166"/>
                </a:cubicBezTo>
                <a:cubicBezTo>
                  <a:pt x="1411" y="166"/>
                  <a:pt x="1419" y="173"/>
                  <a:pt x="1426" y="179"/>
                </a:cubicBezTo>
                <a:cubicBezTo>
                  <a:pt x="1426" y="179"/>
                  <a:pt x="1427" y="180"/>
                  <a:pt x="1427" y="180"/>
                </a:cubicBezTo>
                <a:cubicBezTo>
                  <a:pt x="1427" y="180"/>
                  <a:pt x="1427" y="180"/>
                  <a:pt x="1427" y="180"/>
                </a:cubicBezTo>
                <a:cubicBezTo>
                  <a:pt x="1432" y="184"/>
                  <a:pt x="1437" y="188"/>
                  <a:pt x="1444" y="190"/>
                </a:cubicBezTo>
                <a:close/>
                <a:moveTo>
                  <a:pt x="1457" y="182"/>
                </a:moveTo>
                <a:cubicBezTo>
                  <a:pt x="1457" y="182"/>
                  <a:pt x="1456" y="182"/>
                  <a:pt x="1456" y="182"/>
                </a:cubicBezTo>
                <a:cubicBezTo>
                  <a:pt x="1455" y="182"/>
                  <a:pt x="1455" y="182"/>
                  <a:pt x="1455" y="182"/>
                </a:cubicBezTo>
                <a:cubicBezTo>
                  <a:pt x="1442" y="182"/>
                  <a:pt x="1434" y="175"/>
                  <a:pt x="1427" y="169"/>
                </a:cubicBezTo>
                <a:cubicBezTo>
                  <a:pt x="1427" y="169"/>
                  <a:pt x="1427" y="169"/>
                  <a:pt x="1427" y="169"/>
                </a:cubicBezTo>
                <a:cubicBezTo>
                  <a:pt x="1427" y="169"/>
                  <a:pt x="1426" y="169"/>
                  <a:pt x="1426" y="169"/>
                </a:cubicBezTo>
                <a:cubicBezTo>
                  <a:pt x="1419" y="162"/>
                  <a:pt x="1411" y="156"/>
                  <a:pt x="1399" y="156"/>
                </a:cubicBezTo>
                <a:cubicBezTo>
                  <a:pt x="1398" y="156"/>
                  <a:pt x="1398" y="156"/>
                  <a:pt x="1398" y="156"/>
                </a:cubicBezTo>
                <a:cubicBezTo>
                  <a:pt x="1384" y="156"/>
                  <a:pt x="1375" y="161"/>
                  <a:pt x="1366" y="167"/>
                </a:cubicBezTo>
                <a:cubicBezTo>
                  <a:pt x="1358" y="171"/>
                  <a:pt x="1351" y="176"/>
                  <a:pt x="1341" y="176"/>
                </a:cubicBezTo>
                <a:cubicBezTo>
                  <a:pt x="1333" y="176"/>
                  <a:pt x="1326" y="171"/>
                  <a:pt x="1318" y="166"/>
                </a:cubicBezTo>
                <a:cubicBezTo>
                  <a:pt x="1315" y="164"/>
                  <a:pt x="1312" y="162"/>
                  <a:pt x="1309" y="160"/>
                </a:cubicBezTo>
                <a:cubicBezTo>
                  <a:pt x="1312" y="157"/>
                  <a:pt x="1312" y="157"/>
                  <a:pt x="1312" y="157"/>
                </a:cubicBezTo>
                <a:cubicBezTo>
                  <a:pt x="1315" y="159"/>
                  <a:pt x="1318" y="161"/>
                  <a:pt x="1320" y="163"/>
                </a:cubicBezTo>
                <a:cubicBezTo>
                  <a:pt x="1327" y="168"/>
                  <a:pt x="1334" y="173"/>
                  <a:pt x="1341" y="172"/>
                </a:cubicBezTo>
                <a:cubicBezTo>
                  <a:pt x="1350" y="172"/>
                  <a:pt x="1357" y="168"/>
                  <a:pt x="1364" y="164"/>
                </a:cubicBezTo>
                <a:cubicBezTo>
                  <a:pt x="1373" y="158"/>
                  <a:pt x="1383" y="152"/>
                  <a:pt x="1398" y="152"/>
                </a:cubicBezTo>
                <a:cubicBezTo>
                  <a:pt x="1399" y="152"/>
                  <a:pt x="1399" y="152"/>
                  <a:pt x="1399" y="152"/>
                </a:cubicBezTo>
                <a:cubicBezTo>
                  <a:pt x="1412" y="152"/>
                  <a:pt x="1420" y="159"/>
                  <a:pt x="1427" y="165"/>
                </a:cubicBezTo>
                <a:cubicBezTo>
                  <a:pt x="1427" y="165"/>
                  <a:pt x="1427" y="165"/>
                  <a:pt x="1427" y="165"/>
                </a:cubicBezTo>
                <a:cubicBezTo>
                  <a:pt x="1427" y="165"/>
                  <a:pt x="1428" y="165"/>
                  <a:pt x="1428" y="165"/>
                </a:cubicBezTo>
                <a:cubicBezTo>
                  <a:pt x="1435" y="172"/>
                  <a:pt x="1443" y="178"/>
                  <a:pt x="1455" y="178"/>
                </a:cubicBezTo>
                <a:cubicBezTo>
                  <a:pt x="1456" y="178"/>
                  <a:pt x="1456" y="178"/>
                  <a:pt x="1456" y="178"/>
                </a:cubicBezTo>
                <a:cubicBezTo>
                  <a:pt x="1459" y="178"/>
                  <a:pt x="1461" y="178"/>
                  <a:pt x="1464" y="177"/>
                </a:cubicBezTo>
                <a:cubicBezTo>
                  <a:pt x="1462" y="179"/>
                  <a:pt x="1459" y="180"/>
                  <a:pt x="1457" y="182"/>
                </a:cubicBezTo>
                <a:close/>
                <a:moveTo>
                  <a:pt x="1508" y="152"/>
                </a:moveTo>
                <a:cubicBezTo>
                  <a:pt x="1502" y="153"/>
                  <a:pt x="1496" y="156"/>
                  <a:pt x="1490" y="160"/>
                </a:cubicBezTo>
                <a:cubicBezTo>
                  <a:pt x="1481" y="165"/>
                  <a:pt x="1470" y="171"/>
                  <a:pt x="1456" y="171"/>
                </a:cubicBezTo>
                <a:cubicBezTo>
                  <a:pt x="1455" y="171"/>
                  <a:pt x="1455" y="171"/>
                  <a:pt x="1455" y="171"/>
                </a:cubicBezTo>
                <a:cubicBezTo>
                  <a:pt x="1442" y="171"/>
                  <a:pt x="1434" y="165"/>
                  <a:pt x="1427" y="159"/>
                </a:cubicBezTo>
                <a:cubicBezTo>
                  <a:pt x="1427" y="159"/>
                  <a:pt x="1427" y="159"/>
                  <a:pt x="1427" y="159"/>
                </a:cubicBezTo>
                <a:cubicBezTo>
                  <a:pt x="1427" y="159"/>
                  <a:pt x="1426" y="158"/>
                  <a:pt x="1426" y="158"/>
                </a:cubicBezTo>
                <a:cubicBezTo>
                  <a:pt x="1419" y="152"/>
                  <a:pt x="1411" y="145"/>
                  <a:pt x="1399" y="145"/>
                </a:cubicBezTo>
                <a:cubicBezTo>
                  <a:pt x="1398" y="145"/>
                  <a:pt x="1398" y="145"/>
                  <a:pt x="1398" y="145"/>
                </a:cubicBezTo>
                <a:cubicBezTo>
                  <a:pt x="1384" y="145"/>
                  <a:pt x="1375" y="151"/>
                  <a:pt x="1366" y="156"/>
                </a:cubicBezTo>
                <a:cubicBezTo>
                  <a:pt x="1358" y="161"/>
                  <a:pt x="1351" y="165"/>
                  <a:pt x="1341" y="166"/>
                </a:cubicBezTo>
                <a:cubicBezTo>
                  <a:pt x="1333" y="166"/>
                  <a:pt x="1326" y="161"/>
                  <a:pt x="1318" y="156"/>
                </a:cubicBezTo>
                <a:cubicBezTo>
                  <a:pt x="1317" y="155"/>
                  <a:pt x="1317" y="154"/>
                  <a:pt x="1316" y="154"/>
                </a:cubicBezTo>
                <a:cubicBezTo>
                  <a:pt x="1319" y="151"/>
                  <a:pt x="1319" y="151"/>
                  <a:pt x="1319" y="151"/>
                </a:cubicBezTo>
                <a:cubicBezTo>
                  <a:pt x="1320" y="153"/>
                  <a:pt x="1320" y="153"/>
                  <a:pt x="1320" y="153"/>
                </a:cubicBezTo>
                <a:cubicBezTo>
                  <a:pt x="1327" y="158"/>
                  <a:pt x="1334" y="162"/>
                  <a:pt x="1341" y="162"/>
                </a:cubicBezTo>
                <a:cubicBezTo>
                  <a:pt x="1350" y="162"/>
                  <a:pt x="1357" y="157"/>
                  <a:pt x="1364" y="153"/>
                </a:cubicBezTo>
                <a:cubicBezTo>
                  <a:pt x="1373" y="148"/>
                  <a:pt x="1383" y="142"/>
                  <a:pt x="1398" y="142"/>
                </a:cubicBezTo>
                <a:cubicBezTo>
                  <a:pt x="1399" y="142"/>
                  <a:pt x="1399" y="142"/>
                  <a:pt x="1399" y="142"/>
                </a:cubicBezTo>
                <a:cubicBezTo>
                  <a:pt x="1412" y="142"/>
                  <a:pt x="1420" y="148"/>
                  <a:pt x="1427" y="154"/>
                </a:cubicBezTo>
                <a:cubicBezTo>
                  <a:pt x="1427" y="154"/>
                  <a:pt x="1427" y="154"/>
                  <a:pt x="1427" y="154"/>
                </a:cubicBezTo>
                <a:cubicBezTo>
                  <a:pt x="1427" y="154"/>
                  <a:pt x="1428" y="155"/>
                  <a:pt x="1428" y="155"/>
                </a:cubicBezTo>
                <a:cubicBezTo>
                  <a:pt x="1435" y="161"/>
                  <a:pt x="1443" y="168"/>
                  <a:pt x="1455" y="168"/>
                </a:cubicBezTo>
                <a:cubicBezTo>
                  <a:pt x="1456" y="168"/>
                  <a:pt x="1456" y="168"/>
                  <a:pt x="1456" y="168"/>
                </a:cubicBezTo>
                <a:cubicBezTo>
                  <a:pt x="1469" y="168"/>
                  <a:pt x="1479" y="162"/>
                  <a:pt x="1488" y="157"/>
                </a:cubicBezTo>
                <a:cubicBezTo>
                  <a:pt x="1496" y="152"/>
                  <a:pt x="1503" y="148"/>
                  <a:pt x="1513" y="147"/>
                </a:cubicBezTo>
                <a:cubicBezTo>
                  <a:pt x="1514" y="147"/>
                  <a:pt x="1515" y="147"/>
                  <a:pt x="1516" y="148"/>
                </a:cubicBezTo>
                <a:cubicBezTo>
                  <a:pt x="1513" y="149"/>
                  <a:pt x="1511" y="150"/>
                  <a:pt x="1508" y="152"/>
                </a:cubicBezTo>
                <a:close/>
                <a:moveTo>
                  <a:pt x="1524" y="143"/>
                </a:moveTo>
                <a:cubicBezTo>
                  <a:pt x="1525" y="143"/>
                  <a:pt x="1526" y="142"/>
                  <a:pt x="1528" y="141"/>
                </a:cubicBezTo>
                <a:cubicBezTo>
                  <a:pt x="1523" y="139"/>
                  <a:pt x="1518" y="137"/>
                  <a:pt x="1513" y="137"/>
                </a:cubicBezTo>
                <a:cubicBezTo>
                  <a:pt x="1503" y="137"/>
                  <a:pt x="1496" y="142"/>
                  <a:pt x="1488" y="146"/>
                </a:cubicBezTo>
                <a:cubicBezTo>
                  <a:pt x="1479" y="152"/>
                  <a:pt x="1469" y="157"/>
                  <a:pt x="1456" y="157"/>
                </a:cubicBezTo>
                <a:cubicBezTo>
                  <a:pt x="1455" y="157"/>
                  <a:pt x="1455" y="157"/>
                  <a:pt x="1455" y="157"/>
                </a:cubicBezTo>
                <a:cubicBezTo>
                  <a:pt x="1443" y="157"/>
                  <a:pt x="1435" y="151"/>
                  <a:pt x="1428" y="144"/>
                </a:cubicBezTo>
                <a:cubicBezTo>
                  <a:pt x="1428" y="144"/>
                  <a:pt x="1427" y="144"/>
                  <a:pt x="1427" y="144"/>
                </a:cubicBezTo>
                <a:cubicBezTo>
                  <a:pt x="1427" y="144"/>
                  <a:pt x="1427" y="144"/>
                  <a:pt x="1427" y="144"/>
                </a:cubicBezTo>
                <a:cubicBezTo>
                  <a:pt x="1420" y="138"/>
                  <a:pt x="1412" y="131"/>
                  <a:pt x="1399" y="131"/>
                </a:cubicBezTo>
                <a:cubicBezTo>
                  <a:pt x="1398" y="131"/>
                  <a:pt x="1398" y="131"/>
                  <a:pt x="1398" y="131"/>
                </a:cubicBezTo>
                <a:cubicBezTo>
                  <a:pt x="1383" y="131"/>
                  <a:pt x="1373" y="137"/>
                  <a:pt x="1364" y="143"/>
                </a:cubicBezTo>
                <a:cubicBezTo>
                  <a:pt x="1357" y="147"/>
                  <a:pt x="1350" y="151"/>
                  <a:pt x="1341" y="151"/>
                </a:cubicBezTo>
                <a:cubicBezTo>
                  <a:pt x="1336" y="152"/>
                  <a:pt x="1331" y="149"/>
                  <a:pt x="1326" y="146"/>
                </a:cubicBezTo>
                <a:cubicBezTo>
                  <a:pt x="1323" y="148"/>
                  <a:pt x="1323" y="148"/>
                  <a:pt x="1323" y="148"/>
                </a:cubicBezTo>
                <a:cubicBezTo>
                  <a:pt x="1328" y="152"/>
                  <a:pt x="1334" y="155"/>
                  <a:pt x="1341" y="155"/>
                </a:cubicBezTo>
                <a:cubicBezTo>
                  <a:pt x="1351" y="155"/>
                  <a:pt x="1358" y="150"/>
                  <a:pt x="1366" y="146"/>
                </a:cubicBezTo>
                <a:cubicBezTo>
                  <a:pt x="1375" y="140"/>
                  <a:pt x="1384" y="135"/>
                  <a:pt x="1398" y="135"/>
                </a:cubicBezTo>
                <a:cubicBezTo>
                  <a:pt x="1399" y="135"/>
                  <a:pt x="1399" y="135"/>
                  <a:pt x="1399" y="135"/>
                </a:cubicBezTo>
                <a:cubicBezTo>
                  <a:pt x="1411" y="135"/>
                  <a:pt x="1419" y="141"/>
                  <a:pt x="1426" y="148"/>
                </a:cubicBezTo>
                <a:cubicBezTo>
                  <a:pt x="1426" y="148"/>
                  <a:pt x="1427" y="148"/>
                  <a:pt x="1427" y="148"/>
                </a:cubicBezTo>
                <a:cubicBezTo>
                  <a:pt x="1434" y="154"/>
                  <a:pt x="1442" y="161"/>
                  <a:pt x="1455" y="161"/>
                </a:cubicBezTo>
                <a:cubicBezTo>
                  <a:pt x="1456" y="161"/>
                  <a:pt x="1456" y="161"/>
                  <a:pt x="1456" y="161"/>
                </a:cubicBezTo>
                <a:cubicBezTo>
                  <a:pt x="1470" y="161"/>
                  <a:pt x="1481" y="155"/>
                  <a:pt x="1490" y="149"/>
                </a:cubicBezTo>
                <a:cubicBezTo>
                  <a:pt x="1497" y="145"/>
                  <a:pt x="1504" y="141"/>
                  <a:pt x="1513" y="141"/>
                </a:cubicBezTo>
                <a:cubicBezTo>
                  <a:pt x="1517" y="140"/>
                  <a:pt x="1520" y="142"/>
                  <a:pt x="1524" y="143"/>
                </a:cubicBezTo>
                <a:close/>
                <a:moveTo>
                  <a:pt x="1628" y="99"/>
                </a:moveTo>
                <a:cubicBezTo>
                  <a:pt x="1630" y="98"/>
                  <a:pt x="1631" y="97"/>
                  <a:pt x="1633" y="97"/>
                </a:cubicBezTo>
                <a:cubicBezTo>
                  <a:pt x="1630" y="95"/>
                  <a:pt x="1626" y="94"/>
                  <a:pt x="1622" y="94"/>
                </a:cubicBezTo>
                <a:cubicBezTo>
                  <a:pt x="1612" y="95"/>
                  <a:pt x="1605" y="99"/>
                  <a:pt x="1597" y="104"/>
                </a:cubicBezTo>
                <a:cubicBezTo>
                  <a:pt x="1588" y="109"/>
                  <a:pt x="1579" y="114"/>
                  <a:pt x="1565" y="114"/>
                </a:cubicBezTo>
                <a:cubicBezTo>
                  <a:pt x="1565" y="114"/>
                  <a:pt x="1565" y="114"/>
                  <a:pt x="1565" y="114"/>
                </a:cubicBezTo>
                <a:cubicBezTo>
                  <a:pt x="1552" y="114"/>
                  <a:pt x="1545" y="108"/>
                  <a:pt x="1537" y="102"/>
                </a:cubicBezTo>
                <a:cubicBezTo>
                  <a:pt x="1537" y="101"/>
                  <a:pt x="1537" y="101"/>
                  <a:pt x="1537" y="101"/>
                </a:cubicBezTo>
                <a:cubicBezTo>
                  <a:pt x="1529" y="95"/>
                  <a:pt x="1521" y="89"/>
                  <a:pt x="1508" y="89"/>
                </a:cubicBezTo>
                <a:cubicBezTo>
                  <a:pt x="1508" y="89"/>
                  <a:pt x="1508" y="89"/>
                  <a:pt x="1508" y="89"/>
                </a:cubicBezTo>
                <a:cubicBezTo>
                  <a:pt x="1493" y="89"/>
                  <a:pt x="1483" y="95"/>
                  <a:pt x="1474" y="100"/>
                </a:cubicBezTo>
                <a:cubicBezTo>
                  <a:pt x="1466" y="104"/>
                  <a:pt x="1460" y="109"/>
                  <a:pt x="1451" y="109"/>
                </a:cubicBezTo>
                <a:cubicBezTo>
                  <a:pt x="1443" y="109"/>
                  <a:pt x="1437" y="104"/>
                  <a:pt x="1430" y="100"/>
                </a:cubicBezTo>
                <a:cubicBezTo>
                  <a:pt x="1423" y="94"/>
                  <a:pt x="1415" y="89"/>
                  <a:pt x="1404" y="88"/>
                </a:cubicBezTo>
                <a:cubicBezTo>
                  <a:pt x="1402" y="89"/>
                  <a:pt x="1400" y="90"/>
                  <a:pt x="1398" y="92"/>
                </a:cubicBezTo>
                <a:cubicBezTo>
                  <a:pt x="1411" y="90"/>
                  <a:pt x="1419" y="97"/>
                  <a:pt x="1428" y="103"/>
                </a:cubicBezTo>
                <a:cubicBezTo>
                  <a:pt x="1435" y="108"/>
                  <a:pt x="1442" y="113"/>
                  <a:pt x="1451" y="112"/>
                </a:cubicBezTo>
                <a:cubicBezTo>
                  <a:pt x="1461" y="112"/>
                  <a:pt x="1468" y="108"/>
                  <a:pt x="1476" y="103"/>
                </a:cubicBezTo>
                <a:cubicBezTo>
                  <a:pt x="1485" y="98"/>
                  <a:pt x="1494" y="92"/>
                  <a:pt x="1508" y="92"/>
                </a:cubicBezTo>
                <a:cubicBezTo>
                  <a:pt x="1508" y="92"/>
                  <a:pt x="1508" y="92"/>
                  <a:pt x="1508" y="92"/>
                </a:cubicBezTo>
                <a:cubicBezTo>
                  <a:pt x="1521" y="92"/>
                  <a:pt x="1528" y="99"/>
                  <a:pt x="1536" y="105"/>
                </a:cubicBezTo>
                <a:cubicBezTo>
                  <a:pt x="1536" y="105"/>
                  <a:pt x="1536" y="106"/>
                  <a:pt x="1537" y="106"/>
                </a:cubicBezTo>
                <a:cubicBezTo>
                  <a:pt x="1537" y="106"/>
                  <a:pt x="1537" y="106"/>
                  <a:pt x="1537" y="106"/>
                </a:cubicBezTo>
                <a:cubicBezTo>
                  <a:pt x="1544" y="112"/>
                  <a:pt x="1552" y="118"/>
                  <a:pt x="1565" y="118"/>
                </a:cubicBezTo>
                <a:cubicBezTo>
                  <a:pt x="1565" y="118"/>
                  <a:pt x="1565" y="118"/>
                  <a:pt x="1565" y="118"/>
                </a:cubicBezTo>
                <a:cubicBezTo>
                  <a:pt x="1580" y="118"/>
                  <a:pt x="1590" y="112"/>
                  <a:pt x="1599" y="107"/>
                </a:cubicBezTo>
                <a:cubicBezTo>
                  <a:pt x="1607" y="102"/>
                  <a:pt x="1613" y="98"/>
                  <a:pt x="1622" y="98"/>
                </a:cubicBezTo>
                <a:cubicBezTo>
                  <a:pt x="1624" y="98"/>
                  <a:pt x="1626" y="98"/>
                  <a:pt x="1628" y="99"/>
                </a:cubicBezTo>
                <a:close/>
                <a:moveTo>
                  <a:pt x="1640" y="95"/>
                </a:moveTo>
                <a:cubicBezTo>
                  <a:pt x="1634" y="91"/>
                  <a:pt x="1629" y="87"/>
                  <a:pt x="1622" y="87"/>
                </a:cubicBezTo>
                <a:cubicBezTo>
                  <a:pt x="1614" y="88"/>
                  <a:pt x="1607" y="92"/>
                  <a:pt x="1599" y="96"/>
                </a:cubicBezTo>
                <a:cubicBezTo>
                  <a:pt x="1590" y="102"/>
                  <a:pt x="1580" y="108"/>
                  <a:pt x="1565" y="108"/>
                </a:cubicBezTo>
                <a:cubicBezTo>
                  <a:pt x="1565" y="108"/>
                  <a:pt x="1565" y="108"/>
                  <a:pt x="1565" y="108"/>
                </a:cubicBezTo>
                <a:cubicBezTo>
                  <a:pt x="1552" y="108"/>
                  <a:pt x="1544" y="101"/>
                  <a:pt x="1537" y="95"/>
                </a:cubicBezTo>
                <a:cubicBezTo>
                  <a:pt x="1537" y="95"/>
                  <a:pt x="1537" y="95"/>
                  <a:pt x="1537" y="95"/>
                </a:cubicBezTo>
                <a:cubicBezTo>
                  <a:pt x="1536" y="95"/>
                  <a:pt x="1536" y="95"/>
                  <a:pt x="1536" y="95"/>
                </a:cubicBezTo>
                <a:cubicBezTo>
                  <a:pt x="1528" y="88"/>
                  <a:pt x="1521" y="82"/>
                  <a:pt x="1508" y="82"/>
                </a:cubicBezTo>
                <a:cubicBezTo>
                  <a:pt x="1508" y="82"/>
                  <a:pt x="1508" y="82"/>
                  <a:pt x="1508" y="82"/>
                </a:cubicBezTo>
                <a:cubicBezTo>
                  <a:pt x="1494" y="82"/>
                  <a:pt x="1485" y="87"/>
                  <a:pt x="1476" y="93"/>
                </a:cubicBezTo>
                <a:cubicBezTo>
                  <a:pt x="1468" y="97"/>
                  <a:pt x="1461" y="102"/>
                  <a:pt x="1451" y="102"/>
                </a:cubicBezTo>
                <a:cubicBezTo>
                  <a:pt x="1442" y="102"/>
                  <a:pt x="1435" y="97"/>
                  <a:pt x="1428" y="92"/>
                </a:cubicBezTo>
                <a:cubicBezTo>
                  <a:pt x="1423" y="88"/>
                  <a:pt x="1418" y="85"/>
                  <a:pt x="1412" y="83"/>
                </a:cubicBezTo>
                <a:cubicBezTo>
                  <a:pt x="1413" y="82"/>
                  <a:pt x="1414" y="81"/>
                  <a:pt x="1416" y="80"/>
                </a:cubicBezTo>
                <a:cubicBezTo>
                  <a:pt x="1421" y="83"/>
                  <a:pt x="1426" y="86"/>
                  <a:pt x="1430" y="89"/>
                </a:cubicBezTo>
                <a:cubicBezTo>
                  <a:pt x="1437" y="94"/>
                  <a:pt x="1443" y="99"/>
                  <a:pt x="1451" y="98"/>
                </a:cubicBezTo>
                <a:cubicBezTo>
                  <a:pt x="1460" y="98"/>
                  <a:pt x="1466" y="94"/>
                  <a:pt x="1474" y="89"/>
                </a:cubicBezTo>
                <a:cubicBezTo>
                  <a:pt x="1483" y="84"/>
                  <a:pt x="1493" y="78"/>
                  <a:pt x="1508" y="78"/>
                </a:cubicBezTo>
                <a:cubicBezTo>
                  <a:pt x="1508" y="78"/>
                  <a:pt x="1508" y="78"/>
                  <a:pt x="1508" y="78"/>
                </a:cubicBezTo>
                <a:cubicBezTo>
                  <a:pt x="1521" y="78"/>
                  <a:pt x="1529" y="84"/>
                  <a:pt x="1537" y="91"/>
                </a:cubicBezTo>
                <a:cubicBezTo>
                  <a:pt x="1537" y="90"/>
                  <a:pt x="1537" y="90"/>
                  <a:pt x="1537" y="90"/>
                </a:cubicBezTo>
                <a:cubicBezTo>
                  <a:pt x="1537" y="91"/>
                  <a:pt x="1537" y="91"/>
                  <a:pt x="1537" y="91"/>
                </a:cubicBezTo>
                <a:cubicBezTo>
                  <a:pt x="1545" y="97"/>
                  <a:pt x="1552" y="104"/>
                  <a:pt x="1565" y="104"/>
                </a:cubicBezTo>
                <a:cubicBezTo>
                  <a:pt x="1565" y="104"/>
                  <a:pt x="1565" y="104"/>
                  <a:pt x="1565" y="104"/>
                </a:cubicBezTo>
                <a:cubicBezTo>
                  <a:pt x="1579" y="104"/>
                  <a:pt x="1588" y="98"/>
                  <a:pt x="1597" y="93"/>
                </a:cubicBezTo>
                <a:cubicBezTo>
                  <a:pt x="1605" y="89"/>
                  <a:pt x="1612" y="84"/>
                  <a:pt x="1622" y="84"/>
                </a:cubicBezTo>
                <a:cubicBezTo>
                  <a:pt x="1631" y="84"/>
                  <a:pt x="1637" y="88"/>
                  <a:pt x="1644" y="93"/>
                </a:cubicBezTo>
                <a:cubicBezTo>
                  <a:pt x="1643" y="94"/>
                  <a:pt x="1641" y="94"/>
                  <a:pt x="1640" y="95"/>
                </a:cubicBezTo>
                <a:close/>
                <a:moveTo>
                  <a:pt x="1650" y="91"/>
                </a:moveTo>
                <a:cubicBezTo>
                  <a:pt x="1648" y="90"/>
                  <a:pt x="1645" y="88"/>
                  <a:pt x="1643" y="86"/>
                </a:cubicBezTo>
                <a:cubicBezTo>
                  <a:pt x="1636" y="81"/>
                  <a:pt x="1630" y="77"/>
                  <a:pt x="1622" y="77"/>
                </a:cubicBezTo>
                <a:cubicBezTo>
                  <a:pt x="1614" y="77"/>
                  <a:pt x="1607" y="81"/>
                  <a:pt x="1599" y="86"/>
                </a:cubicBezTo>
                <a:cubicBezTo>
                  <a:pt x="1590" y="91"/>
                  <a:pt x="1580" y="97"/>
                  <a:pt x="1565" y="97"/>
                </a:cubicBezTo>
                <a:cubicBezTo>
                  <a:pt x="1565" y="97"/>
                  <a:pt x="1565" y="97"/>
                  <a:pt x="1565" y="97"/>
                </a:cubicBezTo>
                <a:cubicBezTo>
                  <a:pt x="1552" y="97"/>
                  <a:pt x="1544" y="91"/>
                  <a:pt x="1537" y="85"/>
                </a:cubicBezTo>
                <a:cubicBezTo>
                  <a:pt x="1537" y="85"/>
                  <a:pt x="1537" y="85"/>
                  <a:pt x="1537" y="85"/>
                </a:cubicBezTo>
                <a:cubicBezTo>
                  <a:pt x="1536" y="85"/>
                  <a:pt x="1536" y="84"/>
                  <a:pt x="1536" y="84"/>
                </a:cubicBezTo>
                <a:cubicBezTo>
                  <a:pt x="1528" y="78"/>
                  <a:pt x="1521" y="71"/>
                  <a:pt x="1508" y="71"/>
                </a:cubicBezTo>
                <a:cubicBezTo>
                  <a:pt x="1508" y="71"/>
                  <a:pt x="1508" y="71"/>
                  <a:pt x="1508" y="71"/>
                </a:cubicBezTo>
                <a:cubicBezTo>
                  <a:pt x="1494" y="71"/>
                  <a:pt x="1485" y="77"/>
                  <a:pt x="1476" y="82"/>
                </a:cubicBezTo>
                <a:cubicBezTo>
                  <a:pt x="1468" y="87"/>
                  <a:pt x="1461" y="91"/>
                  <a:pt x="1451" y="91"/>
                </a:cubicBezTo>
                <a:cubicBezTo>
                  <a:pt x="1442" y="92"/>
                  <a:pt x="1435" y="87"/>
                  <a:pt x="1428" y="82"/>
                </a:cubicBezTo>
                <a:cubicBezTo>
                  <a:pt x="1426" y="80"/>
                  <a:pt x="1423" y="78"/>
                  <a:pt x="1421" y="77"/>
                </a:cubicBezTo>
                <a:cubicBezTo>
                  <a:pt x="1422" y="76"/>
                  <a:pt x="1424" y="76"/>
                  <a:pt x="1425" y="75"/>
                </a:cubicBezTo>
                <a:cubicBezTo>
                  <a:pt x="1426" y="76"/>
                  <a:pt x="1428" y="77"/>
                  <a:pt x="1430" y="79"/>
                </a:cubicBezTo>
                <a:cubicBezTo>
                  <a:pt x="1437" y="83"/>
                  <a:pt x="1443" y="88"/>
                  <a:pt x="1451" y="88"/>
                </a:cubicBezTo>
                <a:cubicBezTo>
                  <a:pt x="1460" y="88"/>
                  <a:pt x="1466" y="83"/>
                  <a:pt x="1474" y="79"/>
                </a:cubicBezTo>
                <a:cubicBezTo>
                  <a:pt x="1483" y="74"/>
                  <a:pt x="1493" y="68"/>
                  <a:pt x="1508" y="68"/>
                </a:cubicBezTo>
                <a:cubicBezTo>
                  <a:pt x="1508" y="68"/>
                  <a:pt x="1508" y="68"/>
                  <a:pt x="1508" y="68"/>
                </a:cubicBezTo>
                <a:cubicBezTo>
                  <a:pt x="1521" y="68"/>
                  <a:pt x="1529" y="74"/>
                  <a:pt x="1537" y="80"/>
                </a:cubicBezTo>
                <a:cubicBezTo>
                  <a:pt x="1537" y="80"/>
                  <a:pt x="1537" y="80"/>
                  <a:pt x="1537" y="80"/>
                </a:cubicBezTo>
                <a:cubicBezTo>
                  <a:pt x="1537" y="80"/>
                  <a:pt x="1537" y="80"/>
                  <a:pt x="1537" y="81"/>
                </a:cubicBezTo>
                <a:cubicBezTo>
                  <a:pt x="1545" y="87"/>
                  <a:pt x="1552" y="93"/>
                  <a:pt x="1565" y="93"/>
                </a:cubicBezTo>
                <a:cubicBezTo>
                  <a:pt x="1565" y="93"/>
                  <a:pt x="1565" y="93"/>
                  <a:pt x="1565" y="93"/>
                </a:cubicBezTo>
                <a:cubicBezTo>
                  <a:pt x="1579" y="93"/>
                  <a:pt x="1588" y="88"/>
                  <a:pt x="1597" y="83"/>
                </a:cubicBezTo>
                <a:cubicBezTo>
                  <a:pt x="1605" y="78"/>
                  <a:pt x="1612" y="74"/>
                  <a:pt x="1622" y="73"/>
                </a:cubicBezTo>
                <a:cubicBezTo>
                  <a:pt x="1631" y="73"/>
                  <a:pt x="1638" y="78"/>
                  <a:pt x="1645" y="83"/>
                </a:cubicBezTo>
                <a:cubicBezTo>
                  <a:pt x="1648" y="86"/>
                  <a:pt x="1652" y="88"/>
                  <a:pt x="1655" y="90"/>
                </a:cubicBezTo>
                <a:cubicBezTo>
                  <a:pt x="1653" y="90"/>
                  <a:pt x="1652" y="91"/>
                  <a:pt x="1650" y="91"/>
                </a:cubicBezTo>
                <a:close/>
                <a:moveTo>
                  <a:pt x="1665" y="87"/>
                </a:moveTo>
                <a:cubicBezTo>
                  <a:pt x="1666" y="86"/>
                  <a:pt x="1666" y="86"/>
                  <a:pt x="1666" y="86"/>
                </a:cubicBezTo>
                <a:cubicBezTo>
                  <a:pt x="1670" y="85"/>
                  <a:pt x="1673" y="84"/>
                  <a:pt x="1677" y="83"/>
                </a:cubicBezTo>
                <a:cubicBezTo>
                  <a:pt x="1663" y="86"/>
                  <a:pt x="1654" y="79"/>
                  <a:pt x="1645" y="73"/>
                </a:cubicBezTo>
                <a:cubicBezTo>
                  <a:pt x="1638" y="68"/>
                  <a:pt x="1631" y="63"/>
                  <a:pt x="1622" y="63"/>
                </a:cubicBezTo>
                <a:cubicBezTo>
                  <a:pt x="1612" y="63"/>
                  <a:pt x="1605" y="68"/>
                  <a:pt x="1597" y="72"/>
                </a:cubicBezTo>
                <a:cubicBezTo>
                  <a:pt x="1588" y="77"/>
                  <a:pt x="1579" y="83"/>
                  <a:pt x="1565" y="83"/>
                </a:cubicBezTo>
                <a:cubicBezTo>
                  <a:pt x="1565" y="83"/>
                  <a:pt x="1565" y="83"/>
                  <a:pt x="1565" y="83"/>
                </a:cubicBezTo>
                <a:cubicBezTo>
                  <a:pt x="1552" y="83"/>
                  <a:pt x="1545" y="76"/>
                  <a:pt x="1537" y="70"/>
                </a:cubicBezTo>
                <a:cubicBezTo>
                  <a:pt x="1537" y="70"/>
                  <a:pt x="1537" y="70"/>
                  <a:pt x="1537" y="69"/>
                </a:cubicBezTo>
                <a:cubicBezTo>
                  <a:pt x="1537" y="69"/>
                  <a:pt x="1537" y="69"/>
                  <a:pt x="1537" y="69"/>
                </a:cubicBezTo>
                <a:cubicBezTo>
                  <a:pt x="1529" y="63"/>
                  <a:pt x="1521" y="57"/>
                  <a:pt x="1508" y="57"/>
                </a:cubicBezTo>
                <a:cubicBezTo>
                  <a:pt x="1508" y="57"/>
                  <a:pt x="1508" y="57"/>
                  <a:pt x="1508" y="57"/>
                </a:cubicBezTo>
                <a:cubicBezTo>
                  <a:pt x="1493" y="57"/>
                  <a:pt x="1483" y="63"/>
                  <a:pt x="1474" y="69"/>
                </a:cubicBezTo>
                <a:cubicBezTo>
                  <a:pt x="1467" y="73"/>
                  <a:pt x="1460" y="77"/>
                  <a:pt x="1451" y="77"/>
                </a:cubicBezTo>
                <a:cubicBezTo>
                  <a:pt x="1444" y="77"/>
                  <a:pt x="1439" y="74"/>
                  <a:pt x="1433" y="70"/>
                </a:cubicBezTo>
                <a:cubicBezTo>
                  <a:pt x="1432" y="71"/>
                  <a:pt x="1431" y="71"/>
                  <a:pt x="1429" y="72"/>
                </a:cubicBezTo>
                <a:cubicBezTo>
                  <a:pt x="1436" y="77"/>
                  <a:pt x="1443" y="81"/>
                  <a:pt x="1451" y="81"/>
                </a:cubicBezTo>
                <a:cubicBezTo>
                  <a:pt x="1461" y="81"/>
                  <a:pt x="1468" y="76"/>
                  <a:pt x="1476" y="72"/>
                </a:cubicBezTo>
                <a:cubicBezTo>
                  <a:pt x="1485" y="66"/>
                  <a:pt x="1494" y="61"/>
                  <a:pt x="1508" y="61"/>
                </a:cubicBezTo>
                <a:cubicBezTo>
                  <a:pt x="1508" y="61"/>
                  <a:pt x="1508" y="61"/>
                  <a:pt x="1508" y="61"/>
                </a:cubicBezTo>
                <a:cubicBezTo>
                  <a:pt x="1521" y="61"/>
                  <a:pt x="1528" y="67"/>
                  <a:pt x="1536" y="74"/>
                </a:cubicBezTo>
                <a:cubicBezTo>
                  <a:pt x="1536" y="74"/>
                  <a:pt x="1536" y="74"/>
                  <a:pt x="1537" y="74"/>
                </a:cubicBezTo>
                <a:cubicBezTo>
                  <a:pt x="1544" y="80"/>
                  <a:pt x="1552" y="87"/>
                  <a:pt x="1565" y="87"/>
                </a:cubicBezTo>
                <a:cubicBezTo>
                  <a:pt x="1565" y="87"/>
                  <a:pt x="1565" y="87"/>
                  <a:pt x="1565" y="87"/>
                </a:cubicBezTo>
                <a:cubicBezTo>
                  <a:pt x="1580" y="87"/>
                  <a:pt x="1590" y="81"/>
                  <a:pt x="1599" y="75"/>
                </a:cubicBezTo>
                <a:cubicBezTo>
                  <a:pt x="1607" y="71"/>
                  <a:pt x="1614" y="67"/>
                  <a:pt x="1622" y="67"/>
                </a:cubicBezTo>
                <a:cubicBezTo>
                  <a:pt x="1630" y="66"/>
                  <a:pt x="1636" y="71"/>
                  <a:pt x="1643" y="76"/>
                </a:cubicBezTo>
                <a:cubicBezTo>
                  <a:pt x="1649" y="80"/>
                  <a:pt x="1656" y="85"/>
                  <a:pt x="1665" y="87"/>
                </a:cubicBezTo>
                <a:close/>
                <a:moveTo>
                  <a:pt x="1682" y="82"/>
                </a:moveTo>
                <a:cubicBezTo>
                  <a:pt x="1688" y="81"/>
                  <a:pt x="1693" y="80"/>
                  <a:pt x="1699" y="79"/>
                </a:cubicBezTo>
                <a:cubicBezTo>
                  <a:pt x="1703" y="77"/>
                  <a:pt x="1706" y="74"/>
                  <a:pt x="1709" y="72"/>
                </a:cubicBezTo>
                <a:cubicBezTo>
                  <a:pt x="1711" y="70"/>
                  <a:pt x="1714" y="68"/>
                  <a:pt x="1717" y="66"/>
                </a:cubicBezTo>
                <a:cubicBezTo>
                  <a:pt x="1721" y="64"/>
                  <a:pt x="1724" y="62"/>
                  <a:pt x="1728" y="59"/>
                </a:cubicBezTo>
                <a:cubicBezTo>
                  <a:pt x="1733" y="55"/>
                  <a:pt x="1739" y="50"/>
                  <a:pt x="1752" y="46"/>
                </a:cubicBezTo>
                <a:cubicBezTo>
                  <a:pt x="1769" y="41"/>
                  <a:pt x="1779" y="48"/>
                  <a:pt x="1789" y="55"/>
                </a:cubicBezTo>
                <a:cubicBezTo>
                  <a:pt x="1796" y="60"/>
                  <a:pt x="1803" y="65"/>
                  <a:pt x="1812" y="65"/>
                </a:cubicBezTo>
                <a:cubicBezTo>
                  <a:pt x="1822" y="65"/>
                  <a:pt x="1829" y="60"/>
                  <a:pt x="1837" y="56"/>
                </a:cubicBezTo>
                <a:cubicBezTo>
                  <a:pt x="1838" y="55"/>
                  <a:pt x="1838" y="55"/>
                  <a:pt x="1838" y="55"/>
                </a:cubicBezTo>
                <a:cubicBezTo>
                  <a:pt x="1837" y="54"/>
                  <a:pt x="1836" y="54"/>
                  <a:pt x="1835" y="53"/>
                </a:cubicBezTo>
                <a:cubicBezTo>
                  <a:pt x="1827" y="57"/>
                  <a:pt x="1821" y="61"/>
                  <a:pt x="1812" y="62"/>
                </a:cubicBezTo>
                <a:cubicBezTo>
                  <a:pt x="1804" y="62"/>
                  <a:pt x="1798" y="57"/>
                  <a:pt x="1791" y="52"/>
                </a:cubicBezTo>
                <a:cubicBezTo>
                  <a:pt x="1781" y="45"/>
                  <a:pt x="1769" y="37"/>
                  <a:pt x="1751" y="42"/>
                </a:cubicBezTo>
                <a:cubicBezTo>
                  <a:pt x="1737" y="47"/>
                  <a:pt x="1731" y="52"/>
                  <a:pt x="1725" y="56"/>
                </a:cubicBezTo>
                <a:cubicBezTo>
                  <a:pt x="1723" y="58"/>
                  <a:pt x="1720" y="60"/>
                  <a:pt x="1717" y="62"/>
                </a:cubicBezTo>
                <a:cubicBezTo>
                  <a:pt x="1717" y="62"/>
                  <a:pt x="1717" y="62"/>
                  <a:pt x="1717" y="62"/>
                </a:cubicBezTo>
                <a:cubicBezTo>
                  <a:pt x="1713" y="64"/>
                  <a:pt x="1710" y="66"/>
                  <a:pt x="1707" y="69"/>
                </a:cubicBezTo>
                <a:cubicBezTo>
                  <a:pt x="1701" y="73"/>
                  <a:pt x="1695" y="78"/>
                  <a:pt x="1682" y="82"/>
                </a:cubicBezTo>
                <a:cubicBezTo>
                  <a:pt x="1682" y="82"/>
                  <a:pt x="1682" y="82"/>
                  <a:pt x="1682" y="82"/>
                </a:cubicBezTo>
                <a:close/>
                <a:moveTo>
                  <a:pt x="1709" y="77"/>
                </a:moveTo>
                <a:cubicBezTo>
                  <a:pt x="1712" y="76"/>
                  <a:pt x="1714" y="74"/>
                  <a:pt x="1717" y="72"/>
                </a:cubicBezTo>
                <a:cubicBezTo>
                  <a:pt x="1717" y="72"/>
                  <a:pt x="1717" y="72"/>
                  <a:pt x="1717" y="72"/>
                </a:cubicBezTo>
                <a:cubicBezTo>
                  <a:pt x="1720" y="71"/>
                  <a:pt x="1723" y="69"/>
                  <a:pt x="1725" y="67"/>
                </a:cubicBezTo>
                <a:cubicBezTo>
                  <a:pt x="1731" y="62"/>
                  <a:pt x="1737" y="57"/>
                  <a:pt x="1751" y="53"/>
                </a:cubicBezTo>
                <a:cubicBezTo>
                  <a:pt x="1769" y="47"/>
                  <a:pt x="1781" y="55"/>
                  <a:pt x="1791" y="63"/>
                </a:cubicBezTo>
                <a:cubicBezTo>
                  <a:pt x="1798" y="68"/>
                  <a:pt x="1804" y="72"/>
                  <a:pt x="1812" y="72"/>
                </a:cubicBezTo>
                <a:cubicBezTo>
                  <a:pt x="1821" y="72"/>
                  <a:pt x="1828" y="68"/>
                  <a:pt x="1835" y="63"/>
                </a:cubicBezTo>
                <a:cubicBezTo>
                  <a:pt x="1838" y="62"/>
                  <a:pt x="1840" y="60"/>
                  <a:pt x="1843" y="59"/>
                </a:cubicBezTo>
                <a:cubicBezTo>
                  <a:pt x="1844" y="59"/>
                  <a:pt x="1845" y="60"/>
                  <a:pt x="1847" y="61"/>
                </a:cubicBezTo>
                <a:cubicBezTo>
                  <a:pt x="1843" y="63"/>
                  <a:pt x="1840" y="65"/>
                  <a:pt x="1837" y="66"/>
                </a:cubicBezTo>
                <a:cubicBezTo>
                  <a:pt x="1832" y="69"/>
                  <a:pt x="1828" y="72"/>
                  <a:pt x="1823" y="73"/>
                </a:cubicBezTo>
                <a:cubicBezTo>
                  <a:pt x="1816" y="73"/>
                  <a:pt x="1808" y="73"/>
                  <a:pt x="1799" y="73"/>
                </a:cubicBezTo>
                <a:cubicBezTo>
                  <a:pt x="1796" y="71"/>
                  <a:pt x="1792" y="68"/>
                  <a:pt x="1789" y="66"/>
                </a:cubicBezTo>
                <a:cubicBezTo>
                  <a:pt x="1779" y="59"/>
                  <a:pt x="1768" y="51"/>
                  <a:pt x="1752" y="56"/>
                </a:cubicBezTo>
                <a:cubicBezTo>
                  <a:pt x="1739" y="60"/>
                  <a:pt x="1733" y="65"/>
                  <a:pt x="1728" y="69"/>
                </a:cubicBezTo>
                <a:cubicBezTo>
                  <a:pt x="1725" y="72"/>
                  <a:pt x="1722" y="74"/>
                  <a:pt x="1718" y="76"/>
                </a:cubicBezTo>
                <a:cubicBezTo>
                  <a:pt x="1715" y="77"/>
                  <a:pt x="1712" y="77"/>
                  <a:pt x="1709" y="77"/>
                </a:cubicBezTo>
                <a:close/>
                <a:moveTo>
                  <a:pt x="1728" y="75"/>
                </a:moveTo>
                <a:cubicBezTo>
                  <a:pt x="1733" y="71"/>
                  <a:pt x="1739" y="67"/>
                  <a:pt x="1751" y="63"/>
                </a:cubicBezTo>
                <a:cubicBezTo>
                  <a:pt x="1768" y="58"/>
                  <a:pt x="1780" y="65"/>
                  <a:pt x="1790" y="72"/>
                </a:cubicBezTo>
                <a:cubicBezTo>
                  <a:pt x="1788" y="72"/>
                  <a:pt x="1786" y="72"/>
                  <a:pt x="1783" y="72"/>
                </a:cubicBezTo>
                <a:cubicBezTo>
                  <a:pt x="1775" y="67"/>
                  <a:pt x="1765" y="63"/>
                  <a:pt x="1752" y="67"/>
                </a:cubicBezTo>
                <a:cubicBezTo>
                  <a:pt x="1744" y="69"/>
                  <a:pt x="1739" y="72"/>
                  <a:pt x="1735" y="74"/>
                </a:cubicBezTo>
                <a:cubicBezTo>
                  <a:pt x="1733" y="75"/>
                  <a:pt x="1730" y="75"/>
                  <a:pt x="1728" y="75"/>
                </a:cubicBezTo>
                <a:close/>
                <a:moveTo>
                  <a:pt x="1753" y="73"/>
                </a:moveTo>
                <a:cubicBezTo>
                  <a:pt x="1759" y="72"/>
                  <a:pt x="1764" y="72"/>
                  <a:pt x="1769" y="73"/>
                </a:cubicBezTo>
                <a:cubicBezTo>
                  <a:pt x="1764" y="73"/>
                  <a:pt x="1758" y="73"/>
                  <a:pt x="1753" y="73"/>
                </a:cubicBezTo>
                <a:close/>
                <a:moveTo>
                  <a:pt x="1835" y="74"/>
                </a:moveTo>
                <a:cubicBezTo>
                  <a:pt x="1835" y="74"/>
                  <a:pt x="1835" y="74"/>
                  <a:pt x="1835" y="74"/>
                </a:cubicBezTo>
                <a:cubicBezTo>
                  <a:pt x="1840" y="71"/>
                  <a:pt x="1846" y="67"/>
                  <a:pt x="1852" y="65"/>
                </a:cubicBezTo>
                <a:cubicBezTo>
                  <a:pt x="1853" y="66"/>
                  <a:pt x="1855" y="67"/>
                  <a:pt x="1856" y="68"/>
                </a:cubicBezTo>
                <a:cubicBezTo>
                  <a:pt x="1850" y="69"/>
                  <a:pt x="1846" y="72"/>
                  <a:pt x="1841" y="74"/>
                </a:cubicBezTo>
                <a:cubicBezTo>
                  <a:pt x="1839" y="74"/>
                  <a:pt x="1837" y="74"/>
                  <a:pt x="1835" y="74"/>
                </a:cubicBezTo>
                <a:close/>
                <a:moveTo>
                  <a:pt x="1853" y="75"/>
                </a:moveTo>
                <a:cubicBezTo>
                  <a:pt x="1862" y="76"/>
                  <a:pt x="1866" y="77"/>
                  <a:pt x="1866" y="77"/>
                </a:cubicBezTo>
                <a:cubicBezTo>
                  <a:pt x="1865" y="75"/>
                  <a:pt x="1864" y="74"/>
                  <a:pt x="1862" y="73"/>
                </a:cubicBezTo>
                <a:cubicBezTo>
                  <a:pt x="1859" y="74"/>
                  <a:pt x="1856" y="74"/>
                  <a:pt x="1853" y="75"/>
                </a:cubicBezTo>
                <a:close/>
                <a:moveTo>
                  <a:pt x="1739" y="10"/>
                </a:moveTo>
                <a:cubicBezTo>
                  <a:pt x="1738" y="11"/>
                  <a:pt x="1738" y="11"/>
                  <a:pt x="1738" y="11"/>
                </a:cubicBezTo>
                <a:cubicBezTo>
                  <a:pt x="1735" y="13"/>
                  <a:pt x="1732" y="16"/>
                  <a:pt x="1727" y="18"/>
                </a:cubicBezTo>
                <a:cubicBezTo>
                  <a:pt x="1727" y="18"/>
                  <a:pt x="1727" y="18"/>
                  <a:pt x="1727" y="18"/>
                </a:cubicBezTo>
                <a:cubicBezTo>
                  <a:pt x="1724" y="19"/>
                  <a:pt x="1722" y="21"/>
                  <a:pt x="1719" y="24"/>
                </a:cubicBezTo>
                <a:cubicBezTo>
                  <a:pt x="1713" y="28"/>
                  <a:pt x="1707" y="33"/>
                  <a:pt x="1694" y="37"/>
                </a:cubicBezTo>
                <a:cubicBezTo>
                  <a:pt x="1675" y="43"/>
                  <a:pt x="1664" y="35"/>
                  <a:pt x="1653" y="27"/>
                </a:cubicBezTo>
                <a:cubicBezTo>
                  <a:pt x="1647" y="23"/>
                  <a:pt x="1640" y="18"/>
                  <a:pt x="1632" y="18"/>
                </a:cubicBezTo>
                <a:cubicBezTo>
                  <a:pt x="1624" y="18"/>
                  <a:pt x="1617" y="23"/>
                  <a:pt x="1609" y="27"/>
                </a:cubicBezTo>
                <a:cubicBezTo>
                  <a:pt x="1600" y="32"/>
                  <a:pt x="1590" y="38"/>
                  <a:pt x="1575" y="38"/>
                </a:cubicBezTo>
                <a:cubicBezTo>
                  <a:pt x="1575" y="38"/>
                  <a:pt x="1575" y="38"/>
                  <a:pt x="1575" y="38"/>
                </a:cubicBezTo>
                <a:cubicBezTo>
                  <a:pt x="1562" y="38"/>
                  <a:pt x="1554" y="32"/>
                  <a:pt x="1547" y="26"/>
                </a:cubicBezTo>
                <a:cubicBezTo>
                  <a:pt x="1547" y="26"/>
                  <a:pt x="1547" y="26"/>
                  <a:pt x="1547" y="26"/>
                </a:cubicBezTo>
                <a:cubicBezTo>
                  <a:pt x="1547" y="26"/>
                  <a:pt x="1546" y="26"/>
                  <a:pt x="1546" y="25"/>
                </a:cubicBezTo>
                <a:cubicBezTo>
                  <a:pt x="1544" y="24"/>
                  <a:pt x="1543" y="22"/>
                  <a:pt x="1541" y="21"/>
                </a:cubicBezTo>
                <a:cubicBezTo>
                  <a:pt x="1542" y="21"/>
                  <a:pt x="1544" y="20"/>
                  <a:pt x="1545" y="20"/>
                </a:cubicBezTo>
                <a:cubicBezTo>
                  <a:pt x="1546" y="20"/>
                  <a:pt x="1546" y="21"/>
                  <a:pt x="1547" y="21"/>
                </a:cubicBezTo>
                <a:cubicBezTo>
                  <a:pt x="1547" y="21"/>
                  <a:pt x="1547" y="22"/>
                  <a:pt x="1548" y="22"/>
                </a:cubicBezTo>
                <a:cubicBezTo>
                  <a:pt x="1555" y="28"/>
                  <a:pt x="1563" y="35"/>
                  <a:pt x="1575" y="35"/>
                </a:cubicBezTo>
                <a:cubicBezTo>
                  <a:pt x="1575" y="35"/>
                  <a:pt x="1575" y="35"/>
                  <a:pt x="1575" y="35"/>
                </a:cubicBezTo>
                <a:cubicBezTo>
                  <a:pt x="1589" y="35"/>
                  <a:pt x="1599" y="29"/>
                  <a:pt x="1608" y="24"/>
                </a:cubicBezTo>
                <a:cubicBezTo>
                  <a:pt x="1615" y="19"/>
                  <a:pt x="1623" y="15"/>
                  <a:pt x="1632" y="15"/>
                </a:cubicBezTo>
                <a:cubicBezTo>
                  <a:pt x="1641" y="14"/>
                  <a:pt x="1648" y="19"/>
                  <a:pt x="1656" y="24"/>
                </a:cubicBezTo>
                <a:cubicBezTo>
                  <a:pt x="1666" y="32"/>
                  <a:pt x="1676" y="39"/>
                  <a:pt x="1693" y="34"/>
                </a:cubicBezTo>
                <a:cubicBezTo>
                  <a:pt x="1705" y="30"/>
                  <a:pt x="1711" y="25"/>
                  <a:pt x="1717" y="21"/>
                </a:cubicBezTo>
                <a:cubicBezTo>
                  <a:pt x="1720" y="18"/>
                  <a:pt x="1723" y="16"/>
                  <a:pt x="1727" y="14"/>
                </a:cubicBezTo>
                <a:cubicBezTo>
                  <a:pt x="1730" y="12"/>
                  <a:pt x="1732" y="10"/>
                  <a:pt x="1735" y="9"/>
                </a:cubicBezTo>
                <a:cubicBezTo>
                  <a:pt x="1736" y="9"/>
                  <a:pt x="1738" y="9"/>
                  <a:pt x="1739" y="10"/>
                </a:cubicBezTo>
                <a:close/>
                <a:moveTo>
                  <a:pt x="1728" y="7"/>
                </a:moveTo>
                <a:cubicBezTo>
                  <a:pt x="1726" y="7"/>
                  <a:pt x="1724" y="6"/>
                  <a:pt x="1722" y="6"/>
                </a:cubicBezTo>
                <a:cubicBezTo>
                  <a:pt x="1720" y="7"/>
                  <a:pt x="1719" y="9"/>
                  <a:pt x="1717" y="10"/>
                </a:cubicBezTo>
                <a:cubicBezTo>
                  <a:pt x="1711" y="15"/>
                  <a:pt x="1705" y="19"/>
                  <a:pt x="1693" y="23"/>
                </a:cubicBezTo>
                <a:cubicBezTo>
                  <a:pt x="1676" y="28"/>
                  <a:pt x="1666" y="21"/>
                  <a:pt x="1656" y="14"/>
                </a:cubicBezTo>
                <a:cubicBezTo>
                  <a:pt x="1648" y="9"/>
                  <a:pt x="1641" y="4"/>
                  <a:pt x="1632" y="4"/>
                </a:cubicBezTo>
                <a:cubicBezTo>
                  <a:pt x="1623" y="4"/>
                  <a:pt x="1615" y="9"/>
                  <a:pt x="1608" y="13"/>
                </a:cubicBezTo>
                <a:cubicBezTo>
                  <a:pt x="1599" y="19"/>
                  <a:pt x="1589" y="24"/>
                  <a:pt x="1575" y="24"/>
                </a:cubicBezTo>
                <a:cubicBezTo>
                  <a:pt x="1575" y="24"/>
                  <a:pt x="1575" y="24"/>
                  <a:pt x="1575" y="24"/>
                </a:cubicBezTo>
                <a:cubicBezTo>
                  <a:pt x="1566" y="24"/>
                  <a:pt x="1560" y="21"/>
                  <a:pt x="1554" y="17"/>
                </a:cubicBezTo>
                <a:cubicBezTo>
                  <a:pt x="1553" y="17"/>
                  <a:pt x="1551" y="18"/>
                  <a:pt x="1550" y="18"/>
                </a:cubicBezTo>
                <a:cubicBezTo>
                  <a:pt x="1556" y="23"/>
                  <a:pt x="1564" y="28"/>
                  <a:pt x="1575" y="28"/>
                </a:cubicBezTo>
                <a:cubicBezTo>
                  <a:pt x="1575" y="28"/>
                  <a:pt x="1575" y="28"/>
                  <a:pt x="1575" y="28"/>
                </a:cubicBezTo>
                <a:cubicBezTo>
                  <a:pt x="1590" y="28"/>
                  <a:pt x="1601" y="22"/>
                  <a:pt x="1610" y="16"/>
                </a:cubicBezTo>
                <a:cubicBezTo>
                  <a:pt x="1617" y="12"/>
                  <a:pt x="1624" y="8"/>
                  <a:pt x="1633" y="8"/>
                </a:cubicBezTo>
                <a:cubicBezTo>
                  <a:pt x="1640" y="7"/>
                  <a:pt x="1647" y="12"/>
                  <a:pt x="1653" y="17"/>
                </a:cubicBezTo>
                <a:cubicBezTo>
                  <a:pt x="1664" y="24"/>
                  <a:pt x="1675" y="33"/>
                  <a:pt x="1694" y="27"/>
                </a:cubicBezTo>
                <a:cubicBezTo>
                  <a:pt x="1707" y="23"/>
                  <a:pt x="1714" y="18"/>
                  <a:pt x="1719" y="13"/>
                </a:cubicBezTo>
                <a:cubicBezTo>
                  <a:pt x="1722" y="11"/>
                  <a:pt x="1724" y="9"/>
                  <a:pt x="1727" y="7"/>
                </a:cubicBezTo>
                <a:cubicBezTo>
                  <a:pt x="1727" y="7"/>
                  <a:pt x="1727" y="7"/>
                  <a:pt x="1727" y="7"/>
                </a:cubicBezTo>
                <a:cubicBezTo>
                  <a:pt x="1728" y="7"/>
                  <a:pt x="1728" y="7"/>
                  <a:pt x="1728" y="7"/>
                </a:cubicBezTo>
                <a:close/>
                <a:moveTo>
                  <a:pt x="1716" y="5"/>
                </a:moveTo>
                <a:cubicBezTo>
                  <a:pt x="1715" y="5"/>
                  <a:pt x="1713" y="4"/>
                  <a:pt x="1711" y="4"/>
                </a:cubicBezTo>
                <a:cubicBezTo>
                  <a:pt x="1707" y="7"/>
                  <a:pt x="1701" y="10"/>
                  <a:pt x="1693" y="13"/>
                </a:cubicBezTo>
                <a:cubicBezTo>
                  <a:pt x="1676" y="18"/>
                  <a:pt x="1666" y="11"/>
                  <a:pt x="1656" y="3"/>
                </a:cubicBezTo>
                <a:cubicBezTo>
                  <a:pt x="1654" y="2"/>
                  <a:pt x="1653" y="1"/>
                  <a:pt x="1651" y="1"/>
                </a:cubicBezTo>
                <a:cubicBezTo>
                  <a:pt x="1649" y="1"/>
                  <a:pt x="1647" y="1"/>
                  <a:pt x="1645" y="1"/>
                </a:cubicBezTo>
                <a:cubicBezTo>
                  <a:pt x="1648" y="2"/>
                  <a:pt x="1651" y="4"/>
                  <a:pt x="1653" y="6"/>
                </a:cubicBezTo>
                <a:cubicBezTo>
                  <a:pt x="1664" y="14"/>
                  <a:pt x="1675" y="22"/>
                  <a:pt x="1694" y="16"/>
                </a:cubicBezTo>
                <a:cubicBezTo>
                  <a:pt x="1705" y="13"/>
                  <a:pt x="1711" y="9"/>
                  <a:pt x="1716" y="5"/>
                </a:cubicBezTo>
                <a:close/>
                <a:moveTo>
                  <a:pt x="1702" y="3"/>
                </a:moveTo>
                <a:cubicBezTo>
                  <a:pt x="1699" y="2"/>
                  <a:pt x="1697" y="2"/>
                  <a:pt x="1694" y="2"/>
                </a:cubicBezTo>
                <a:cubicBezTo>
                  <a:pt x="1693" y="2"/>
                  <a:pt x="1693" y="2"/>
                  <a:pt x="1693" y="2"/>
                </a:cubicBezTo>
                <a:cubicBezTo>
                  <a:pt x="1682" y="6"/>
                  <a:pt x="1674" y="4"/>
                  <a:pt x="1667" y="0"/>
                </a:cubicBezTo>
                <a:cubicBezTo>
                  <a:pt x="1665" y="0"/>
                  <a:pt x="1662" y="0"/>
                  <a:pt x="1660" y="0"/>
                </a:cubicBezTo>
                <a:cubicBezTo>
                  <a:pt x="1669" y="6"/>
                  <a:pt x="1679" y="10"/>
                  <a:pt x="1694" y="6"/>
                </a:cubicBezTo>
                <a:cubicBezTo>
                  <a:pt x="1697" y="5"/>
                  <a:pt x="1700" y="4"/>
                  <a:pt x="1702" y="3"/>
                </a:cubicBezTo>
                <a:close/>
                <a:moveTo>
                  <a:pt x="1613" y="4"/>
                </a:moveTo>
                <a:cubicBezTo>
                  <a:pt x="1610" y="4"/>
                  <a:pt x="1606" y="5"/>
                  <a:pt x="1603" y="6"/>
                </a:cubicBezTo>
                <a:cubicBezTo>
                  <a:pt x="1595" y="10"/>
                  <a:pt x="1587" y="14"/>
                  <a:pt x="1575" y="14"/>
                </a:cubicBezTo>
                <a:cubicBezTo>
                  <a:pt x="1575" y="14"/>
                  <a:pt x="1575" y="14"/>
                  <a:pt x="1575" y="14"/>
                </a:cubicBezTo>
                <a:cubicBezTo>
                  <a:pt x="1573" y="14"/>
                  <a:pt x="1570" y="13"/>
                  <a:pt x="1568" y="13"/>
                </a:cubicBezTo>
                <a:cubicBezTo>
                  <a:pt x="1566" y="13"/>
                  <a:pt x="1564" y="14"/>
                  <a:pt x="1562" y="15"/>
                </a:cubicBezTo>
                <a:cubicBezTo>
                  <a:pt x="1566" y="16"/>
                  <a:pt x="1570" y="17"/>
                  <a:pt x="1575" y="17"/>
                </a:cubicBezTo>
                <a:cubicBezTo>
                  <a:pt x="1575" y="17"/>
                  <a:pt x="1575" y="17"/>
                  <a:pt x="1575" y="17"/>
                </a:cubicBezTo>
                <a:cubicBezTo>
                  <a:pt x="1590" y="17"/>
                  <a:pt x="1601" y="11"/>
                  <a:pt x="1610" y="6"/>
                </a:cubicBezTo>
                <a:cubicBezTo>
                  <a:pt x="1611" y="5"/>
                  <a:pt x="1612" y="5"/>
                  <a:pt x="1613" y="4"/>
                </a:cubicBezTo>
                <a:close/>
                <a:moveTo>
                  <a:pt x="999" y="347"/>
                </a:moveTo>
                <a:cubicBezTo>
                  <a:pt x="994" y="349"/>
                  <a:pt x="989" y="351"/>
                  <a:pt x="984" y="353"/>
                </a:cubicBezTo>
                <a:cubicBezTo>
                  <a:pt x="981" y="355"/>
                  <a:pt x="978" y="357"/>
                  <a:pt x="975" y="360"/>
                </a:cubicBezTo>
                <a:cubicBezTo>
                  <a:pt x="969" y="364"/>
                  <a:pt x="963" y="369"/>
                  <a:pt x="950" y="373"/>
                </a:cubicBezTo>
                <a:cubicBezTo>
                  <a:pt x="942" y="376"/>
                  <a:pt x="935" y="375"/>
                  <a:pt x="930" y="373"/>
                </a:cubicBezTo>
                <a:cubicBezTo>
                  <a:pt x="928" y="374"/>
                  <a:pt x="926" y="374"/>
                  <a:pt x="924" y="375"/>
                </a:cubicBezTo>
                <a:cubicBezTo>
                  <a:pt x="932" y="378"/>
                  <a:pt x="940" y="380"/>
                  <a:pt x="951" y="377"/>
                </a:cubicBezTo>
                <a:cubicBezTo>
                  <a:pt x="965" y="372"/>
                  <a:pt x="971" y="367"/>
                  <a:pt x="977" y="363"/>
                </a:cubicBezTo>
                <a:cubicBezTo>
                  <a:pt x="980" y="361"/>
                  <a:pt x="982" y="359"/>
                  <a:pt x="985" y="357"/>
                </a:cubicBezTo>
                <a:cubicBezTo>
                  <a:pt x="985" y="357"/>
                  <a:pt x="985" y="357"/>
                  <a:pt x="985" y="357"/>
                </a:cubicBezTo>
                <a:cubicBezTo>
                  <a:pt x="989" y="355"/>
                  <a:pt x="992" y="352"/>
                  <a:pt x="996" y="350"/>
                </a:cubicBezTo>
                <a:cubicBezTo>
                  <a:pt x="997" y="349"/>
                  <a:pt x="998" y="348"/>
                  <a:pt x="999" y="347"/>
                </a:cubicBezTo>
                <a:close/>
                <a:moveTo>
                  <a:pt x="963" y="361"/>
                </a:moveTo>
                <a:cubicBezTo>
                  <a:pt x="958" y="363"/>
                  <a:pt x="953" y="365"/>
                  <a:pt x="947" y="367"/>
                </a:cubicBezTo>
                <a:cubicBezTo>
                  <a:pt x="949" y="367"/>
                  <a:pt x="950" y="366"/>
                  <a:pt x="951" y="366"/>
                </a:cubicBezTo>
                <a:cubicBezTo>
                  <a:pt x="956" y="365"/>
                  <a:pt x="960" y="363"/>
                  <a:pt x="963" y="361"/>
                </a:cubicBezTo>
                <a:close/>
                <a:moveTo>
                  <a:pt x="859" y="392"/>
                </a:moveTo>
                <a:cubicBezTo>
                  <a:pt x="852" y="395"/>
                  <a:pt x="844" y="399"/>
                  <a:pt x="833" y="399"/>
                </a:cubicBezTo>
                <a:cubicBezTo>
                  <a:pt x="833" y="399"/>
                  <a:pt x="833" y="399"/>
                  <a:pt x="833" y="399"/>
                </a:cubicBezTo>
                <a:cubicBezTo>
                  <a:pt x="830" y="399"/>
                  <a:pt x="828" y="398"/>
                  <a:pt x="825" y="398"/>
                </a:cubicBezTo>
                <a:cubicBezTo>
                  <a:pt x="836" y="396"/>
                  <a:pt x="848" y="394"/>
                  <a:pt x="859" y="392"/>
                </a:cubicBezTo>
                <a:close/>
                <a:moveTo>
                  <a:pt x="638" y="384"/>
                </a:moveTo>
                <a:cubicBezTo>
                  <a:pt x="637" y="385"/>
                  <a:pt x="636" y="386"/>
                  <a:pt x="635" y="387"/>
                </a:cubicBezTo>
                <a:cubicBezTo>
                  <a:pt x="631" y="389"/>
                  <a:pt x="628" y="392"/>
                  <a:pt x="624" y="394"/>
                </a:cubicBezTo>
                <a:cubicBezTo>
                  <a:pt x="624" y="394"/>
                  <a:pt x="624" y="394"/>
                  <a:pt x="624" y="394"/>
                </a:cubicBezTo>
                <a:cubicBezTo>
                  <a:pt x="621" y="395"/>
                  <a:pt x="618" y="397"/>
                  <a:pt x="616" y="400"/>
                </a:cubicBezTo>
                <a:cubicBezTo>
                  <a:pt x="610" y="404"/>
                  <a:pt x="604" y="409"/>
                  <a:pt x="590" y="413"/>
                </a:cubicBezTo>
                <a:cubicBezTo>
                  <a:pt x="572" y="419"/>
                  <a:pt x="560" y="411"/>
                  <a:pt x="550" y="403"/>
                </a:cubicBezTo>
                <a:cubicBezTo>
                  <a:pt x="543" y="399"/>
                  <a:pt x="537" y="394"/>
                  <a:pt x="529" y="394"/>
                </a:cubicBezTo>
                <a:cubicBezTo>
                  <a:pt x="521" y="394"/>
                  <a:pt x="514" y="399"/>
                  <a:pt x="506" y="403"/>
                </a:cubicBezTo>
                <a:cubicBezTo>
                  <a:pt x="497" y="408"/>
                  <a:pt x="487" y="414"/>
                  <a:pt x="472" y="414"/>
                </a:cubicBezTo>
                <a:cubicBezTo>
                  <a:pt x="472" y="414"/>
                  <a:pt x="472" y="414"/>
                  <a:pt x="472" y="414"/>
                </a:cubicBezTo>
                <a:cubicBezTo>
                  <a:pt x="459" y="414"/>
                  <a:pt x="451" y="408"/>
                  <a:pt x="444" y="402"/>
                </a:cubicBezTo>
                <a:cubicBezTo>
                  <a:pt x="444" y="402"/>
                  <a:pt x="444" y="402"/>
                  <a:pt x="444" y="402"/>
                </a:cubicBezTo>
                <a:cubicBezTo>
                  <a:pt x="443" y="402"/>
                  <a:pt x="443" y="401"/>
                  <a:pt x="443" y="401"/>
                </a:cubicBezTo>
                <a:cubicBezTo>
                  <a:pt x="437" y="397"/>
                  <a:pt x="431" y="392"/>
                  <a:pt x="424" y="390"/>
                </a:cubicBezTo>
                <a:cubicBezTo>
                  <a:pt x="422" y="388"/>
                  <a:pt x="420" y="386"/>
                  <a:pt x="418" y="385"/>
                </a:cubicBezTo>
                <a:cubicBezTo>
                  <a:pt x="429" y="386"/>
                  <a:pt x="437" y="392"/>
                  <a:pt x="444" y="397"/>
                </a:cubicBezTo>
                <a:cubicBezTo>
                  <a:pt x="444" y="397"/>
                  <a:pt x="444" y="398"/>
                  <a:pt x="444" y="398"/>
                </a:cubicBezTo>
                <a:cubicBezTo>
                  <a:pt x="452" y="404"/>
                  <a:pt x="459" y="411"/>
                  <a:pt x="472" y="411"/>
                </a:cubicBezTo>
                <a:cubicBezTo>
                  <a:pt x="472" y="411"/>
                  <a:pt x="472" y="411"/>
                  <a:pt x="472" y="411"/>
                </a:cubicBezTo>
                <a:cubicBezTo>
                  <a:pt x="486" y="411"/>
                  <a:pt x="495" y="405"/>
                  <a:pt x="504" y="400"/>
                </a:cubicBezTo>
                <a:cubicBezTo>
                  <a:pt x="512" y="395"/>
                  <a:pt x="519" y="391"/>
                  <a:pt x="529" y="390"/>
                </a:cubicBezTo>
                <a:cubicBezTo>
                  <a:pt x="538" y="390"/>
                  <a:pt x="545" y="395"/>
                  <a:pt x="552" y="400"/>
                </a:cubicBezTo>
                <a:cubicBezTo>
                  <a:pt x="562" y="408"/>
                  <a:pt x="573" y="415"/>
                  <a:pt x="589" y="410"/>
                </a:cubicBezTo>
                <a:cubicBezTo>
                  <a:pt x="602" y="406"/>
                  <a:pt x="608" y="401"/>
                  <a:pt x="613" y="397"/>
                </a:cubicBezTo>
                <a:cubicBezTo>
                  <a:pt x="617" y="394"/>
                  <a:pt x="620" y="392"/>
                  <a:pt x="624" y="390"/>
                </a:cubicBezTo>
                <a:cubicBezTo>
                  <a:pt x="627" y="388"/>
                  <a:pt x="630" y="386"/>
                  <a:pt x="632" y="384"/>
                </a:cubicBezTo>
                <a:cubicBezTo>
                  <a:pt x="633" y="383"/>
                  <a:pt x="633" y="383"/>
                  <a:pt x="633" y="383"/>
                </a:cubicBezTo>
                <a:cubicBezTo>
                  <a:pt x="635" y="383"/>
                  <a:pt x="636" y="384"/>
                  <a:pt x="638" y="384"/>
                </a:cubicBezTo>
                <a:close/>
                <a:moveTo>
                  <a:pt x="628" y="381"/>
                </a:moveTo>
                <a:cubicBezTo>
                  <a:pt x="627" y="382"/>
                  <a:pt x="625" y="383"/>
                  <a:pt x="624" y="383"/>
                </a:cubicBezTo>
                <a:cubicBezTo>
                  <a:pt x="624" y="383"/>
                  <a:pt x="624" y="383"/>
                  <a:pt x="624" y="383"/>
                </a:cubicBezTo>
                <a:cubicBezTo>
                  <a:pt x="621" y="385"/>
                  <a:pt x="619" y="387"/>
                  <a:pt x="616" y="389"/>
                </a:cubicBezTo>
                <a:cubicBezTo>
                  <a:pt x="610" y="394"/>
                  <a:pt x="604" y="399"/>
                  <a:pt x="590" y="403"/>
                </a:cubicBezTo>
                <a:cubicBezTo>
                  <a:pt x="572" y="408"/>
                  <a:pt x="560" y="400"/>
                  <a:pt x="550" y="393"/>
                </a:cubicBezTo>
                <a:cubicBezTo>
                  <a:pt x="543" y="388"/>
                  <a:pt x="537" y="383"/>
                  <a:pt x="529" y="384"/>
                </a:cubicBezTo>
                <a:cubicBezTo>
                  <a:pt x="521" y="384"/>
                  <a:pt x="514" y="388"/>
                  <a:pt x="506" y="392"/>
                </a:cubicBezTo>
                <a:cubicBezTo>
                  <a:pt x="497" y="398"/>
                  <a:pt x="487" y="404"/>
                  <a:pt x="472" y="404"/>
                </a:cubicBezTo>
                <a:cubicBezTo>
                  <a:pt x="472" y="404"/>
                  <a:pt x="472" y="404"/>
                  <a:pt x="472" y="404"/>
                </a:cubicBezTo>
                <a:cubicBezTo>
                  <a:pt x="459" y="404"/>
                  <a:pt x="451" y="397"/>
                  <a:pt x="444" y="391"/>
                </a:cubicBezTo>
                <a:cubicBezTo>
                  <a:pt x="444" y="391"/>
                  <a:pt x="444" y="391"/>
                  <a:pt x="444" y="391"/>
                </a:cubicBezTo>
                <a:cubicBezTo>
                  <a:pt x="443" y="391"/>
                  <a:pt x="443" y="391"/>
                  <a:pt x="443" y="391"/>
                </a:cubicBezTo>
                <a:cubicBezTo>
                  <a:pt x="435" y="384"/>
                  <a:pt x="428" y="378"/>
                  <a:pt x="415" y="378"/>
                </a:cubicBezTo>
                <a:cubicBezTo>
                  <a:pt x="415" y="378"/>
                  <a:pt x="415" y="378"/>
                  <a:pt x="415" y="378"/>
                </a:cubicBezTo>
                <a:cubicBezTo>
                  <a:pt x="413" y="378"/>
                  <a:pt x="411" y="378"/>
                  <a:pt x="409" y="378"/>
                </a:cubicBezTo>
                <a:cubicBezTo>
                  <a:pt x="405" y="375"/>
                  <a:pt x="405" y="375"/>
                  <a:pt x="405" y="375"/>
                </a:cubicBezTo>
                <a:cubicBezTo>
                  <a:pt x="408" y="375"/>
                  <a:pt x="412" y="374"/>
                  <a:pt x="415" y="374"/>
                </a:cubicBezTo>
                <a:cubicBezTo>
                  <a:pt x="415" y="374"/>
                  <a:pt x="415" y="374"/>
                  <a:pt x="415" y="374"/>
                </a:cubicBezTo>
                <a:cubicBezTo>
                  <a:pt x="428" y="374"/>
                  <a:pt x="436" y="381"/>
                  <a:pt x="444" y="387"/>
                </a:cubicBezTo>
                <a:cubicBezTo>
                  <a:pt x="444" y="387"/>
                  <a:pt x="444" y="387"/>
                  <a:pt x="444" y="387"/>
                </a:cubicBezTo>
                <a:cubicBezTo>
                  <a:pt x="444" y="387"/>
                  <a:pt x="444" y="387"/>
                  <a:pt x="444" y="387"/>
                </a:cubicBezTo>
                <a:cubicBezTo>
                  <a:pt x="452" y="394"/>
                  <a:pt x="459" y="400"/>
                  <a:pt x="472" y="400"/>
                </a:cubicBezTo>
                <a:cubicBezTo>
                  <a:pt x="472" y="400"/>
                  <a:pt x="472" y="400"/>
                  <a:pt x="472" y="400"/>
                </a:cubicBezTo>
                <a:cubicBezTo>
                  <a:pt x="486" y="400"/>
                  <a:pt x="495" y="395"/>
                  <a:pt x="504" y="389"/>
                </a:cubicBezTo>
                <a:cubicBezTo>
                  <a:pt x="512" y="385"/>
                  <a:pt x="519" y="380"/>
                  <a:pt x="529" y="380"/>
                </a:cubicBezTo>
                <a:cubicBezTo>
                  <a:pt x="538" y="380"/>
                  <a:pt x="545" y="385"/>
                  <a:pt x="552" y="390"/>
                </a:cubicBezTo>
                <a:cubicBezTo>
                  <a:pt x="562" y="397"/>
                  <a:pt x="573" y="404"/>
                  <a:pt x="589" y="399"/>
                </a:cubicBezTo>
                <a:cubicBezTo>
                  <a:pt x="602" y="395"/>
                  <a:pt x="608" y="390"/>
                  <a:pt x="614" y="386"/>
                </a:cubicBezTo>
                <a:cubicBezTo>
                  <a:pt x="617" y="384"/>
                  <a:pt x="619" y="382"/>
                  <a:pt x="623" y="380"/>
                </a:cubicBezTo>
                <a:cubicBezTo>
                  <a:pt x="625" y="380"/>
                  <a:pt x="626" y="381"/>
                  <a:pt x="628" y="381"/>
                </a:cubicBezTo>
                <a:close/>
                <a:moveTo>
                  <a:pt x="617" y="378"/>
                </a:moveTo>
                <a:cubicBezTo>
                  <a:pt x="616" y="379"/>
                  <a:pt x="616" y="379"/>
                  <a:pt x="616" y="379"/>
                </a:cubicBezTo>
                <a:cubicBezTo>
                  <a:pt x="610" y="383"/>
                  <a:pt x="604" y="388"/>
                  <a:pt x="590" y="392"/>
                </a:cubicBezTo>
                <a:cubicBezTo>
                  <a:pt x="572" y="398"/>
                  <a:pt x="560" y="390"/>
                  <a:pt x="550" y="382"/>
                </a:cubicBezTo>
                <a:cubicBezTo>
                  <a:pt x="543" y="378"/>
                  <a:pt x="537" y="373"/>
                  <a:pt x="529" y="373"/>
                </a:cubicBezTo>
                <a:cubicBezTo>
                  <a:pt x="521" y="373"/>
                  <a:pt x="514" y="378"/>
                  <a:pt x="506" y="382"/>
                </a:cubicBezTo>
                <a:cubicBezTo>
                  <a:pt x="497" y="387"/>
                  <a:pt x="487" y="393"/>
                  <a:pt x="472" y="393"/>
                </a:cubicBezTo>
                <a:cubicBezTo>
                  <a:pt x="472" y="393"/>
                  <a:pt x="472" y="393"/>
                  <a:pt x="472" y="393"/>
                </a:cubicBezTo>
                <a:cubicBezTo>
                  <a:pt x="459" y="393"/>
                  <a:pt x="451" y="387"/>
                  <a:pt x="444" y="381"/>
                </a:cubicBezTo>
                <a:cubicBezTo>
                  <a:pt x="444" y="381"/>
                  <a:pt x="444" y="381"/>
                  <a:pt x="444" y="381"/>
                </a:cubicBezTo>
                <a:cubicBezTo>
                  <a:pt x="443" y="381"/>
                  <a:pt x="443" y="380"/>
                  <a:pt x="443" y="380"/>
                </a:cubicBezTo>
                <a:cubicBezTo>
                  <a:pt x="435" y="374"/>
                  <a:pt x="428" y="368"/>
                  <a:pt x="415" y="367"/>
                </a:cubicBezTo>
                <a:cubicBezTo>
                  <a:pt x="415" y="367"/>
                  <a:pt x="415" y="367"/>
                  <a:pt x="415" y="367"/>
                </a:cubicBezTo>
                <a:cubicBezTo>
                  <a:pt x="409" y="367"/>
                  <a:pt x="404" y="368"/>
                  <a:pt x="399" y="370"/>
                </a:cubicBezTo>
                <a:cubicBezTo>
                  <a:pt x="396" y="367"/>
                  <a:pt x="396" y="367"/>
                  <a:pt x="396" y="367"/>
                </a:cubicBezTo>
                <a:cubicBezTo>
                  <a:pt x="401" y="365"/>
                  <a:pt x="408" y="364"/>
                  <a:pt x="415" y="364"/>
                </a:cubicBezTo>
                <a:cubicBezTo>
                  <a:pt x="415" y="364"/>
                  <a:pt x="415" y="364"/>
                  <a:pt x="415" y="364"/>
                </a:cubicBezTo>
                <a:cubicBezTo>
                  <a:pt x="428" y="364"/>
                  <a:pt x="436" y="370"/>
                  <a:pt x="444" y="376"/>
                </a:cubicBezTo>
                <a:cubicBezTo>
                  <a:pt x="444" y="376"/>
                  <a:pt x="444" y="376"/>
                  <a:pt x="444" y="376"/>
                </a:cubicBezTo>
                <a:cubicBezTo>
                  <a:pt x="444" y="376"/>
                  <a:pt x="444" y="377"/>
                  <a:pt x="444" y="377"/>
                </a:cubicBezTo>
                <a:cubicBezTo>
                  <a:pt x="452" y="383"/>
                  <a:pt x="459" y="390"/>
                  <a:pt x="472" y="390"/>
                </a:cubicBezTo>
                <a:cubicBezTo>
                  <a:pt x="472" y="390"/>
                  <a:pt x="472" y="390"/>
                  <a:pt x="472" y="390"/>
                </a:cubicBezTo>
                <a:cubicBezTo>
                  <a:pt x="486" y="390"/>
                  <a:pt x="495" y="384"/>
                  <a:pt x="504" y="379"/>
                </a:cubicBezTo>
                <a:cubicBezTo>
                  <a:pt x="512" y="374"/>
                  <a:pt x="519" y="370"/>
                  <a:pt x="529" y="369"/>
                </a:cubicBezTo>
                <a:cubicBezTo>
                  <a:pt x="538" y="369"/>
                  <a:pt x="545" y="374"/>
                  <a:pt x="552" y="379"/>
                </a:cubicBezTo>
                <a:cubicBezTo>
                  <a:pt x="562" y="387"/>
                  <a:pt x="573" y="394"/>
                  <a:pt x="589" y="389"/>
                </a:cubicBezTo>
                <a:cubicBezTo>
                  <a:pt x="602" y="385"/>
                  <a:pt x="608" y="380"/>
                  <a:pt x="613" y="376"/>
                </a:cubicBezTo>
                <a:cubicBezTo>
                  <a:pt x="614" y="377"/>
                  <a:pt x="616" y="377"/>
                  <a:pt x="617" y="378"/>
                </a:cubicBezTo>
                <a:close/>
                <a:moveTo>
                  <a:pt x="607" y="374"/>
                </a:moveTo>
                <a:cubicBezTo>
                  <a:pt x="603" y="377"/>
                  <a:pt x="598" y="379"/>
                  <a:pt x="590" y="382"/>
                </a:cubicBezTo>
                <a:cubicBezTo>
                  <a:pt x="572" y="387"/>
                  <a:pt x="560" y="379"/>
                  <a:pt x="550" y="372"/>
                </a:cubicBezTo>
                <a:cubicBezTo>
                  <a:pt x="543" y="367"/>
                  <a:pt x="537" y="362"/>
                  <a:pt x="529" y="363"/>
                </a:cubicBezTo>
                <a:cubicBezTo>
                  <a:pt x="521" y="363"/>
                  <a:pt x="514" y="367"/>
                  <a:pt x="506" y="371"/>
                </a:cubicBezTo>
                <a:cubicBezTo>
                  <a:pt x="497" y="377"/>
                  <a:pt x="487" y="383"/>
                  <a:pt x="472" y="383"/>
                </a:cubicBezTo>
                <a:cubicBezTo>
                  <a:pt x="472" y="383"/>
                  <a:pt x="472" y="383"/>
                  <a:pt x="472" y="383"/>
                </a:cubicBezTo>
                <a:cubicBezTo>
                  <a:pt x="459" y="383"/>
                  <a:pt x="451" y="376"/>
                  <a:pt x="444" y="370"/>
                </a:cubicBezTo>
                <a:cubicBezTo>
                  <a:pt x="443" y="370"/>
                  <a:pt x="443" y="370"/>
                  <a:pt x="443" y="370"/>
                </a:cubicBezTo>
                <a:cubicBezTo>
                  <a:pt x="435" y="363"/>
                  <a:pt x="428" y="357"/>
                  <a:pt x="415" y="357"/>
                </a:cubicBezTo>
                <a:cubicBezTo>
                  <a:pt x="415" y="357"/>
                  <a:pt x="415" y="357"/>
                  <a:pt x="415" y="357"/>
                </a:cubicBezTo>
                <a:cubicBezTo>
                  <a:pt x="405" y="357"/>
                  <a:pt x="397" y="360"/>
                  <a:pt x="391" y="363"/>
                </a:cubicBezTo>
                <a:cubicBezTo>
                  <a:pt x="388" y="361"/>
                  <a:pt x="388" y="361"/>
                  <a:pt x="388" y="361"/>
                </a:cubicBezTo>
                <a:cubicBezTo>
                  <a:pt x="395" y="357"/>
                  <a:pt x="404" y="353"/>
                  <a:pt x="415" y="353"/>
                </a:cubicBezTo>
                <a:cubicBezTo>
                  <a:pt x="415" y="353"/>
                  <a:pt x="415" y="353"/>
                  <a:pt x="415" y="353"/>
                </a:cubicBezTo>
                <a:cubicBezTo>
                  <a:pt x="428" y="353"/>
                  <a:pt x="436" y="360"/>
                  <a:pt x="444" y="366"/>
                </a:cubicBezTo>
                <a:cubicBezTo>
                  <a:pt x="444" y="366"/>
                  <a:pt x="444" y="366"/>
                  <a:pt x="444" y="366"/>
                </a:cubicBezTo>
                <a:cubicBezTo>
                  <a:pt x="444" y="366"/>
                  <a:pt x="444" y="366"/>
                  <a:pt x="444" y="366"/>
                </a:cubicBezTo>
                <a:cubicBezTo>
                  <a:pt x="452" y="373"/>
                  <a:pt x="459" y="379"/>
                  <a:pt x="472" y="379"/>
                </a:cubicBezTo>
                <a:cubicBezTo>
                  <a:pt x="472" y="379"/>
                  <a:pt x="472" y="379"/>
                  <a:pt x="472" y="379"/>
                </a:cubicBezTo>
                <a:cubicBezTo>
                  <a:pt x="486" y="379"/>
                  <a:pt x="495" y="374"/>
                  <a:pt x="504" y="368"/>
                </a:cubicBezTo>
                <a:cubicBezTo>
                  <a:pt x="512" y="364"/>
                  <a:pt x="519" y="359"/>
                  <a:pt x="529" y="359"/>
                </a:cubicBezTo>
                <a:cubicBezTo>
                  <a:pt x="538" y="359"/>
                  <a:pt x="545" y="364"/>
                  <a:pt x="552" y="369"/>
                </a:cubicBezTo>
                <a:cubicBezTo>
                  <a:pt x="562" y="376"/>
                  <a:pt x="573" y="383"/>
                  <a:pt x="589" y="378"/>
                </a:cubicBezTo>
                <a:cubicBezTo>
                  <a:pt x="595" y="377"/>
                  <a:pt x="599" y="375"/>
                  <a:pt x="603" y="373"/>
                </a:cubicBezTo>
                <a:cubicBezTo>
                  <a:pt x="604" y="373"/>
                  <a:pt x="606" y="374"/>
                  <a:pt x="607" y="374"/>
                </a:cubicBezTo>
                <a:close/>
                <a:moveTo>
                  <a:pt x="523" y="335"/>
                </a:moveTo>
                <a:cubicBezTo>
                  <a:pt x="522" y="335"/>
                  <a:pt x="521" y="334"/>
                  <a:pt x="520" y="333"/>
                </a:cubicBezTo>
                <a:cubicBezTo>
                  <a:pt x="518" y="334"/>
                  <a:pt x="517" y="335"/>
                  <a:pt x="516" y="335"/>
                </a:cubicBezTo>
                <a:cubicBezTo>
                  <a:pt x="507" y="341"/>
                  <a:pt x="498" y="346"/>
                  <a:pt x="484" y="346"/>
                </a:cubicBezTo>
                <a:cubicBezTo>
                  <a:pt x="484" y="346"/>
                  <a:pt x="484" y="346"/>
                  <a:pt x="484" y="346"/>
                </a:cubicBezTo>
                <a:cubicBezTo>
                  <a:pt x="471" y="346"/>
                  <a:pt x="463" y="340"/>
                  <a:pt x="456" y="333"/>
                </a:cubicBezTo>
                <a:cubicBezTo>
                  <a:pt x="456" y="333"/>
                  <a:pt x="456" y="333"/>
                  <a:pt x="455" y="333"/>
                </a:cubicBezTo>
                <a:cubicBezTo>
                  <a:pt x="448" y="327"/>
                  <a:pt x="440" y="320"/>
                  <a:pt x="427" y="320"/>
                </a:cubicBezTo>
                <a:cubicBezTo>
                  <a:pt x="427" y="320"/>
                  <a:pt x="427" y="320"/>
                  <a:pt x="427" y="320"/>
                </a:cubicBezTo>
                <a:cubicBezTo>
                  <a:pt x="412" y="320"/>
                  <a:pt x="402" y="326"/>
                  <a:pt x="393" y="332"/>
                </a:cubicBezTo>
                <a:cubicBezTo>
                  <a:pt x="385" y="336"/>
                  <a:pt x="378" y="340"/>
                  <a:pt x="370" y="340"/>
                </a:cubicBezTo>
                <a:cubicBezTo>
                  <a:pt x="362" y="341"/>
                  <a:pt x="355" y="336"/>
                  <a:pt x="349" y="331"/>
                </a:cubicBezTo>
                <a:cubicBezTo>
                  <a:pt x="345" y="329"/>
                  <a:pt x="341" y="326"/>
                  <a:pt x="337" y="324"/>
                </a:cubicBezTo>
                <a:cubicBezTo>
                  <a:pt x="346" y="330"/>
                  <a:pt x="355" y="337"/>
                  <a:pt x="365" y="344"/>
                </a:cubicBezTo>
                <a:cubicBezTo>
                  <a:pt x="367" y="344"/>
                  <a:pt x="368" y="344"/>
                  <a:pt x="370" y="344"/>
                </a:cubicBezTo>
                <a:cubicBezTo>
                  <a:pt x="379" y="344"/>
                  <a:pt x="387" y="339"/>
                  <a:pt x="394" y="335"/>
                </a:cubicBezTo>
                <a:cubicBezTo>
                  <a:pt x="403" y="329"/>
                  <a:pt x="413" y="324"/>
                  <a:pt x="427" y="324"/>
                </a:cubicBezTo>
                <a:cubicBezTo>
                  <a:pt x="427" y="324"/>
                  <a:pt x="427" y="324"/>
                  <a:pt x="427" y="324"/>
                </a:cubicBezTo>
                <a:cubicBezTo>
                  <a:pt x="439" y="324"/>
                  <a:pt x="447" y="330"/>
                  <a:pt x="454" y="337"/>
                </a:cubicBezTo>
                <a:cubicBezTo>
                  <a:pt x="455" y="337"/>
                  <a:pt x="455" y="337"/>
                  <a:pt x="455" y="337"/>
                </a:cubicBezTo>
                <a:cubicBezTo>
                  <a:pt x="455" y="337"/>
                  <a:pt x="455" y="337"/>
                  <a:pt x="455" y="337"/>
                </a:cubicBezTo>
                <a:cubicBezTo>
                  <a:pt x="462" y="343"/>
                  <a:pt x="471" y="350"/>
                  <a:pt x="484" y="350"/>
                </a:cubicBezTo>
                <a:cubicBezTo>
                  <a:pt x="484" y="350"/>
                  <a:pt x="484" y="350"/>
                  <a:pt x="484" y="350"/>
                </a:cubicBezTo>
                <a:cubicBezTo>
                  <a:pt x="499" y="350"/>
                  <a:pt x="509" y="344"/>
                  <a:pt x="518" y="338"/>
                </a:cubicBezTo>
                <a:cubicBezTo>
                  <a:pt x="520" y="337"/>
                  <a:pt x="521" y="336"/>
                  <a:pt x="523" y="335"/>
                </a:cubicBezTo>
                <a:close/>
                <a:moveTo>
                  <a:pt x="514" y="330"/>
                </a:moveTo>
                <a:cubicBezTo>
                  <a:pt x="506" y="335"/>
                  <a:pt x="497" y="339"/>
                  <a:pt x="484" y="339"/>
                </a:cubicBezTo>
                <a:cubicBezTo>
                  <a:pt x="484" y="339"/>
                  <a:pt x="484" y="339"/>
                  <a:pt x="484" y="339"/>
                </a:cubicBezTo>
                <a:cubicBezTo>
                  <a:pt x="471" y="339"/>
                  <a:pt x="462" y="333"/>
                  <a:pt x="455" y="327"/>
                </a:cubicBezTo>
                <a:cubicBezTo>
                  <a:pt x="455" y="327"/>
                  <a:pt x="455" y="327"/>
                  <a:pt x="455" y="327"/>
                </a:cubicBezTo>
                <a:cubicBezTo>
                  <a:pt x="455" y="327"/>
                  <a:pt x="455" y="326"/>
                  <a:pt x="454" y="326"/>
                </a:cubicBezTo>
                <a:cubicBezTo>
                  <a:pt x="447" y="320"/>
                  <a:pt x="439" y="313"/>
                  <a:pt x="427" y="313"/>
                </a:cubicBezTo>
                <a:cubicBezTo>
                  <a:pt x="427" y="313"/>
                  <a:pt x="427" y="313"/>
                  <a:pt x="427" y="313"/>
                </a:cubicBezTo>
                <a:cubicBezTo>
                  <a:pt x="413" y="313"/>
                  <a:pt x="403" y="319"/>
                  <a:pt x="394" y="324"/>
                </a:cubicBezTo>
                <a:cubicBezTo>
                  <a:pt x="387" y="329"/>
                  <a:pt x="379" y="333"/>
                  <a:pt x="370" y="334"/>
                </a:cubicBezTo>
                <a:cubicBezTo>
                  <a:pt x="361" y="334"/>
                  <a:pt x="354" y="329"/>
                  <a:pt x="347" y="324"/>
                </a:cubicBezTo>
                <a:cubicBezTo>
                  <a:pt x="339" y="318"/>
                  <a:pt x="331" y="313"/>
                  <a:pt x="320" y="313"/>
                </a:cubicBezTo>
                <a:cubicBezTo>
                  <a:pt x="318" y="311"/>
                  <a:pt x="317" y="310"/>
                  <a:pt x="315" y="309"/>
                </a:cubicBezTo>
                <a:cubicBezTo>
                  <a:pt x="330" y="307"/>
                  <a:pt x="340" y="314"/>
                  <a:pt x="349" y="321"/>
                </a:cubicBezTo>
                <a:cubicBezTo>
                  <a:pt x="355" y="326"/>
                  <a:pt x="362" y="330"/>
                  <a:pt x="370" y="330"/>
                </a:cubicBezTo>
                <a:cubicBezTo>
                  <a:pt x="378" y="330"/>
                  <a:pt x="385" y="325"/>
                  <a:pt x="393" y="321"/>
                </a:cubicBezTo>
                <a:cubicBezTo>
                  <a:pt x="402" y="316"/>
                  <a:pt x="412" y="310"/>
                  <a:pt x="427" y="310"/>
                </a:cubicBezTo>
                <a:cubicBezTo>
                  <a:pt x="427" y="310"/>
                  <a:pt x="427" y="310"/>
                  <a:pt x="427" y="310"/>
                </a:cubicBezTo>
                <a:cubicBezTo>
                  <a:pt x="440" y="310"/>
                  <a:pt x="448" y="316"/>
                  <a:pt x="455" y="322"/>
                </a:cubicBezTo>
                <a:cubicBezTo>
                  <a:pt x="455" y="322"/>
                  <a:pt x="455" y="322"/>
                  <a:pt x="455" y="322"/>
                </a:cubicBezTo>
                <a:cubicBezTo>
                  <a:pt x="456" y="322"/>
                  <a:pt x="456" y="323"/>
                  <a:pt x="456" y="323"/>
                </a:cubicBezTo>
                <a:cubicBezTo>
                  <a:pt x="463" y="329"/>
                  <a:pt x="471" y="336"/>
                  <a:pt x="484" y="336"/>
                </a:cubicBezTo>
                <a:cubicBezTo>
                  <a:pt x="484" y="336"/>
                  <a:pt x="484" y="336"/>
                  <a:pt x="484" y="336"/>
                </a:cubicBezTo>
                <a:cubicBezTo>
                  <a:pt x="495" y="336"/>
                  <a:pt x="503" y="332"/>
                  <a:pt x="511" y="328"/>
                </a:cubicBezTo>
                <a:cubicBezTo>
                  <a:pt x="512" y="329"/>
                  <a:pt x="513" y="329"/>
                  <a:pt x="514" y="330"/>
                </a:cubicBezTo>
                <a:close/>
                <a:moveTo>
                  <a:pt x="505" y="324"/>
                </a:moveTo>
                <a:cubicBezTo>
                  <a:pt x="499" y="327"/>
                  <a:pt x="492" y="329"/>
                  <a:pt x="484" y="329"/>
                </a:cubicBezTo>
                <a:cubicBezTo>
                  <a:pt x="484" y="329"/>
                  <a:pt x="484" y="329"/>
                  <a:pt x="484" y="329"/>
                </a:cubicBezTo>
                <a:cubicBezTo>
                  <a:pt x="471" y="329"/>
                  <a:pt x="462" y="322"/>
                  <a:pt x="455" y="316"/>
                </a:cubicBezTo>
                <a:cubicBezTo>
                  <a:pt x="455" y="316"/>
                  <a:pt x="455" y="316"/>
                  <a:pt x="455" y="316"/>
                </a:cubicBezTo>
                <a:cubicBezTo>
                  <a:pt x="455" y="316"/>
                  <a:pt x="455" y="316"/>
                  <a:pt x="454" y="316"/>
                </a:cubicBezTo>
                <a:cubicBezTo>
                  <a:pt x="447" y="309"/>
                  <a:pt x="439" y="303"/>
                  <a:pt x="427" y="303"/>
                </a:cubicBezTo>
                <a:cubicBezTo>
                  <a:pt x="427" y="303"/>
                  <a:pt x="427" y="303"/>
                  <a:pt x="427" y="303"/>
                </a:cubicBezTo>
                <a:cubicBezTo>
                  <a:pt x="413" y="303"/>
                  <a:pt x="403" y="308"/>
                  <a:pt x="394" y="314"/>
                </a:cubicBezTo>
                <a:cubicBezTo>
                  <a:pt x="387" y="318"/>
                  <a:pt x="379" y="323"/>
                  <a:pt x="370" y="323"/>
                </a:cubicBezTo>
                <a:cubicBezTo>
                  <a:pt x="361" y="323"/>
                  <a:pt x="354" y="318"/>
                  <a:pt x="347" y="313"/>
                </a:cubicBezTo>
                <a:cubicBezTo>
                  <a:pt x="336" y="306"/>
                  <a:pt x="326" y="299"/>
                  <a:pt x="310" y="304"/>
                </a:cubicBezTo>
                <a:cubicBezTo>
                  <a:pt x="309" y="304"/>
                  <a:pt x="308" y="304"/>
                  <a:pt x="307" y="304"/>
                </a:cubicBezTo>
                <a:cubicBezTo>
                  <a:pt x="306" y="304"/>
                  <a:pt x="305" y="303"/>
                  <a:pt x="303" y="302"/>
                </a:cubicBezTo>
                <a:cubicBezTo>
                  <a:pt x="305" y="301"/>
                  <a:pt x="307" y="301"/>
                  <a:pt x="308" y="300"/>
                </a:cubicBezTo>
                <a:cubicBezTo>
                  <a:pt x="327" y="295"/>
                  <a:pt x="338" y="303"/>
                  <a:pt x="349" y="310"/>
                </a:cubicBezTo>
                <a:cubicBezTo>
                  <a:pt x="355" y="315"/>
                  <a:pt x="362" y="320"/>
                  <a:pt x="370" y="319"/>
                </a:cubicBezTo>
                <a:cubicBezTo>
                  <a:pt x="378" y="319"/>
                  <a:pt x="385" y="315"/>
                  <a:pt x="393" y="311"/>
                </a:cubicBezTo>
                <a:cubicBezTo>
                  <a:pt x="402" y="305"/>
                  <a:pt x="412" y="299"/>
                  <a:pt x="427" y="299"/>
                </a:cubicBezTo>
                <a:cubicBezTo>
                  <a:pt x="427" y="299"/>
                  <a:pt x="427" y="299"/>
                  <a:pt x="427" y="299"/>
                </a:cubicBezTo>
                <a:cubicBezTo>
                  <a:pt x="440" y="299"/>
                  <a:pt x="448" y="306"/>
                  <a:pt x="455" y="312"/>
                </a:cubicBezTo>
                <a:cubicBezTo>
                  <a:pt x="455" y="312"/>
                  <a:pt x="455" y="312"/>
                  <a:pt x="455" y="312"/>
                </a:cubicBezTo>
                <a:cubicBezTo>
                  <a:pt x="456" y="312"/>
                  <a:pt x="456" y="312"/>
                  <a:pt x="456" y="312"/>
                </a:cubicBezTo>
                <a:cubicBezTo>
                  <a:pt x="463" y="319"/>
                  <a:pt x="471" y="325"/>
                  <a:pt x="484" y="325"/>
                </a:cubicBezTo>
                <a:cubicBezTo>
                  <a:pt x="484" y="325"/>
                  <a:pt x="484" y="325"/>
                  <a:pt x="484" y="325"/>
                </a:cubicBezTo>
                <a:cubicBezTo>
                  <a:pt x="490" y="325"/>
                  <a:pt x="496" y="324"/>
                  <a:pt x="501" y="322"/>
                </a:cubicBezTo>
                <a:cubicBezTo>
                  <a:pt x="502" y="323"/>
                  <a:pt x="504" y="324"/>
                  <a:pt x="505" y="324"/>
                </a:cubicBezTo>
                <a:close/>
                <a:moveTo>
                  <a:pt x="494" y="317"/>
                </a:moveTo>
                <a:cubicBezTo>
                  <a:pt x="492" y="316"/>
                  <a:pt x="490" y="315"/>
                  <a:pt x="489" y="314"/>
                </a:cubicBezTo>
                <a:cubicBezTo>
                  <a:pt x="487" y="314"/>
                  <a:pt x="486" y="315"/>
                  <a:pt x="484" y="315"/>
                </a:cubicBezTo>
                <a:cubicBezTo>
                  <a:pt x="484" y="315"/>
                  <a:pt x="484" y="315"/>
                  <a:pt x="484" y="315"/>
                </a:cubicBezTo>
                <a:cubicBezTo>
                  <a:pt x="471" y="315"/>
                  <a:pt x="463" y="308"/>
                  <a:pt x="456" y="302"/>
                </a:cubicBezTo>
                <a:cubicBezTo>
                  <a:pt x="456" y="302"/>
                  <a:pt x="456" y="301"/>
                  <a:pt x="455" y="301"/>
                </a:cubicBezTo>
                <a:cubicBezTo>
                  <a:pt x="455" y="301"/>
                  <a:pt x="455" y="301"/>
                  <a:pt x="455" y="301"/>
                </a:cubicBezTo>
                <a:cubicBezTo>
                  <a:pt x="448" y="295"/>
                  <a:pt x="440" y="289"/>
                  <a:pt x="427" y="289"/>
                </a:cubicBezTo>
                <a:cubicBezTo>
                  <a:pt x="427" y="289"/>
                  <a:pt x="427" y="289"/>
                  <a:pt x="427" y="289"/>
                </a:cubicBezTo>
                <a:cubicBezTo>
                  <a:pt x="412" y="289"/>
                  <a:pt x="402" y="295"/>
                  <a:pt x="393" y="300"/>
                </a:cubicBezTo>
                <a:cubicBezTo>
                  <a:pt x="385" y="304"/>
                  <a:pt x="378" y="309"/>
                  <a:pt x="370" y="309"/>
                </a:cubicBezTo>
                <a:cubicBezTo>
                  <a:pt x="362" y="309"/>
                  <a:pt x="356" y="305"/>
                  <a:pt x="349" y="300"/>
                </a:cubicBezTo>
                <a:cubicBezTo>
                  <a:pt x="338" y="292"/>
                  <a:pt x="327" y="284"/>
                  <a:pt x="308" y="290"/>
                </a:cubicBezTo>
                <a:cubicBezTo>
                  <a:pt x="302" y="292"/>
                  <a:pt x="297" y="294"/>
                  <a:pt x="294" y="296"/>
                </a:cubicBezTo>
                <a:cubicBezTo>
                  <a:pt x="295" y="297"/>
                  <a:pt x="296" y="297"/>
                  <a:pt x="297" y="298"/>
                </a:cubicBezTo>
                <a:cubicBezTo>
                  <a:pt x="301" y="296"/>
                  <a:pt x="305" y="295"/>
                  <a:pt x="310" y="293"/>
                </a:cubicBezTo>
                <a:cubicBezTo>
                  <a:pt x="326" y="288"/>
                  <a:pt x="337" y="295"/>
                  <a:pt x="347" y="303"/>
                </a:cubicBezTo>
                <a:cubicBezTo>
                  <a:pt x="354" y="308"/>
                  <a:pt x="361" y="313"/>
                  <a:pt x="370" y="313"/>
                </a:cubicBezTo>
                <a:cubicBezTo>
                  <a:pt x="379" y="312"/>
                  <a:pt x="387" y="308"/>
                  <a:pt x="394" y="303"/>
                </a:cubicBezTo>
                <a:cubicBezTo>
                  <a:pt x="403" y="298"/>
                  <a:pt x="413" y="292"/>
                  <a:pt x="427" y="292"/>
                </a:cubicBezTo>
                <a:cubicBezTo>
                  <a:pt x="427" y="292"/>
                  <a:pt x="427" y="292"/>
                  <a:pt x="427" y="292"/>
                </a:cubicBezTo>
                <a:cubicBezTo>
                  <a:pt x="439" y="292"/>
                  <a:pt x="447" y="299"/>
                  <a:pt x="454" y="305"/>
                </a:cubicBezTo>
                <a:cubicBezTo>
                  <a:pt x="455" y="305"/>
                  <a:pt x="455" y="306"/>
                  <a:pt x="455" y="306"/>
                </a:cubicBezTo>
                <a:cubicBezTo>
                  <a:pt x="462" y="312"/>
                  <a:pt x="471" y="318"/>
                  <a:pt x="484" y="318"/>
                </a:cubicBezTo>
                <a:cubicBezTo>
                  <a:pt x="484" y="318"/>
                  <a:pt x="484" y="318"/>
                  <a:pt x="484" y="318"/>
                </a:cubicBezTo>
                <a:cubicBezTo>
                  <a:pt x="487" y="318"/>
                  <a:pt x="491" y="318"/>
                  <a:pt x="494" y="317"/>
                </a:cubicBezTo>
                <a:close/>
                <a:moveTo>
                  <a:pt x="415" y="260"/>
                </a:moveTo>
                <a:cubicBezTo>
                  <a:pt x="414" y="261"/>
                  <a:pt x="414" y="261"/>
                  <a:pt x="413" y="261"/>
                </a:cubicBezTo>
                <a:cubicBezTo>
                  <a:pt x="413" y="261"/>
                  <a:pt x="413" y="261"/>
                  <a:pt x="413" y="261"/>
                </a:cubicBezTo>
                <a:cubicBezTo>
                  <a:pt x="410" y="263"/>
                  <a:pt x="408" y="265"/>
                  <a:pt x="405" y="267"/>
                </a:cubicBezTo>
                <a:cubicBezTo>
                  <a:pt x="399" y="272"/>
                  <a:pt x="393" y="277"/>
                  <a:pt x="379" y="281"/>
                </a:cubicBezTo>
                <a:cubicBezTo>
                  <a:pt x="361" y="287"/>
                  <a:pt x="349" y="278"/>
                  <a:pt x="339" y="271"/>
                </a:cubicBezTo>
                <a:cubicBezTo>
                  <a:pt x="332" y="266"/>
                  <a:pt x="326" y="262"/>
                  <a:pt x="318" y="262"/>
                </a:cubicBezTo>
                <a:cubicBezTo>
                  <a:pt x="310" y="262"/>
                  <a:pt x="303" y="266"/>
                  <a:pt x="295" y="271"/>
                </a:cubicBezTo>
                <a:cubicBezTo>
                  <a:pt x="288" y="275"/>
                  <a:pt x="279" y="280"/>
                  <a:pt x="267" y="282"/>
                </a:cubicBezTo>
                <a:cubicBezTo>
                  <a:pt x="265" y="281"/>
                  <a:pt x="263" y="279"/>
                  <a:pt x="261" y="278"/>
                </a:cubicBezTo>
                <a:cubicBezTo>
                  <a:pt x="261" y="278"/>
                  <a:pt x="261" y="278"/>
                  <a:pt x="261" y="278"/>
                </a:cubicBezTo>
                <a:cubicBezTo>
                  <a:pt x="261" y="278"/>
                  <a:pt x="261" y="278"/>
                  <a:pt x="261" y="278"/>
                </a:cubicBezTo>
                <a:cubicBezTo>
                  <a:pt x="275" y="278"/>
                  <a:pt x="284" y="273"/>
                  <a:pt x="293" y="268"/>
                </a:cubicBezTo>
                <a:cubicBezTo>
                  <a:pt x="301" y="263"/>
                  <a:pt x="309" y="258"/>
                  <a:pt x="318" y="258"/>
                </a:cubicBezTo>
                <a:cubicBezTo>
                  <a:pt x="327" y="258"/>
                  <a:pt x="334" y="263"/>
                  <a:pt x="341" y="268"/>
                </a:cubicBezTo>
                <a:cubicBezTo>
                  <a:pt x="351" y="275"/>
                  <a:pt x="362" y="283"/>
                  <a:pt x="378" y="278"/>
                </a:cubicBezTo>
                <a:cubicBezTo>
                  <a:pt x="391" y="274"/>
                  <a:pt x="397" y="269"/>
                  <a:pt x="403" y="264"/>
                </a:cubicBezTo>
                <a:cubicBezTo>
                  <a:pt x="406" y="262"/>
                  <a:pt x="408" y="260"/>
                  <a:pt x="412" y="258"/>
                </a:cubicBezTo>
                <a:cubicBezTo>
                  <a:pt x="415" y="260"/>
                  <a:pt x="415" y="260"/>
                  <a:pt x="415" y="260"/>
                </a:cubicBezTo>
                <a:close/>
                <a:moveTo>
                  <a:pt x="408" y="255"/>
                </a:moveTo>
                <a:cubicBezTo>
                  <a:pt x="405" y="252"/>
                  <a:pt x="405" y="252"/>
                  <a:pt x="405" y="252"/>
                </a:cubicBezTo>
                <a:cubicBezTo>
                  <a:pt x="404" y="253"/>
                  <a:pt x="403" y="253"/>
                  <a:pt x="403" y="254"/>
                </a:cubicBezTo>
                <a:cubicBezTo>
                  <a:pt x="397" y="258"/>
                  <a:pt x="391" y="263"/>
                  <a:pt x="378" y="267"/>
                </a:cubicBezTo>
                <a:cubicBezTo>
                  <a:pt x="362" y="272"/>
                  <a:pt x="351" y="265"/>
                  <a:pt x="341" y="258"/>
                </a:cubicBezTo>
                <a:cubicBezTo>
                  <a:pt x="334" y="252"/>
                  <a:pt x="327" y="247"/>
                  <a:pt x="318" y="248"/>
                </a:cubicBezTo>
                <a:cubicBezTo>
                  <a:pt x="309" y="248"/>
                  <a:pt x="301" y="252"/>
                  <a:pt x="293" y="257"/>
                </a:cubicBezTo>
                <a:cubicBezTo>
                  <a:pt x="284" y="262"/>
                  <a:pt x="275" y="268"/>
                  <a:pt x="261" y="268"/>
                </a:cubicBezTo>
                <a:cubicBezTo>
                  <a:pt x="261" y="268"/>
                  <a:pt x="261" y="268"/>
                  <a:pt x="261" y="268"/>
                </a:cubicBezTo>
                <a:cubicBezTo>
                  <a:pt x="249" y="268"/>
                  <a:pt x="241" y="261"/>
                  <a:pt x="234" y="255"/>
                </a:cubicBezTo>
                <a:cubicBezTo>
                  <a:pt x="233" y="255"/>
                  <a:pt x="233" y="255"/>
                  <a:pt x="233" y="254"/>
                </a:cubicBezTo>
                <a:cubicBezTo>
                  <a:pt x="233" y="254"/>
                  <a:pt x="233" y="254"/>
                  <a:pt x="233" y="254"/>
                </a:cubicBezTo>
                <a:cubicBezTo>
                  <a:pt x="226" y="248"/>
                  <a:pt x="217" y="242"/>
                  <a:pt x="204" y="242"/>
                </a:cubicBezTo>
                <a:cubicBezTo>
                  <a:pt x="204" y="242"/>
                  <a:pt x="204" y="242"/>
                  <a:pt x="204" y="242"/>
                </a:cubicBezTo>
                <a:cubicBezTo>
                  <a:pt x="194" y="242"/>
                  <a:pt x="186" y="245"/>
                  <a:pt x="179" y="248"/>
                </a:cubicBezTo>
                <a:cubicBezTo>
                  <a:pt x="181" y="249"/>
                  <a:pt x="183" y="249"/>
                  <a:pt x="185" y="250"/>
                </a:cubicBezTo>
                <a:cubicBezTo>
                  <a:pt x="190" y="247"/>
                  <a:pt x="197" y="246"/>
                  <a:pt x="204" y="246"/>
                </a:cubicBezTo>
                <a:cubicBezTo>
                  <a:pt x="204" y="246"/>
                  <a:pt x="204" y="246"/>
                  <a:pt x="204" y="246"/>
                </a:cubicBezTo>
                <a:cubicBezTo>
                  <a:pt x="217" y="246"/>
                  <a:pt x="224" y="252"/>
                  <a:pt x="232" y="258"/>
                </a:cubicBezTo>
                <a:cubicBezTo>
                  <a:pt x="232" y="259"/>
                  <a:pt x="232" y="259"/>
                  <a:pt x="233" y="259"/>
                </a:cubicBezTo>
                <a:cubicBezTo>
                  <a:pt x="233" y="259"/>
                  <a:pt x="233" y="259"/>
                  <a:pt x="233" y="259"/>
                </a:cubicBezTo>
                <a:cubicBezTo>
                  <a:pt x="240" y="265"/>
                  <a:pt x="248" y="271"/>
                  <a:pt x="261" y="272"/>
                </a:cubicBezTo>
                <a:cubicBezTo>
                  <a:pt x="261" y="272"/>
                  <a:pt x="261" y="272"/>
                  <a:pt x="261" y="272"/>
                </a:cubicBezTo>
                <a:cubicBezTo>
                  <a:pt x="276" y="272"/>
                  <a:pt x="286" y="265"/>
                  <a:pt x="295" y="260"/>
                </a:cubicBezTo>
                <a:cubicBezTo>
                  <a:pt x="303" y="256"/>
                  <a:pt x="310" y="252"/>
                  <a:pt x="318" y="251"/>
                </a:cubicBezTo>
                <a:cubicBezTo>
                  <a:pt x="326" y="251"/>
                  <a:pt x="332" y="256"/>
                  <a:pt x="339" y="261"/>
                </a:cubicBezTo>
                <a:cubicBezTo>
                  <a:pt x="350" y="268"/>
                  <a:pt x="361" y="276"/>
                  <a:pt x="379" y="271"/>
                </a:cubicBezTo>
                <a:cubicBezTo>
                  <a:pt x="393" y="266"/>
                  <a:pt x="399" y="261"/>
                  <a:pt x="405" y="257"/>
                </a:cubicBezTo>
                <a:cubicBezTo>
                  <a:pt x="406" y="256"/>
                  <a:pt x="407" y="255"/>
                  <a:pt x="408" y="255"/>
                </a:cubicBezTo>
                <a:close/>
                <a:moveTo>
                  <a:pt x="401" y="249"/>
                </a:moveTo>
                <a:cubicBezTo>
                  <a:pt x="398" y="247"/>
                  <a:pt x="398" y="247"/>
                  <a:pt x="398" y="247"/>
                </a:cubicBezTo>
                <a:cubicBezTo>
                  <a:pt x="394" y="250"/>
                  <a:pt x="388" y="254"/>
                  <a:pt x="378" y="257"/>
                </a:cubicBezTo>
                <a:cubicBezTo>
                  <a:pt x="362" y="262"/>
                  <a:pt x="351" y="254"/>
                  <a:pt x="341" y="247"/>
                </a:cubicBezTo>
                <a:cubicBezTo>
                  <a:pt x="334" y="242"/>
                  <a:pt x="327" y="237"/>
                  <a:pt x="318" y="237"/>
                </a:cubicBezTo>
                <a:cubicBezTo>
                  <a:pt x="309" y="237"/>
                  <a:pt x="301" y="242"/>
                  <a:pt x="293" y="246"/>
                </a:cubicBezTo>
                <a:cubicBezTo>
                  <a:pt x="284" y="252"/>
                  <a:pt x="275" y="257"/>
                  <a:pt x="261" y="257"/>
                </a:cubicBezTo>
                <a:cubicBezTo>
                  <a:pt x="261" y="257"/>
                  <a:pt x="261" y="257"/>
                  <a:pt x="261" y="257"/>
                </a:cubicBezTo>
                <a:cubicBezTo>
                  <a:pt x="249" y="257"/>
                  <a:pt x="241" y="251"/>
                  <a:pt x="234" y="245"/>
                </a:cubicBezTo>
                <a:cubicBezTo>
                  <a:pt x="233" y="244"/>
                  <a:pt x="233" y="244"/>
                  <a:pt x="233" y="244"/>
                </a:cubicBezTo>
                <a:cubicBezTo>
                  <a:pt x="233" y="244"/>
                  <a:pt x="233" y="244"/>
                  <a:pt x="233" y="244"/>
                </a:cubicBezTo>
                <a:cubicBezTo>
                  <a:pt x="226" y="238"/>
                  <a:pt x="217" y="232"/>
                  <a:pt x="204" y="232"/>
                </a:cubicBezTo>
                <a:cubicBezTo>
                  <a:pt x="204" y="232"/>
                  <a:pt x="204" y="232"/>
                  <a:pt x="204" y="232"/>
                </a:cubicBezTo>
                <a:cubicBezTo>
                  <a:pt x="189" y="232"/>
                  <a:pt x="179" y="238"/>
                  <a:pt x="170" y="243"/>
                </a:cubicBezTo>
                <a:cubicBezTo>
                  <a:pt x="169" y="244"/>
                  <a:pt x="167" y="245"/>
                  <a:pt x="166" y="245"/>
                </a:cubicBezTo>
                <a:cubicBezTo>
                  <a:pt x="167" y="246"/>
                  <a:pt x="169" y="246"/>
                  <a:pt x="171" y="246"/>
                </a:cubicBezTo>
                <a:cubicBezTo>
                  <a:pt x="172" y="246"/>
                  <a:pt x="172" y="246"/>
                  <a:pt x="172" y="246"/>
                </a:cubicBezTo>
                <a:cubicBezTo>
                  <a:pt x="181" y="241"/>
                  <a:pt x="190" y="235"/>
                  <a:pt x="204" y="235"/>
                </a:cubicBezTo>
                <a:cubicBezTo>
                  <a:pt x="204" y="235"/>
                  <a:pt x="204" y="235"/>
                  <a:pt x="204" y="235"/>
                </a:cubicBezTo>
                <a:cubicBezTo>
                  <a:pt x="217" y="235"/>
                  <a:pt x="224" y="242"/>
                  <a:pt x="232" y="248"/>
                </a:cubicBezTo>
                <a:cubicBezTo>
                  <a:pt x="232" y="248"/>
                  <a:pt x="232" y="248"/>
                  <a:pt x="233" y="249"/>
                </a:cubicBezTo>
                <a:cubicBezTo>
                  <a:pt x="233" y="249"/>
                  <a:pt x="233" y="249"/>
                  <a:pt x="233" y="249"/>
                </a:cubicBezTo>
                <a:cubicBezTo>
                  <a:pt x="240" y="255"/>
                  <a:pt x="248" y="261"/>
                  <a:pt x="261" y="261"/>
                </a:cubicBezTo>
                <a:cubicBezTo>
                  <a:pt x="261" y="261"/>
                  <a:pt x="261" y="261"/>
                  <a:pt x="261" y="261"/>
                </a:cubicBezTo>
                <a:cubicBezTo>
                  <a:pt x="276" y="261"/>
                  <a:pt x="286" y="255"/>
                  <a:pt x="295" y="250"/>
                </a:cubicBezTo>
                <a:cubicBezTo>
                  <a:pt x="303" y="245"/>
                  <a:pt x="310" y="241"/>
                  <a:pt x="318" y="241"/>
                </a:cubicBezTo>
                <a:cubicBezTo>
                  <a:pt x="326" y="241"/>
                  <a:pt x="332" y="245"/>
                  <a:pt x="339" y="250"/>
                </a:cubicBezTo>
                <a:cubicBezTo>
                  <a:pt x="350" y="257"/>
                  <a:pt x="361" y="266"/>
                  <a:pt x="379" y="260"/>
                </a:cubicBezTo>
                <a:cubicBezTo>
                  <a:pt x="390" y="257"/>
                  <a:pt x="396" y="253"/>
                  <a:pt x="401" y="249"/>
                </a:cubicBezTo>
                <a:close/>
                <a:moveTo>
                  <a:pt x="394" y="243"/>
                </a:moveTo>
                <a:cubicBezTo>
                  <a:pt x="390" y="245"/>
                  <a:pt x="386" y="248"/>
                  <a:pt x="379" y="250"/>
                </a:cubicBezTo>
                <a:cubicBezTo>
                  <a:pt x="361" y="255"/>
                  <a:pt x="350" y="247"/>
                  <a:pt x="339" y="240"/>
                </a:cubicBezTo>
                <a:cubicBezTo>
                  <a:pt x="332" y="235"/>
                  <a:pt x="326" y="230"/>
                  <a:pt x="318" y="230"/>
                </a:cubicBezTo>
                <a:cubicBezTo>
                  <a:pt x="310" y="231"/>
                  <a:pt x="303" y="235"/>
                  <a:pt x="295" y="239"/>
                </a:cubicBezTo>
                <a:cubicBezTo>
                  <a:pt x="286" y="244"/>
                  <a:pt x="276" y="251"/>
                  <a:pt x="261" y="251"/>
                </a:cubicBezTo>
                <a:cubicBezTo>
                  <a:pt x="261" y="251"/>
                  <a:pt x="261" y="251"/>
                  <a:pt x="261" y="251"/>
                </a:cubicBezTo>
                <a:cubicBezTo>
                  <a:pt x="248" y="250"/>
                  <a:pt x="240" y="244"/>
                  <a:pt x="233" y="238"/>
                </a:cubicBezTo>
                <a:cubicBezTo>
                  <a:pt x="232" y="238"/>
                  <a:pt x="232" y="238"/>
                  <a:pt x="232" y="237"/>
                </a:cubicBezTo>
                <a:cubicBezTo>
                  <a:pt x="224" y="231"/>
                  <a:pt x="217" y="225"/>
                  <a:pt x="204" y="225"/>
                </a:cubicBezTo>
                <a:cubicBezTo>
                  <a:pt x="204" y="225"/>
                  <a:pt x="204" y="225"/>
                  <a:pt x="204" y="225"/>
                </a:cubicBezTo>
                <a:cubicBezTo>
                  <a:pt x="190" y="225"/>
                  <a:pt x="181" y="230"/>
                  <a:pt x="172" y="236"/>
                </a:cubicBezTo>
                <a:cubicBezTo>
                  <a:pt x="166" y="239"/>
                  <a:pt x="161" y="242"/>
                  <a:pt x="155" y="244"/>
                </a:cubicBezTo>
                <a:cubicBezTo>
                  <a:pt x="148" y="243"/>
                  <a:pt x="141" y="242"/>
                  <a:pt x="135" y="242"/>
                </a:cubicBezTo>
                <a:cubicBezTo>
                  <a:pt x="131" y="240"/>
                  <a:pt x="128" y="237"/>
                  <a:pt x="124" y="235"/>
                </a:cubicBezTo>
                <a:cubicBezTo>
                  <a:pt x="114" y="228"/>
                  <a:pt x="104" y="220"/>
                  <a:pt x="87" y="226"/>
                </a:cubicBezTo>
                <a:cubicBezTo>
                  <a:pt x="74" y="229"/>
                  <a:pt x="68" y="234"/>
                  <a:pt x="63" y="239"/>
                </a:cubicBezTo>
                <a:cubicBezTo>
                  <a:pt x="59" y="241"/>
                  <a:pt x="56" y="244"/>
                  <a:pt x="52" y="246"/>
                </a:cubicBezTo>
                <a:cubicBezTo>
                  <a:pt x="52" y="242"/>
                  <a:pt x="52" y="242"/>
                  <a:pt x="52" y="242"/>
                </a:cubicBezTo>
                <a:cubicBezTo>
                  <a:pt x="55" y="240"/>
                  <a:pt x="58" y="238"/>
                  <a:pt x="60" y="236"/>
                </a:cubicBezTo>
                <a:cubicBezTo>
                  <a:pt x="66" y="231"/>
                  <a:pt x="72" y="226"/>
                  <a:pt x="86" y="222"/>
                </a:cubicBezTo>
                <a:cubicBezTo>
                  <a:pt x="104" y="216"/>
                  <a:pt x="116" y="225"/>
                  <a:pt x="126" y="232"/>
                </a:cubicBezTo>
                <a:cubicBezTo>
                  <a:pt x="133" y="237"/>
                  <a:pt x="139" y="241"/>
                  <a:pt x="147" y="241"/>
                </a:cubicBezTo>
                <a:cubicBezTo>
                  <a:pt x="156" y="241"/>
                  <a:pt x="163" y="237"/>
                  <a:pt x="170" y="232"/>
                </a:cubicBezTo>
                <a:cubicBezTo>
                  <a:pt x="179" y="227"/>
                  <a:pt x="189" y="221"/>
                  <a:pt x="204" y="221"/>
                </a:cubicBezTo>
                <a:cubicBezTo>
                  <a:pt x="204" y="221"/>
                  <a:pt x="204" y="221"/>
                  <a:pt x="204" y="221"/>
                </a:cubicBezTo>
                <a:cubicBezTo>
                  <a:pt x="217" y="221"/>
                  <a:pt x="226" y="227"/>
                  <a:pt x="233" y="233"/>
                </a:cubicBezTo>
                <a:cubicBezTo>
                  <a:pt x="233" y="233"/>
                  <a:pt x="233" y="233"/>
                  <a:pt x="233" y="233"/>
                </a:cubicBezTo>
                <a:cubicBezTo>
                  <a:pt x="233" y="234"/>
                  <a:pt x="233" y="234"/>
                  <a:pt x="234" y="234"/>
                </a:cubicBezTo>
                <a:cubicBezTo>
                  <a:pt x="241" y="240"/>
                  <a:pt x="249" y="247"/>
                  <a:pt x="261" y="247"/>
                </a:cubicBezTo>
                <a:cubicBezTo>
                  <a:pt x="261" y="247"/>
                  <a:pt x="261" y="247"/>
                  <a:pt x="261" y="247"/>
                </a:cubicBezTo>
                <a:cubicBezTo>
                  <a:pt x="275" y="247"/>
                  <a:pt x="284" y="241"/>
                  <a:pt x="293" y="236"/>
                </a:cubicBezTo>
                <a:cubicBezTo>
                  <a:pt x="301" y="231"/>
                  <a:pt x="309" y="227"/>
                  <a:pt x="318" y="227"/>
                </a:cubicBezTo>
                <a:cubicBezTo>
                  <a:pt x="327" y="226"/>
                  <a:pt x="334" y="231"/>
                  <a:pt x="341" y="237"/>
                </a:cubicBezTo>
                <a:cubicBezTo>
                  <a:pt x="351" y="244"/>
                  <a:pt x="362" y="251"/>
                  <a:pt x="378" y="246"/>
                </a:cubicBezTo>
                <a:cubicBezTo>
                  <a:pt x="384" y="244"/>
                  <a:pt x="388" y="243"/>
                  <a:pt x="391" y="241"/>
                </a:cubicBezTo>
                <a:cubicBezTo>
                  <a:pt x="394" y="243"/>
                  <a:pt x="394" y="243"/>
                  <a:pt x="394" y="243"/>
                </a:cubicBezTo>
                <a:close/>
                <a:moveTo>
                  <a:pt x="322" y="182"/>
                </a:moveTo>
                <a:cubicBezTo>
                  <a:pt x="319" y="179"/>
                  <a:pt x="319" y="179"/>
                  <a:pt x="319" y="179"/>
                </a:cubicBezTo>
                <a:cubicBezTo>
                  <a:pt x="318" y="180"/>
                  <a:pt x="317" y="181"/>
                  <a:pt x="316" y="182"/>
                </a:cubicBezTo>
                <a:cubicBezTo>
                  <a:pt x="314" y="184"/>
                  <a:pt x="311" y="186"/>
                  <a:pt x="308" y="187"/>
                </a:cubicBezTo>
                <a:cubicBezTo>
                  <a:pt x="304" y="189"/>
                  <a:pt x="301" y="192"/>
                  <a:pt x="298" y="195"/>
                </a:cubicBezTo>
                <a:cubicBezTo>
                  <a:pt x="292" y="199"/>
                  <a:pt x="286" y="204"/>
                  <a:pt x="273" y="208"/>
                </a:cubicBezTo>
                <a:cubicBezTo>
                  <a:pt x="257" y="213"/>
                  <a:pt x="246" y="205"/>
                  <a:pt x="236" y="198"/>
                </a:cubicBezTo>
                <a:cubicBezTo>
                  <a:pt x="229" y="193"/>
                  <a:pt x="222" y="188"/>
                  <a:pt x="213" y="188"/>
                </a:cubicBezTo>
                <a:cubicBezTo>
                  <a:pt x="204" y="189"/>
                  <a:pt x="196" y="193"/>
                  <a:pt x="188" y="198"/>
                </a:cubicBezTo>
                <a:cubicBezTo>
                  <a:pt x="179" y="203"/>
                  <a:pt x="170" y="208"/>
                  <a:pt x="156" y="208"/>
                </a:cubicBezTo>
                <a:cubicBezTo>
                  <a:pt x="156" y="208"/>
                  <a:pt x="156" y="208"/>
                  <a:pt x="156" y="208"/>
                </a:cubicBezTo>
                <a:cubicBezTo>
                  <a:pt x="144" y="208"/>
                  <a:pt x="136" y="202"/>
                  <a:pt x="129" y="196"/>
                </a:cubicBezTo>
                <a:cubicBezTo>
                  <a:pt x="128" y="195"/>
                  <a:pt x="128" y="195"/>
                  <a:pt x="128" y="195"/>
                </a:cubicBezTo>
                <a:cubicBezTo>
                  <a:pt x="121" y="189"/>
                  <a:pt x="112" y="183"/>
                  <a:pt x="99" y="183"/>
                </a:cubicBezTo>
                <a:cubicBezTo>
                  <a:pt x="99" y="183"/>
                  <a:pt x="99" y="183"/>
                  <a:pt x="99" y="183"/>
                </a:cubicBezTo>
                <a:cubicBezTo>
                  <a:pt x="84" y="183"/>
                  <a:pt x="74" y="189"/>
                  <a:pt x="65" y="194"/>
                </a:cubicBezTo>
                <a:cubicBezTo>
                  <a:pt x="58" y="198"/>
                  <a:pt x="51" y="203"/>
                  <a:pt x="42" y="203"/>
                </a:cubicBezTo>
                <a:cubicBezTo>
                  <a:pt x="34" y="203"/>
                  <a:pt x="28" y="198"/>
                  <a:pt x="21" y="194"/>
                </a:cubicBezTo>
                <a:cubicBezTo>
                  <a:pt x="15" y="189"/>
                  <a:pt x="8" y="184"/>
                  <a:pt x="0" y="183"/>
                </a:cubicBezTo>
                <a:cubicBezTo>
                  <a:pt x="0" y="186"/>
                  <a:pt x="0" y="186"/>
                  <a:pt x="0" y="186"/>
                </a:cubicBezTo>
                <a:cubicBezTo>
                  <a:pt x="7" y="188"/>
                  <a:pt x="13" y="192"/>
                  <a:pt x="19" y="197"/>
                </a:cubicBezTo>
                <a:cubicBezTo>
                  <a:pt x="26" y="202"/>
                  <a:pt x="33" y="207"/>
                  <a:pt x="42" y="206"/>
                </a:cubicBezTo>
                <a:cubicBezTo>
                  <a:pt x="52" y="206"/>
                  <a:pt x="59" y="202"/>
                  <a:pt x="67" y="197"/>
                </a:cubicBezTo>
                <a:cubicBezTo>
                  <a:pt x="76" y="192"/>
                  <a:pt x="85" y="186"/>
                  <a:pt x="99" y="186"/>
                </a:cubicBezTo>
                <a:cubicBezTo>
                  <a:pt x="99" y="186"/>
                  <a:pt x="99" y="186"/>
                  <a:pt x="99" y="186"/>
                </a:cubicBezTo>
                <a:cubicBezTo>
                  <a:pt x="112" y="186"/>
                  <a:pt x="119" y="193"/>
                  <a:pt x="127" y="199"/>
                </a:cubicBezTo>
                <a:cubicBezTo>
                  <a:pt x="127" y="199"/>
                  <a:pt x="127" y="200"/>
                  <a:pt x="128" y="200"/>
                </a:cubicBezTo>
                <a:cubicBezTo>
                  <a:pt x="128" y="200"/>
                  <a:pt x="128" y="200"/>
                  <a:pt x="128" y="200"/>
                </a:cubicBezTo>
                <a:cubicBezTo>
                  <a:pt x="135" y="206"/>
                  <a:pt x="143" y="212"/>
                  <a:pt x="156" y="212"/>
                </a:cubicBezTo>
                <a:cubicBezTo>
                  <a:pt x="156" y="212"/>
                  <a:pt x="156" y="212"/>
                  <a:pt x="156" y="212"/>
                </a:cubicBezTo>
                <a:cubicBezTo>
                  <a:pt x="171" y="212"/>
                  <a:pt x="181" y="206"/>
                  <a:pt x="190" y="201"/>
                </a:cubicBezTo>
                <a:cubicBezTo>
                  <a:pt x="198" y="196"/>
                  <a:pt x="205" y="192"/>
                  <a:pt x="213" y="192"/>
                </a:cubicBezTo>
                <a:cubicBezTo>
                  <a:pt x="221" y="192"/>
                  <a:pt x="227" y="196"/>
                  <a:pt x="234" y="201"/>
                </a:cubicBezTo>
                <a:cubicBezTo>
                  <a:pt x="244" y="209"/>
                  <a:pt x="256" y="217"/>
                  <a:pt x="274" y="211"/>
                </a:cubicBezTo>
                <a:cubicBezTo>
                  <a:pt x="288" y="207"/>
                  <a:pt x="294" y="202"/>
                  <a:pt x="300" y="197"/>
                </a:cubicBezTo>
                <a:cubicBezTo>
                  <a:pt x="303" y="195"/>
                  <a:pt x="305" y="193"/>
                  <a:pt x="308" y="192"/>
                </a:cubicBezTo>
                <a:cubicBezTo>
                  <a:pt x="308" y="192"/>
                  <a:pt x="308" y="192"/>
                  <a:pt x="308" y="192"/>
                </a:cubicBezTo>
                <a:cubicBezTo>
                  <a:pt x="312" y="190"/>
                  <a:pt x="315" y="187"/>
                  <a:pt x="319" y="184"/>
                </a:cubicBezTo>
                <a:cubicBezTo>
                  <a:pt x="320" y="184"/>
                  <a:pt x="321" y="183"/>
                  <a:pt x="322" y="182"/>
                </a:cubicBezTo>
                <a:close/>
                <a:moveTo>
                  <a:pt x="316" y="176"/>
                </a:moveTo>
                <a:cubicBezTo>
                  <a:pt x="313" y="178"/>
                  <a:pt x="311" y="180"/>
                  <a:pt x="308" y="181"/>
                </a:cubicBezTo>
                <a:cubicBezTo>
                  <a:pt x="308" y="181"/>
                  <a:pt x="308" y="181"/>
                  <a:pt x="308" y="181"/>
                </a:cubicBezTo>
                <a:cubicBezTo>
                  <a:pt x="305" y="183"/>
                  <a:pt x="303" y="185"/>
                  <a:pt x="300" y="187"/>
                </a:cubicBezTo>
                <a:cubicBezTo>
                  <a:pt x="294" y="191"/>
                  <a:pt x="288" y="196"/>
                  <a:pt x="275" y="201"/>
                </a:cubicBezTo>
                <a:cubicBezTo>
                  <a:pt x="256" y="206"/>
                  <a:pt x="245" y="198"/>
                  <a:pt x="234" y="191"/>
                </a:cubicBezTo>
                <a:cubicBezTo>
                  <a:pt x="227" y="186"/>
                  <a:pt x="221" y="181"/>
                  <a:pt x="213" y="181"/>
                </a:cubicBezTo>
                <a:cubicBezTo>
                  <a:pt x="205" y="182"/>
                  <a:pt x="198" y="186"/>
                  <a:pt x="190" y="190"/>
                </a:cubicBezTo>
                <a:cubicBezTo>
                  <a:pt x="181" y="196"/>
                  <a:pt x="171" y="202"/>
                  <a:pt x="156" y="202"/>
                </a:cubicBezTo>
                <a:cubicBezTo>
                  <a:pt x="156" y="202"/>
                  <a:pt x="156" y="202"/>
                  <a:pt x="156" y="202"/>
                </a:cubicBezTo>
                <a:cubicBezTo>
                  <a:pt x="143" y="202"/>
                  <a:pt x="135" y="195"/>
                  <a:pt x="128" y="189"/>
                </a:cubicBezTo>
                <a:cubicBezTo>
                  <a:pt x="128" y="189"/>
                  <a:pt x="128" y="189"/>
                  <a:pt x="128" y="189"/>
                </a:cubicBezTo>
                <a:cubicBezTo>
                  <a:pt x="127" y="189"/>
                  <a:pt x="127" y="189"/>
                  <a:pt x="127" y="189"/>
                </a:cubicBezTo>
                <a:cubicBezTo>
                  <a:pt x="119" y="182"/>
                  <a:pt x="112" y="176"/>
                  <a:pt x="99" y="176"/>
                </a:cubicBezTo>
                <a:cubicBezTo>
                  <a:pt x="99" y="176"/>
                  <a:pt x="99" y="176"/>
                  <a:pt x="99" y="176"/>
                </a:cubicBezTo>
                <a:cubicBezTo>
                  <a:pt x="85" y="176"/>
                  <a:pt x="76" y="181"/>
                  <a:pt x="67" y="187"/>
                </a:cubicBezTo>
                <a:cubicBezTo>
                  <a:pt x="59" y="191"/>
                  <a:pt x="52" y="196"/>
                  <a:pt x="42" y="196"/>
                </a:cubicBezTo>
                <a:cubicBezTo>
                  <a:pt x="33" y="196"/>
                  <a:pt x="26" y="191"/>
                  <a:pt x="19" y="186"/>
                </a:cubicBezTo>
                <a:cubicBezTo>
                  <a:pt x="13" y="182"/>
                  <a:pt x="7" y="178"/>
                  <a:pt x="0" y="176"/>
                </a:cubicBezTo>
                <a:cubicBezTo>
                  <a:pt x="0" y="172"/>
                  <a:pt x="0" y="172"/>
                  <a:pt x="0" y="172"/>
                </a:cubicBezTo>
                <a:cubicBezTo>
                  <a:pt x="8" y="174"/>
                  <a:pt x="15" y="179"/>
                  <a:pt x="21" y="183"/>
                </a:cubicBezTo>
                <a:cubicBezTo>
                  <a:pt x="28" y="188"/>
                  <a:pt x="34" y="193"/>
                  <a:pt x="42" y="192"/>
                </a:cubicBezTo>
                <a:cubicBezTo>
                  <a:pt x="51" y="192"/>
                  <a:pt x="58" y="188"/>
                  <a:pt x="65" y="183"/>
                </a:cubicBezTo>
                <a:cubicBezTo>
                  <a:pt x="74" y="178"/>
                  <a:pt x="84" y="172"/>
                  <a:pt x="99" y="172"/>
                </a:cubicBezTo>
                <a:cubicBezTo>
                  <a:pt x="99" y="172"/>
                  <a:pt x="99" y="172"/>
                  <a:pt x="99" y="172"/>
                </a:cubicBezTo>
                <a:cubicBezTo>
                  <a:pt x="112" y="172"/>
                  <a:pt x="121" y="178"/>
                  <a:pt x="128" y="184"/>
                </a:cubicBezTo>
                <a:cubicBezTo>
                  <a:pt x="128" y="184"/>
                  <a:pt x="128" y="184"/>
                  <a:pt x="128" y="184"/>
                </a:cubicBezTo>
                <a:cubicBezTo>
                  <a:pt x="128" y="185"/>
                  <a:pt x="128" y="185"/>
                  <a:pt x="129" y="185"/>
                </a:cubicBezTo>
                <a:cubicBezTo>
                  <a:pt x="136" y="191"/>
                  <a:pt x="144" y="198"/>
                  <a:pt x="156" y="198"/>
                </a:cubicBezTo>
                <a:cubicBezTo>
                  <a:pt x="156" y="198"/>
                  <a:pt x="156" y="198"/>
                  <a:pt x="156" y="198"/>
                </a:cubicBezTo>
                <a:cubicBezTo>
                  <a:pt x="170" y="198"/>
                  <a:pt x="179" y="192"/>
                  <a:pt x="188" y="187"/>
                </a:cubicBezTo>
                <a:cubicBezTo>
                  <a:pt x="196" y="182"/>
                  <a:pt x="204" y="178"/>
                  <a:pt x="213" y="178"/>
                </a:cubicBezTo>
                <a:cubicBezTo>
                  <a:pt x="222" y="178"/>
                  <a:pt x="229" y="182"/>
                  <a:pt x="236" y="188"/>
                </a:cubicBezTo>
                <a:cubicBezTo>
                  <a:pt x="246" y="195"/>
                  <a:pt x="257" y="202"/>
                  <a:pt x="273" y="197"/>
                </a:cubicBezTo>
                <a:cubicBezTo>
                  <a:pt x="286" y="193"/>
                  <a:pt x="292" y="188"/>
                  <a:pt x="298" y="184"/>
                </a:cubicBezTo>
                <a:cubicBezTo>
                  <a:pt x="301" y="181"/>
                  <a:pt x="304" y="179"/>
                  <a:pt x="308" y="177"/>
                </a:cubicBezTo>
                <a:cubicBezTo>
                  <a:pt x="308" y="177"/>
                  <a:pt x="308" y="177"/>
                  <a:pt x="308" y="177"/>
                </a:cubicBezTo>
                <a:cubicBezTo>
                  <a:pt x="310" y="176"/>
                  <a:pt x="311" y="175"/>
                  <a:pt x="313" y="174"/>
                </a:cubicBezTo>
                <a:cubicBezTo>
                  <a:pt x="316" y="176"/>
                  <a:pt x="316" y="176"/>
                  <a:pt x="316" y="176"/>
                </a:cubicBezTo>
                <a:close/>
                <a:moveTo>
                  <a:pt x="308" y="171"/>
                </a:moveTo>
                <a:cubicBezTo>
                  <a:pt x="305" y="172"/>
                  <a:pt x="303" y="174"/>
                  <a:pt x="300" y="176"/>
                </a:cubicBezTo>
                <a:cubicBezTo>
                  <a:pt x="294" y="181"/>
                  <a:pt x="288" y="186"/>
                  <a:pt x="275" y="190"/>
                </a:cubicBezTo>
                <a:cubicBezTo>
                  <a:pt x="256" y="196"/>
                  <a:pt x="245" y="188"/>
                  <a:pt x="234" y="180"/>
                </a:cubicBezTo>
                <a:cubicBezTo>
                  <a:pt x="227" y="175"/>
                  <a:pt x="221" y="171"/>
                  <a:pt x="213" y="171"/>
                </a:cubicBezTo>
                <a:cubicBezTo>
                  <a:pt x="205" y="171"/>
                  <a:pt x="198" y="175"/>
                  <a:pt x="190" y="180"/>
                </a:cubicBezTo>
                <a:cubicBezTo>
                  <a:pt x="181" y="185"/>
                  <a:pt x="171" y="191"/>
                  <a:pt x="156" y="191"/>
                </a:cubicBezTo>
                <a:cubicBezTo>
                  <a:pt x="156" y="191"/>
                  <a:pt x="156" y="191"/>
                  <a:pt x="156" y="191"/>
                </a:cubicBezTo>
                <a:cubicBezTo>
                  <a:pt x="143" y="191"/>
                  <a:pt x="135" y="185"/>
                  <a:pt x="128" y="179"/>
                </a:cubicBezTo>
                <a:cubicBezTo>
                  <a:pt x="128" y="179"/>
                  <a:pt x="128" y="179"/>
                  <a:pt x="128" y="179"/>
                </a:cubicBezTo>
                <a:cubicBezTo>
                  <a:pt x="127" y="179"/>
                  <a:pt x="127" y="178"/>
                  <a:pt x="127" y="178"/>
                </a:cubicBezTo>
                <a:cubicBezTo>
                  <a:pt x="119" y="172"/>
                  <a:pt x="112" y="165"/>
                  <a:pt x="99" y="165"/>
                </a:cubicBezTo>
                <a:cubicBezTo>
                  <a:pt x="99" y="165"/>
                  <a:pt x="99" y="165"/>
                  <a:pt x="99" y="165"/>
                </a:cubicBezTo>
                <a:cubicBezTo>
                  <a:pt x="85" y="165"/>
                  <a:pt x="76" y="171"/>
                  <a:pt x="67" y="176"/>
                </a:cubicBezTo>
                <a:cubicBezTo>
                  <a:pt x="59" y="181"/>
                  <a:pt x="52" y="185"/>
                  <a:pt x="42" y="185"/>
                </a:cubicBezTo>
                <a:cubicBezTo>
                  <a:pt x="33" y="186"/>
                  <a:pt x="26" y="181"/>
                  <a:pt x="19" y="176"/>
                </a:cubicBezTo>
                <a:cubicBezTo>
                  <a:pt x="13" y="171"/>
                  <a:pt x="7" y="167"/>
                  <a:pt x="0" y="165"/>
                </a:cubicBezTo>
                <a:cubicBezTo>
                  <a:pt x="0" y="162"/>
                  <a:pt x="0" y="162"/>
                  <a:pt x="0" y="162"/>
                </a:cubicBezTo>
                <a:cubicBezTo>
                  <a:pt x="8" y="163"/>
                  <a:pt x="15" y="168"/>
                  <a:pt x="21" y="173"/>
                </a:cubicBezTo>
                <a:cubicBezTo>
                  <a:pt x="28" y="177"/>
                  <a:pt x="34" y="182"/>
                  <a:pt x="42" y="182"/>
                </a:cubicBezTo>
                <a:cubicBezTo>
                  <a:pt x="51" y="182"/>
                  <a:pt x="58" y="177"/>
                  <a:pt x="65" y="173"/>
                </a:cubicBezTo>
                <a:cubicBezTo>
                  <a:pt x="74" y="168"/>
                  <a:pt x="84" y="162"/>
                  <a:pt x="99" y="162"/>
                </a:cubicBezTo>
                <a:cubicBezTo>
                  <a:pt x="99" y="162"/>
                  <a:pt x="99" y="162"/>
                  <a:pt x="99" y="162"/>
                </a:cubicBezTo>
                <a:cubicBezTo>
                  <a:pt x="112" y="162"/>
                  <a:pt x="121" y="168"/>
                  <a:pt x="128" y="174"/>
                </a:cubicBezTo>
                <a:cubicBezTo>
                  <a:pt x="128" y="174"/>
                  <a:pt x="128" y="174"/>
                  <a:pt x="128" y="174"/>
                </a:cubicBezTo>
                <a:cubicBezTo>
                  <a:pt x="128" y="174"/>
                  <a:pt x="128" y="174"/>
                  <a:pt x="129" y="175"/>
                </a:cubicBezTo>
                <a:cubicBezTo>
                  <a:pt x="136" y="181"/>
                  <a:pt x="144" y="187"/>
                  <a:pt x="156" y="187"/>
                </a:cubicBezTo>
                <a:cubicBezTo>
                  <a:pt x="156" y="187"/>
                  <a:pt x="156" y="187"/>
                  <a:pt x="156" y="187"/>
                </a:cubicBezTo>
                <a:cubicBezTo>
                  <a:pt x="170" y="187"/>
                  <a:pt x="179" y="182"/>
                  <a:pt x="188" y="177"/>
                </a:cubicBezTo>
                <a:cubicBezTo>
                  <a:pt x="196" y="172"/>
                  <a:pt x="204" y="168"/>
                  <a:pt x="213" y="167"/>
                </a:cubicBezTo>
                <a:cubicBezTo>
                  <a:pt x="222" y="167"/>
                  <a:pt x="229" y="172"/>
                  <a:pt x="236" y="177"/>
                </a:cubicBezTo>
                <a:cubicBezTo>
                  <a:pt x="246" y="184"/>
                  <a:pt x="257" y="192"/>
                  <a:pt x="273" y="187"/>
                </a:cubicBezTo>
                <a:cubicBezTo>
                  <a:pt x="286" y="183"/>
                  <a:pt x="292" y="178"/>
                  <a:pt x="298" y="174"/>
                </a:cubicBezTo>
                <a:cubicBezTo>
                  <a:pt x="300" y="172"/>
                  <a:pt x="302" y="170"/>
                  <a:pt x="305" y="168"/>
                </a:cubicBezTo>
                <a:cubicBezTo>
                  <a:pt x="308" y="171"/>
                  <a:pt x="308" y="171"/>
                  <a:pt x="308" y="171"/>
                </a:cubicBezTo>
                <a:close/>
                <a:moveTo>
                  <a:pt x="301" y="165"/>
                </a:moveTo>
                <a:cubicBezTo>
                  <a:pt x="300" y="166"/>
                  <a:pt x="300" y="166"/>
                  <a:pt x="300" y="166"/>
                </a:cubicBezTo>
                <a:cubicBezTo>
                  <a:pt x="294" y="170"/>
                  <a:pt x="288" y="175"/>
                  <a:pt x="275" y="180"/>
                </a:cubicBezTo>
                <a:cubicBezTo>
                  <a:pt x="256" y="185"/>
                  <a:pt x="245" y="177"/>
                  <a:pt x="234" y="170"/>
                </a:cubicBezTo>
                <a:cubicBezTo>
                  <a:pt x="227" y="165"/>
                  <a:pt x="221" y="160"/>
                  <a:pt x="213" y="160"/>
                </a:cubicBezTo>
                <a:cubicBezTo>
                  <a:pt x="205" y="161"/>
                  <a:pt x="198" y="165"/>
                  <a:pt x="190" y="169"/>
                </a:cubicBezTo>
                <a:cubicBezTo>
                  <a:pt x="181" y="175"/>
                  <a:pt x="171" y="181"/>
                  <a:pt x="156" y="181"/>
                </a:cubicBezTo>
                <a:cubicBezTo>
                  <a:pt x="156" y="181"/>
                  <a:pt x="156" y="181"/>
                  <a:pt x="156" y="181"/>
                </a:cubicBezTo>
                <a:cubicBezTo>
                  <a:pt x="143" y="181"/>
                  <a:pt x="135" y="174"/>
                  <a:pt x="128" y="168"/>
                </a:cubicBezTo>
                <a:cubicBezTo>
                  <a:pt x="127" y="168"/>
                  <a:pt x="127" y="168"/>
                  <a:pt x="127" y="168"/>
                </a:cubicBezTo>
                <a:cubicBezTo>
                  <a:pt x="120" y="161"/>
                  <a:pt x="112" y="155"/>
                  <a:pt x="99" y="155"/>
                </a:cubicBezTo>
                <a:cubicBezTo>
                  <a:pt x="99" y="155"/>
                  <a:pt x="99" y="155"/>
                  <a:pt x="99" y="155"/>
                </a:cubicBezTo>
                <a:cubicBezTo>
                  <a:pt x="85" y="155"/>
                  <a:pt x="76" y="160"/>
                  <a:pt x="67" y="166"/>
                </a:cubicBezTo>
                <a:cubicBezTo>
                  <a:pt x="59" y="170"/>
                  <a:pt x="52" y="175"/>
                  <a:pt x="42" y="175"/>
                </a:cubicBezTo>
                <a:cubicBezTo>
                  <a:pt x="33" y="175"/>
                  <a:pt x="26" y="170"/>
                  <a:pt x="19" y="165"/>
                </a:cubicBezTo>
                <a:cubicBezTo>
                  <a:pt x="13" y="161"/>
                  <a:pt x="7" y="157"/>
                  <a:pt x="0" y="155"/>
                </a:cubicBezTo>
                <a:cubicBezTo>
                  <a:pt x="0" y="151"/>
                  <a:pt x="0" y="151"/>
                  <a:pt x="0" y="151"/>
                </a:cubicBezTo>
                <a:cubicBezTo>
                  <a:pt x="8" y="153"/>
                  <a:pt x="15" y="158"/>
                  <a:pt x="21" y="162"/>
                </a:cubicBezTo>
                <a:cubicBezTo>
                  <a:pt x="28" y="167"/>
                  <a:pt x="34" y="171"/>
                  <a:pt x="42" y="171"/>
                </a:cubicBezTo>
                <a:cubicBezTo>
                  <a:pt x="51" y="171"/>
                  <a:pt x="58" y="167"/>
                  <a:pt x="65" y="162"/>
                </a:cubicBezTo>
                <a:cubicBezTo>
                  <a:pt x="74" y="157"/>
                  <a:pt x="84" y="151"/>
                  <a:pt x="99" y="151"/>
                </a:cubicBezTo>
                <a:cubicBezTo>
                  <a:pt x="99" y="151"/>
                  <a:pt x="99" y="151"/>
                  <a:pt x="99" y="151"/>
                </a:cubicBezTo>
                <a:cubicBezTo>
                  <a:pt x="112" y="151"/>
                  <a:pt x="121" y="157"/>
                  <a:pt x="128" y="163"/>
                </a:cubicBezTo>
                <a:cubicBezTo>
                  <a:pt x="128" y="163"/>
                  <a:pt x="128" y="163"/>
                  <a:pt x="128" y="163"/>
                </a:cubicBezTo>
                <a:cubicBezTo>
                  <a:pt x="128" y="164"/>
                  <a:pt x="128" y="164"/>
                  <a:pt x="129" y="164"/>
                </a:cubicBezTo>
                <a:cubicBezTo>
                  <a:pt x="136" y="170"/>
                  <a:pt x="144" y="177"/>
                  <a:pt x="156" y="177"/>
                </a:cubicBezTo>
                <a:cubicBezTo>
                  <a:pt x="156" y="177"/>
                  <a:pt x="156" y="177"/>
                  <a:pt x="156" y="177"/>
                </a:cubicBezTo>
                <a:cubicBezTo>
                  <a:pt x="170" y="177"/>
                  <a:pt x="179" y="171"/>
                  <a:pt x="188" y="166"/>
                </a:cubicBezTo>
                <a:cubicBezTo>
                  <a:pt x="196" y="161"/>
                  <a:pt x="204" y="157"/>
                  <a:pt x="213" y="157"/>
                </a:cubicBezTo>
                <a:cubicBezTo>
                  <a:pt x="222" y="157"/>
                  <a:pt x="229" y="161"/>
                  <a:pt x="236" y="167"/>
                </a:cubicBezTo>
                <a:cubicBezTo>
                  <a:pt x="246" y="174"/>
                  <a:pt x="257" y="181"/>
                  <a:pt x="273" y="176"/>
                </a:cubicBezTo>
                <a:cubicBezTo>
                  <a:pt x="286" y="172"/>
                  <a:pt x="292" y="167"/>
                  <a:pt x="298" y="163"/>
                </a:cubicBezTo>
                <a:cubicBezTo>
                  <a:pt x="298" y="163"/>
                  <a:pt x="298" y="163"/>
                  <a:pt x="298" y="163"/>
                </a:cubicBezTo>
                <a:cubicBezTo>
                  <a:pt x="301" y="165"/>
                  <a:pt x="301" y="165"/>
                  <a:pt x="301" y="165"/>
                </a:cubicBezTo>
                <a:close/>
                <a:moveTo>
                  <a:pt x="226" y="110"/>
                </a:moveTo>
                <a:cubicBezTo>
                  <a:pt x="222" y="108"/>
                  <a:pt x="222" y="108"/>
                  <a:pt x="222" y="108"/>
                </a:cubicBezTo>
                <a:cubicBezTo>
                  <a:pt x="220" y="110"/>
                  <a:pt x="217" y="112"/>
                  <a:pt x="214" y="113"/>
                </a:cubicBezTo>
                <a:cubicBezTo>
                  <a:pt x="210" y="115"/>
                  <a:pt x="207" y="118"/>
                  <a:pt x="204" y="121"/>
                </a:cubicBezTo>
                <a:cubicBezTo>
                  <a:pt x="198" y="125"/>
                  <a:pt x="192" y="130"/>
                  <a:pt x="179" y="134"/>
                </a:cubicBezTo>
                <a:cubicBezTo>
                  <a:pt x="163" y="139"/>
                  <a:pt x="152" y="131"/>
                  <a:pt x="142" y="124"/>
                </a:cubicBezTo>
                <a:cubicBezTo>
                  <a:pt x="135" y="119"/>
                  <a:pt x="128" y="114"/>
                  <a:pt x="119" y="114"/>
                </a:cubicBezTo>
                <a:cubicBezTo>
                  <a:pt x="110" y="115"/>
                  <a:pt x="102" y="119"/>
                  <a:pt x="95" y="124"/>
                </a:cubicBezTo>
                <a:cubicBezTo>
                  <a:pt x="86" y="129"/>
                  <a:pt x="76" y="134"/>
                  <a:pt x="62" y="134"/>
                </a:cubicBezTo>
                <a:cubicBezTo>
                  <a:pt x="62" y="134"/>
                  <a:pt x="62" y="134"/>
                  <a:pt x="62" y="134"/>
                </a:cubicBezTo>
                <a:cubicBezTo>
                  <a:pt x="50" y="134"/>
                  <a:pt x="42" y="128"/>
                  <a:pt x="35" y="122"/>
                </a:cubicBezTo>
                <a:cubicBezTo>
                  <a:pt x="34" y="122"/>
                  <a:pt x="34" y="121"/>
                  <a:pt x="34" y="121"/>
                </a:cubicBezTo>
                <a:cubicBezTo>
                  <a:pt x="27" y="115"/>
                  <a:pt x="18" y="109"/>
                  <a:pt x="5" y="109"/>
                </a:cubicBezTo>
                <a:cubicBezTo>
                  <a:pt x="5" y="109"/>
                  <a:pt x="5" y="109"/>
                  <a:pt x="5" y="109"/>
                </a:cubicBezTo>
                <a:cubicBezTo>
                  <a:pt x="3" y="109"/>
                  <a:pt x="2" y="109"/>
                  <a:pt x="0" y="109"/>
                </a:cubicBezTo>
                <a:cubicBezTo>
                  <a:pt x="0" y="113"/>
                  <a:pt x="0" y="113"/>
                  <a:pt x="0" y="113"/>
                </a:cubicBezTo>
                <a:cubicBezTo>
                  <a:pt x="2" y="112"/>
                  <a:pt x="3" y="112"/>
                  <a:pt x="5" y="112"/>
                </a:cubicBezTo>
                <a:cubicBezTo>
                  <a:pt x="5" y="112"/>
                  <a:pt x="5" y="112"/>
                  <a:pt x="5" y="112"/>
                </a:cubicBezTo>
                <a:cubicBezTo>
                  <a:pt x="18" y="112"/>
                  <a:pt x="26" y="119"/>
                  <a:pt x="33" y="125"/>
                </a:cubicBezTo>
                <a:cubicBezTo>
                  <a:pt x="33" y="125"/>
                  <a:pt x="34" y="126"/>
                  <a:pt x="34" y="126"/>
                </a:cubicBezTo>
                <a:cubicBezTo>
                  <a:pt x="34" y="126"/>
                  <a:pt x="34" y="126"/>
                  <a:pt x="34" y="126"/>
                </a:cubicBezTo>
                <a:cubicBezTo>
                  <a:pt x="41" y="132"/>
                  <a:pt x="49" y="138"/>
                  <a:pt x="62" y="138"/>
                </a:cubicBezTo>
                <a:cubicBezTo>
                  <a:pt x="62" y="138"/>
                  <a:pt x="62" y="138"/>
                  <a:pt x="62" y="138"/>
                </a:cubicBezTo>
                <a:cubicBezTo>
                  <a:pt x="77" y="138"/>
                  <a:pt x="87" y="132"/>
                  <a:pt x="96" y="127"/>
                </a:cubicBezTo>
                <a:cubicBezTo>
                  <a:pt x="104" y="122"/>
                  <a:pt x="111" y="118"/>
                  <a:pt x="119" y="118"/>
                </a:cubicBezTo>
                <a:cubicBezTo>
                  <a:pt x="127" y="118"/>
                  <a:pt x="134" y="122"/>
                  <a:pt x="140" y="127"/>
                </a:cubicBezTo>
                <a:cubicBezTo>
                  <a:pt x="151" y="135"/>
                  <a:pt x="162" y="143"/>
                  <a:pt x="181" y="137"/>
                </a:cubicBezTo>
                <a:cubicBezTo>
                  <a:pt x="194" y="133"/>
                  <a:pt x="200" y="128"/>
                  <a:pt x="206" y="123"/>
                </a:cubicBezTo>
                <a:cubicBezTo>
                  <a:pt x="209" y="121"/>
                  <a:pt x="211" y="119"/>
                  <a:pt x="214" y="118"/>
                </a:cubicBezTo>
                <a:cubicBezTo>
                  <a:pt x="214" y="118"/>
                  <a:pt x="214" y="118"/>
                  <a:pt x="214" y="118"/>
                </a:cubicBezTo>
                <a:cubicBezTo>
                  <a:pt x="218" y="116"/>
                  <a:pt x="222" y="113"/>
                  <a:pt x="225" y="110"/>
                </a:cubicBezTo>
                <a:cubicBezTo>
                  <a:pt x="226" y="110"/>
                  <a:pt x="226" y="110"/>
                  <a:pt x="226" y="110"/>
                </a:cubicBezTo>
                <a:close/>
                <a:moveTo>
                  <a:pt x="218" y="105"/>
                </a:moveTo>
                <a:cubicBezTo>
                  <a:pt x="217" y="106"/>
                  <a:pt x="216" y="106"/>
                  <a:pt x="214" y="107"/>
                </a:cubicBezTo>
                <a:cubicBezTo>
                  <a:pt x="214" y="107"/>
                  <a:pt x="214" y="107"/>
                  <a:pt x="214" y="107"/>
                </a:cubicBezTo>
                <a:cubicBezTo>
                  <a:pt x="211" y="109"/>
                  <a:pt x="209" y="111"/>
                  <a:pt x="206" y="113"/>
                </a:cubicBezTo>
                <a:cubicBezTo>
                  <a:pt x="200" y="117"/>
                  <a:pt x="194" y="122"/>
                  <a:pt x="181" y="127"/>
                </a:cubicBezTo>
                <a:cubicBezTo>
                  <a:pt x="162" y="132"/>
                  <a:pt x="151" y="124"/>
                  <a:pt x="140" y="117"/>
                </a:cubicBezTo>
                <a:cubicBezTo>
                  <a:pt x="134" y="112"/>
                  <a:pt x="127" y="107"/>
                  <a:pt x="119" y="108"/>
                </a:cubicBezTo>
                <a:cubicBezTo>
                  <a:pt x="111" y="108"/>
                  <a:pt x="104" y="112"/>
                  <a:pt x="96" y="116"/>
                </a:cubicBezTo>
                <a:cubicBezTo>
                  <a:pt x="87" y="122"/>
                  <a:pt x="77" y="128"/>
                  <a:pt x="62" y="128"/>
                </a:cubicBezTo>
                <a:cubicBezTo>
                  <a:pt x="62" y="128"/>
                  <a:pt x="62" y="128"/>
                  <a:pt x="62" y="128"/>
                </a:cubicBezTo>
                <a:cubicBezTo>
                  <a:pt x="49" y="128"/>
                  <a:pt x="41" y="121"/>
                  <a:pt x="34" y="115"/>
                </a:cubicBezTo>
                <a:cubicBezTo>
                  <a:pt x="34" y="115"/>
                  <a:pt x="34" y="115"/>
                  <a:pt x="34" y="115"/>
                </a:cubicBezTo>
                <a:cubicBezTo>
                  <a:pt x="34" y="115"/>
                  <a:pt x="33" y="115"/>
                  <a:pt x="33" y="115"/>
                </a:cubicBezTo>
                <a:cubicBezTo>
                  <a:pt x="26" y="108"/>
                  <a:pt x="18" y="102"/>
                  <a:pt x="5" y="102"/>
                </a:cubicBezTo>
                <a:cubicBezTo>
                  <a:pt x="5" y="102"/>
                  <a:pt x="5" y="102"/>
                  <a:pt x="5" y="102"/>
                </a:cubicBezTo>
                <a:cubicBezTo>
                  <a:pt x="3" y="102"/>
                  <a:pt x="2" y="102"/>
                  <a:pt x="0" y="102"/>
                </a:cubicBezTo>
                <a:cubicBezTo>
                  <a:pt x="0" y="98"/>
                  <a:pt x="0" y="98"/>
                  <a:pt x="0" y="98"/>
                </a:cubicBezTo>
                <a:cubicBezTo>
                  <a:pt x="2" y="98"/>
                  <a:pt x="3" y="98"/>
                  <a:pt x="5" y="98"/>
                </a:cubicBezTo>
                <a:cubicBezTo>
                  <a:pt x="5" y="98"/>
                  <a:pt x="5" y="98"/>
                  <a:pt x="5" y="98"/>
                </a:cubicBezTo>
                <a:cubicBezTo>
                  <a:pt x="18" y="98"/>
                  <a:pt x="27" y="105"/>
                  <a:pt x="34" y="111"/>
                </a:cubicBezTo>
                <a:cubicBezTo>
                  <a:pt x="34" y="110"/>
                  <a:pt x="34" y="110"/>
                  <a:pt x="34" y="110"/>
                </a:cubicBezTo>
                <a:cubicBezTo>
                  <a:pt x="34" y="111"/>
                  <a:pt x="34" y="111"/>
                  <a:pt x="35" y="111"/>
                </a:cubicBezTo>
                <a:cubicBezTo>
                  <a:pt x="42" y="117"/>
                  <a:pt x="50" y="124"/>
                  <a:pt x="62" y="124"/>
                </a:cubicBezTo>
                <a:cubicBezTo>
                  <a:pt x="62" y="124"/>
                  <a:pt x="62" y="124"/>
                  <a:pt x="62" y="124"/>
                </a:cubicBezTo>
                <a:cubicBezTo>
                  <a:pt x="76" y="124"/>
                  <a:pt x="86" y="118"/>
                  <a:pt x="95" y="113"/>
                </a:cubicBezTo>
                <a:cubicBezTo>
                  <a:pt x="102" y="109"/>
                  <a:pt x="110" y="104"/>
                  <a:pt x="119" y="104"/>
                </a:cubicBezTo>
                <a:cubicBezTo>
                  <a:pt x="128" y="104"/>
                  <a:pt x="135" y="109"/>
                  <a:pt x="143" y="114"/>
                </a:cubicBezTo>
                <a:cubicBezTo>
                  <a:pt x="153" y="121"/>
                  <a:pt x="163" y="128"/>
                  <a:pt x="180" y="123"/>
                </a:cubicBezTo>
                <a:cubicBezTo>
                  <a:pt x="192" y="119"/>
                  <a:pt x="198" y="114"/>
                  <a:pt x="204" y="110"/>
                </a:cubicBezTo>
                <a:cubicBezTo>
                  <a:pt x="207" y="107"/>
                  <a:pt x="210" y="105"/>
                  <a:pt x="214" y="103"/>
                </a:cubicBezTo>
                <a:cubicBezTo>
                  <a:pt x="214" y="103"/>
                  <a:pt x="214" y="103"/>
                  <a:pt x="214" y="103"/>
                </a:cubicBezTo>
                <a:cubicBezTo>
                  <a:pt x="214" y="103"/>
                  <a:pt x="214" y="103"/>
                  <a:pt x="214" y="103"/>
                </a:cubicBezTo>
                <a:cubicBezTo>
                  <a:pt x="216" y="104"/>
                  <a:pt x="217" y="104"/>
                  <a:pt x="218" y="105"/>
                </a:cubicBezTo>
                <a:close/>
                <a:moveTo>
                  <a:pt x="209" y="100"/>
                </a:moveTo>
                <a:cubicBezTo>
                  <a:pt x="208" y="101"/>
                  <a:pt x="207" y="102"/>
                  <a:pt x="206" y="102"/>
                </a:cubicBezTo>
                <a:cubicBezTo>
                  <a:pt x="200" y="107"/>
                  <a:pt x="194" y="112"/>
                  <a:pt x="181" y="116"/>
                </a:cubicBezTo>
                <a:cubicBezTo>
                  <a:pt x="162" y="122"/>
                  <a:pt x="151" y="114"/>
                  <a:pt x="140" y="106"/>
                </a:cubicBezTo>
                <a:cubicBezTo>
                  <a:pt x="134" y="101"/>
                  <a:pt x="127" y="97"/>
                  <a:pt x="119" y="97"/>
                </a:cubicBezTo>
                <a:cubicBezTo>
                  <a:pt x="111" y="97"/>
                  <a:pt x="104" y="101"/>
                  <a:pt x="96" y="106"/>
                </a:cubicBezTo>
                <a:cubicBezTo>
                  <a:pt x="87" y="111"/>
                  <a:pt x="77" y="117"/>
                  <a:pt x="62" y="117"/>
                </a:cubicBezTo>
                <a:cubicBezTo>
                  <a:pt x="62" y="117"/>
                  <a:pt x="62" y="117"/>
                  <a:pt x="62" y="117"/>
                </a:cubicBezTo>
                <a:cubicBezTo>
                  <a:pt x="49" y="117"/>
                  <a:pt x="41" y="111"/>
                  <a:pt x="34" y="105"/>
                </a:cubicBezTo>
                <a:cubicBezTo>
                  <a:pt x="34" y="105"/>
                  <a:pt x="34" y="105"/>
                  <a:pt x="34" y="105"/>
                </a:cubicBezTo>
                <a:cubicBezTo>
                  <a:pt x="34" y="105"/>
                  <a:pt x="33" y="104"/>
                  <a:pt x="33" y="104"/>
                </a:cubicBezTo>
                <a:cubicBezTo>
                  <a:pt x="26" y="98"/>
                  <a:pt x="18" y="91"/>
                  <a:pt x="5" y="91"/>
                </a:cubicBezTo>
                <a:cubicBezTo>
                  <a:pt x="5" y="91"/>
                  <a:pt x="5" y="91"/>
                  <a:pt x="5" y="91"/>
                </a:cubicBezTo>
                <a:cubicBezTo>
                  <a:pt x="3" y="91"/>
                  <a:pt x="2" y="91"/>
                  <a:pt x="0" y="92"/>
                </a:cubicBezTo>
                <a:cubicBezTo>
                  <a:pt x="0" y="88"/>
                  <a:pt x="0" y="88"/>
                  <a:pt x="0" y="88"/>
                </a:cubicBezTo>
                <a:cubicBezTo>
                  <a:pt x="2" y="88"/>
                  <a:pt x="3" y="88"/>
                  <a:pt x="5" y="88"/>
                </a:cubicBezTo>
                <a:cubicBezTo>
                  <a:pt x="5" y="88"/>
                  <a:pt x="5" y="88"/>
                  <a:pt x="5" y="88"/>
                </a:cubicBezTo>
                <a:cubicBezTo>
                  <a:pt x="18" y="88"/>
                  <a:pt x="27" y="94"/>
                  <a:pt x="34" y="100"/>
                </a:cubicBezTo>
                <a:cubicBezTo>
                  <a:pt x="34" y="100"/>
                  <a:pt x="34" y="100"/>
                  <a:pt x="34" y="100"/>
                </a:cubicBezTo>
                <a:cubicBezTo>
                  <a:pt x="34" y="100"/>
                  <a:pt x="34" y="100"/>
                  <a:pt x="35" y="101"/>
                </a:cubicBezTo>
                <a:cubicBezTo>
                  <a:pt x="42" y="107"/>
                  <a:pt x="50" y="113"/>
                  <a:pt x="62" y="113"/>
                </a:cubicBezTo>
                <a:cubicBezTo>
                  <a:pt x="62" y="113"/>
                  <a:pt x="62" y="113"/>
                  <a:pt x="62" y="113"/>
                </a:cubicBezTo>
                <a:cubicBezTo>
                  <a:pt x="76" y="113"/>
                  <a:pt x="86" y="108"/>
                  <a:pt x="95" y="103"/>
                </a:cubicBezTo>
                <a:cubicBezTo>
                  <a:pt x="102" y="98"/>
                  <a:pt x="110" y="94"/>
                  <a:pt x="119" y="93"/>
                </a:cubicBezTo>
                <a:cubicBezTo>
                  <a:pt x="128" y="93"/>
                  <a:pt x="135" y="98"/>
                  <a:pt x="143" y="103"/>
                </a:cubicBezTo>
                <a:cubicBezTo>
                  <a:pt x="153" y="110"/>
                  <a:pt x="163" y="118"/>
                  <a:pt x="180" y="113"/>
                </a:cubicBezTo>
                <a:cubicBezTo>
                  <a:pt x="192" y="109"/>
                  <a:pt x="198" y="104"/>
                  <a:pt x="204" y="100"/>
                </a:cubicBezTo>
                <a:cubicBezTo>
                  <a:pt x="205" y="99"/>
                  <a:pt x="205" y="98"/>
                  <a:pt x="206" y="98"/>
                </a:cubicBezTo>
                <a:cubicBezTo>
                  <a:pt x="207" y="98"/>
                  <a:pt x="208" y="99"/>
                  <a:pt x="209" y="100"/>
                </a:cubicBezTo>
                <a:close/>
                <a:moveTo>
                  <a:pt x="202" y="95"/>
                </a:moveTo>
                <a:cubicBezTo>
                  <a:pt x="197" y="99"/>
                  <a:pt x="191" y="102"/>
                  <a:pt x="181" y="106"/>
                </a:cubicBezTo>
                <a:cubicBezTo>
                  <a:pt x="162" y="111"/>
                  <a:pt x="151" y="103"/>
                  <a:pt x="140" y="96"/>
                </a:cubicBezTo>
                <a:cubicBezTo>
                  <a:pt x="134" y="91"/>
                  <a:pt x="127" y="86"/>
                  <a:pt x="119" y="87"/>
                </a:cubicBezTo>
                <a:cubicBezTo>
                  <a:pt x="111" y="87"/>
                  <a:pt x="104" y="91"/>
                  <a:pt x="96" y="95"/>
                </a:cubicBezTo>
                <a:cubicBezTo>
                  <a:pt x="87" y="101"/>
                  <a:pt x="77" y="107"/>
                  <a:pt x="62" y="107"/>
                </a:cubicBezTo>
                <a:cubicBezTo>
                  <a:pt x="62" y="107"/>
                  <a:pt x="62" y="107"/>
                  <a:pt x="62" y="107"/>
                </a:cubicBezTo>
                <a:cubicBezTo>
                  <a:pt x="49" y="107"/>
                  <a:pt x="41" y="100"/>
                  <a:pt x="34" y="94"/>
                </a:cubicBezTo>
                <a:cubicBezTo>
                  <a:pt x="34" y="94"/>
                  <a:pt x="33" y="94"/>
                  <a:pt x="33" y="94"/>
                </a:cubicBezTo>
                <a:cubicBezTo>
                  <a:pt x="26" y="87"/>
                  <a:pt x="18" y="81"/>
                  <a:pt x="5" y="81"/>
                </a:cubicBezTo>
                <a:cubicBezTo>
                  <a:pt x="5" y="81"/>
                  <a:pt x="5" y="81"/>
                  <a:pt x="5" y="81"/>
                </a:cubicBezTo>
                <a:cubicBezTo>
                  <a:pt x="4" y="81"/>
                  <a:pt x="3" y="81"/>
                  <a:pt x="2" y="81"/>
                </a:cubicBezTo>
                <a:cubicBezTo>
                  <a:pt x="3" y="80"/>
                  <a:pt x="6" y="79"/>
                  <a:pt x="9" y="77"/>
                </a:cubicBezTo>
                <a:cubicBezTo>
                  <a:pt x="20" y="79"/>
                  <a:pt x="27" y="84"/>
                  <a:pt x="34" y="89"/>
                </a:cubicBezTo>
                <a:cubicBezTo>
                  <a:pt x="34" y="89"/>
                  <a:pt x="34" y="89"/>
                  <a:pt x="34" y="89"/>
                </a:cubicBezTo>
                <a:cubicBezTo>
                  <a:pt x="34" y="90"/>
                  <a:pt x="34" y="90"/>
                  <a:pt x="35" y="90"/>
                </a:cubicBezTo>
                <a:cubicBezTo>
                  <a:pt x="42" y="96"/>
                  <a:pt x="50" y="103"/>
                  <a:pt x="62" y="103"/>
                </a:cubicBezTo>
                <a:cubicBezTo>
                  <a:pt x="62" y="103"/>
                  <a:pt x="62" y="103"/>
                  <a:pt x="62" y="103"/>
                </a:cubicBezTo>
                <a:cubicBezTo>
                  <a:pt x="76" y="103"/>
                  <a:pt x="86" y="97"/>
                  <a:pt x="95" y="92"/>
                </a:cubicBezTo>
                <a:cubicBezTo>
                  <a:pt x="102" y="88"/>
                  <a:pt x="110" y="83"/>
                  <a:pt x="119" y="83"/>
                </a:cubicBezTo>
                <a:cubicBezTo>
                  <a:pt x="128" y="83"/>
                  <a:pt x="135" y="88"/>
                  <a:pt x="143" y="93"/>
                </a:cubicBezTo>
                <a:cubicBezTo>
                  <a:pt x="153" y="100"/>
                  <a:pt x="163" y="107"/>
                  <a:pt x="180" y="102"/>
                </a:cubicBezTo>
                <a:cubicBezTo>
                  <a:pt x="188" y="99"/>
                  <a:pt x="194" y="96"/>
                  <a:pt x="198" y="93"/>
                </a:cubicBezTo>
                <a:cubicBezTo>
                  <a:pt x="199" y="94"/>
                  <a:pt x="201" y="95"/>
                  <a:pt x="202" y="95"/>
                </a:cubicBezTo>
                <a:close/>
                <a:moveTo>
                  <a:pt x="52" y="255"/>
                </a:moveTo>
                <a:cubicBezTo>
                  <a:pt x="54" y="254"/>
                  <a:pt x="56" y="253"/>
                  <a:pt x="59" y="252"/>
                </a:cubicBezTo>
                <a:cubicBezTo>
                  <a:pt x="60" y="251"/>
                  <a:pt x="61" y="250"/>
                  <a:pt x="63" y="249"/>
                </a:cubicBezTo>
                <a:cubicBezTo>
                  <a:pt x="68" y="245"/>
                  <a:pt x="74" y="240"/>
                  <a:pt x="87" y="236"/>
                </a:cubicBezTo>
                <a:cubicBezTo>
                  <a:pt x="101" y="232"/>
                  <a:pt x="110" y="236"/>
                  <a:pt x="118" y="241"/>
                </a:cubicBezTo>
                <a:cubicBezTo>
                  <a:pt x="121" y="241"/>
                  <a:pt x="123" y="241"/>
                  <a:pt x="125" y="241"/>
                </a:cubicBezTo>
                <a:cubicBezTo>
                  <a:pt x="115" y="234"/>
                  <a:pt x="103" y="227"/>
                  <a:pt x="86" y="232"/>
                </a:cubicBezTo>
                <a:cubicBezTo>
                  <a:pt x="72" y="237"/>
                  <a:pt x="66" y="242"/>
                  <a:pt x="60" y="246"/>
                </a:cubicBezTo>
                <a:cubicBezTo>
                  <a:pt x="58" y="248"/>
                  <a:pt x="55" y="250"/>
                  <a:pt x="52" y="252"/>
                </a:cubicBezTo>
                <a:cubicBezTo>
                  <a:pt x="52" y="255"/>
                  <a:pt x="52" y="255"/>
                  <a:pt x="52" y="255"/>
                </a:cubicBezTo>
                <a:close/>
                <a:moveTo>
                  <a:pt x="75" y="247"/>
                </a:moveTo>
                <a:cubicBezTo>
                  <a:pt x="84" y="245"/>
                  <a:pt x="95" y="243"/>
                  <a:pt x="106" y="242"/>
                </a:cubicBezTo>
                <a:cubicBezTo>
                  <a:pt x="100" y="241"/>
                  <a:pt x="93" y="241"/>
                  <a:pt x="86" y="243"/>
                </a:cubicBezTo>
                <a:cubicBezTo>
                  <a:pt x="82" y="244"/>
                  <a:pt x="78" y="246"/>
                  <a:pt x="75" y="247"/>
                </a:cubicBezTo>
                <a:close/>
                <a:moveTo>
                  <a:pt x="197" y="253"/>
                </a:moveTo>
                <a:cubicBezTo>
                  <a:pt x="199" y="253"/>
                  <a:pt x="202" y="253"/>
                  <a:pt x="204" y="253"/>
                </a:cubicBezTo>
                <a:cubicBezTo>
                  <a:pt x="204" y="253"/>
                  <a:pt x="204" y="253"/>
                  <a:pt x="204" y="253"/>
                </a:cubicBezTo>
                <a:cubicBezTo>
                  <a:pt x="217" y="253"/>
                  <a:pt x="226" y="259"/>
                  <a:pt x="233" y="265"/>
                </a:cubicBezTo>
                <a:cubicBezTo>
                  <a:pt x="233" y="265"/>
                  <a:pt x="233" y="265"/>
                  <a:pt x="234" y="266"/>
                </a:cubicBezTo>
                <a:cubicBezTo>
                  <a:pt x="234" y="266"/>
                  <a:pt x="234" y="266"/>
                  <a:pt x="234" y="266"/>
                </a:cubicBezTo>
                <a:cubicBezTo>
                  <a:pt x="230" y="264"/>
                  <a:pt x="225" y="263"/>
                  <a:pt x="221" y="261"/>
                </a:cubicBezTo>
                <a:cubicBezTo>
                  <a:pt x="218" y="259"/>
                  <a:pt x="213" y="257"/>
                  <a:pt x="209" y="256"/>
                </a:cubicBezTo>
                <a:cubicBezTo>
                  <a:pt x="205" y="255"/>
                  <a:pt x="201" y="254"/>
                  <a:pt x="197" y="253"/>
                </a:cubicBezTo>
                <a:close/>
                <a:moveTo>
                  <a:pt x="609" y="523"/>
                </a:moveTo>
                <a:cubicBezTo>
                  <a:pt x="613" y="526"/>
                  <a:pt x="613" y="526"/>
                  <a:pt x="613" y="526"/>
                </a:cubicBezTo>
                <a:cubicBezTo>
                  <a:pt x="619" y="522"/>
                  <a:pt x="627" y="519"/>
                  <a:pt x="636" y="519"/>
                </a:cubicBezTo>
                <a:cubicBezTo>
                  <a:pt x="637" y="519"/>
                  <a:pt x="637" y="519"/>
                  <a:pt x="637" y="519"/>
                </a:cubicBezTo>
                <a:cubicBezTo>
                  <a:pt x="649" y="520"/>
                  <a:pt x="657" y="526"/>
                  <a:pt x="664" y="532"/>
                </a:cubicBezTo>
                <a:cubicBezTo>
                  <a:pt x="664" y="532"/>
                  <a:pt x="665" y="533"/>
                  <a:pt x="665" y="533"/>
                </a:cubicBezTo>
                <a:cubicBezTo>
                  <a:pt x="665" y="533"/>
                  <a:pt x="665" y="533"/>
                  <a:pt x="665" y="533"/>
                </a:cubicBezTo>
                <a:cubicBezTo>
                  <a:pt x="672" y="539"/>
                  <a:pt x="680" y="545"/>
                  <a:pt x="693" y="545"/>
                </a:cubicBezTo>
                <a:cubicBezTo>
                  <a:pt x="694" y="545"/>
                  <a:pt x="694" y="545"/>
                  <a:pt x="694" y="545"/>
                </a:cubicBezTo>
                <a:cubicBezTo>
                  <a:pt x="708" y="545"/>
                  <a:pt x="719" y="539"/>
                  <a:pt x="728" y="534"/>
                </a:cubicBezTo>
                <a:cubicBezTo>
                  <a:pt x="735" y="530"/>
                  <a:pt x="742" y="525"/>
                  <a:pt x="751" y="525"/>
                </a:cubicBezTo>
                <a:cubicBezTo>
                  <a:pt x="758" y="525"/>
                  <a:pt x="765" y="530"/>
                  <a:pt x="772" y="534"/>
                </a:cubicBezTo>
                <a:cubicBezTo>
                  <a:pt x="782" y="542"/>
                  <a:pt x="793" y="550"/>
                  <a:pt x="812" y="544"/>
                </a:cubicBezTo>
                <a:cubicBezTo>
                  <a:pt x="825" y="540"/>
                  <a:pt x="832" y="535"/>
                  <a:pt x="837" y="531"/>
                </a:cubicBezTo>
                <a:cubicBezTo>
                  <a:pt x="840" y="528"/>
                  <a:pt x="842" y="526"/>
                  <a:pt x="846" y="525"/>
                </a:cubicBezTo>
                <a:cubicBezTo>
                  <a:pt x="846" y="525"/>
                  <a:pt x="846" y="525"/>
                  <a:pt x="846" y="525"/>
                </a:cubicBezTo>
                <a:cubicBezTo>
                  <a:pt x="850" y="523"/>
                  <a:pt x="853" y="520"/>
                  <a:pt x="856" y="518"/>
                </a:cubicBezTo>
                <a:cubicBezTo>
                  <a:pt x="861" y="513"/>
                  <a:pt x="867" y="508"/>
                  <a:pt x="880" y="505"/>
                </a:cubicBezTo>
                <a:cubicBezTo>
                  <a:pt x="897" y="499"/>
                  <a:pt x="907" y="507"/>
                  <a:pt x="917" y="514"/>
                </a:cubicBezTo>
                <a:cubicBezTo>
                  <a:pt x="925" y="519"/>
                  <a:pt x="932" y="524"/>
                  <a:pt x="941" y="524"/>
                </a:cubicBezTo>
                <a:cubicBezTo>
                  <a:pt x="950" y="524"/>
                  <a:pt x="957" y="519"/>
                  <a:pt x="965" y="515"/>
                </a:cubicBezTo>
                <a:cubicBezTo>
                  <a:pt x="974" y="509"/>
                  <a:pt x="984" y="504"/>
                  <a:pt x="997" y="504"/>
                </a:cubicBezTo>
                <a:cubicBezTo>
                  <a:pt x="998" y="504"/>
                  <a:pt x="998" y="504"/>
                  <a:pt x="998" y="504"/>
                </a:cubicBezTo>
                <a:cubicBezTo>
                  <a:pt x="1010" y="504"/>
                  <a:pt x="1018" y="510"/>
                  <a:pt x="1025" y="516"/>
                </a:cubicBezTo>
                <a:cubicBezTo>
                  <a:pt x="1026" y="517"/>
                  <a:pt x="1026" y="517"/>
                  <a:pt x="1026" y="517"/>
                </a:cubicBezTo>
                <a:cubicBezTo>
                  <a:pt x="1026" y="517"/>
                  <a:pt x="1026" y="517"/>
                  <a:pt x="1026" y="517"/>
                </a:cubicBezTo>
                <a:cubicBezTo>
                  <a:pt x="1033" y="523"/>
                  <a:pt x="1041" y="529"/>
                  <a:pt x="1054" y="530"/>
                </a:cubicBezTo>
                <a:cubicBezTo>
                  <a:pt x="1055" y="530"/>
                  <a:pt x="1055" y="530"/>
                  <a:pt x="1055" y="530"/>
                </a:cubicBezTo>
                <a:cubicBezTo>
                  <a:pt x="1070" y="530"/>
                  <a:pt x="1080" y="523"/>
                  <a:pt x="1089" y="518"/>
                </a:cubicBezTo>
                <a:cubicBezTo>
                  <a:pt x="1096" y="514"/>
                  <a:pt x="1103" y="510"/>
                  <a:pt x="1112" y="509"/>
                </a:cubicBezTo>
                <a:cubicBezTo>
                  <a:pt x="1119" y="509"/>
                  <a:pt x="1126" y="514"/>
                  <a:pt x="1133" y="519"/>
                </a:cubicBezTo>
                <a:cubicBezTo>
                  <a:pt x="1138" y="522"/>
                  <a:pt x="1143" y="526"/>
                  <a:pt x="1149" y="528"/>
                </a:cubicBezTo>
                <a:cubicBezTo>
                  <a:pt x="1152" y="528"/>
                  <a:pt x="1155" y="527"/>
                  <a:pt x="1158" y="527"/>
                </a:cubicBezTo>
                <a:cubicBezTo>
                  <a:pt x="1149" y="526"/>
                  <a:pt x="1142" y="521"/>
                  <a:pt x="1135" y="516"/>
                </a:cubicBezTo>
                <a:cubicBezTo>
                  <a:pt x="1127" y="510"/>
                  <a:pt x="1120" y="505"/>
                  <a:pt x="1112" y="506"/>
                </a:cubicBezTo>
                <a:cubicBezTo>
                  <a:pt x="1102" y="506"/>
                  <a:pt x="1095" y="510"/>
                  <a:pt x="1087" y="515"/>
                </a:cubicBezTo>
                <a:cubicBezTo>
                  <a:pt x="1078" y="520"/>
                  <a:pt x="1069" y="526"/>
                  <a:pt x="1055" y="526"/>
                </a:cubicBezTo>
                <a:cubicBezTo>
                  <a:pt x="1054" y="526"/>
                  <a:pt x="1054" y="526"/>
                  <a:pt x="1054" y="526"/>
                </a:cubicBezTo>
                <a:cubicBezTo>
                  <a:pt x="1042" y="526"/>
                  <a:pt x="1034" y="519"/>
                  <a:pt x="1027" y="513"/>
                </a:cubicBezTo>
                <a:cubicBezTo>
                  <a:pt x="1027" y="513"/>
                  <a:pt x="1026" y="513"/>
                  <a:pt x="1026" y="512"/>
                </a:cubicBezTo>
                <a:cubicBezTo>
                  <a:pt x="1019" y="506"/>
                  <a:pt x="1011" y="500"/>
                  <a:pt x="998" y="500"/>
                </a:cubicBezTo>
                <a:cubicBezTo>
                  <a:pt x="997" y="500"/>
                  <a:pt x="997" y="500"/>
                  <a:pt x="997" y="500"/>
                </a:cubicBezTo>
                <a:cubicBezTo>
                  <a:pt x="983" y="500"/>
                  <a:pt x="972" y="506"/>
                  <a:pt x="963" y="511"/>
                </a:cubicBezTo>
                <a:cubicBezTo>
                  <a:pt x="956" y="516"/>
                  <a:pt x="949" y="520"/>
                  <a:pt x="940" y="520"/>
                </a:cubicBezTo>
                <a:cubicBezTo>
                  <a:pt x="933" y="520"/>
                  <a:pt x="926" y="516"/>
                  <a:pt x="919" y="511"/>
                </a:cubicBezTo>
                <a:cubicBezTo>
                  <a:pt x="909" y="504"/>
                  <a:pt x="898" y="495"/>
                  <a:pt x="879" y="501"/>
                </a:cubicBezTo>
                <a:cubicBezTo>
                  <a:pt x="866" y="505"/>
                  <a:pt x="859" y="510"/>
                  <a:pt x="854" y="515"/>
                </a:cubicBezTo>
                <a:cubicBezTo>
                  <a:pt x="851" y="517"/>
                  <a:pt x="849" y="519"/>
                  <a:pt x="846" y="521"/>
                </a:cubicBezTo>
                <a:cubicBezTo>
                  <a:pt x="841" y="523"/>
                  <a:pt x="838" y="525"/>
                  <a:pt x="835" y="528"/>
                </a:cubicBezTo>
                <a:cubicBezTo>
                  <a:pt x="830" y="532"/>
                  <a:pt x="824" y="537"/>
                  <a:pt x="811" y="541"/>
                </a:cubicBezTo>
                <a:cubicBezTo>
                  <a:pt x="794" y="546"/>
                  <a:pt x="784" y="539"/>
                  <a:pt x="774" y="531"/>
                </a:cubicBezTo>
                <a:cubicBezTo>
                  <a:pt x="766" y="526"/>
                  <a:pt x="759" y="521"/>
                  <a:pt x="751" y="521"/>
                </a:cubicBezTo>
                <a:cubicBezTo>
                  <a:pt x="741" y="522"/>
                  <a:pt x="734" y="526"/>
                  <a:pt x="726" y="531"/>
                </a:cubicBezTo>
                <a:cubicBezTo>
                  <a:pt x="717" y="536"/>
                  <a:pt x="707" y="542"/>
                  <a:pt x="694" y="542"/>
                </a:cubicBezTo>
                <a:cubicBezTo>
                  <a:pt x="693" y="542"/>
                  <a:pt x="693" y="542"/>
                  <a:pt x="693" y="542"/>
                </a:cubicBezTo>
                <a:cubicBezTo>
                  <a:pt x="681" y="542"/>
                  <a:pt x="673" y="535"/>
                  <a:pt x="666" y="529"/>
                </a:cubicBezTo>
                <a:cubicBezTo>
                  <a:pt x="666" y="529"/>
                  <a:pt x="665" y="528"/>
                  <a:pt x="665" y="528"/>
                </a:cubicBezTo>
                <a:cubicBezTo>
                  <a:pt x="658" y="522"/>
                  <a:pt x="650" y="516"/>
                  <a:pt x="637" y="516"/>
                </a:cubicBezTo>
                <a:cubicBezTo>
                  <a:pt x="636" y="516"/>
                  <a:pt x="636" y="516"/>
                  <a:pt x="636" y="516"/>
                </a:cubicBezTo>
                <a:cubicBezTo>
                  <a:pt x="625" y="516"/>
                  <a:pt x="617" y="519"/>
                  <a:pt x="609" y="523"/>
                </a:cubicBezTo>
                <a:close/>
                <a:moveTo>
                  <a:pt x="488" y="538"/>
                </a:moveTo>
                <a:cubicBezTo>
                  <a:pt x="487" y="538"/>
                  <a:pt x="485" y="537"/>
                  <a:pt x="484" y="537"/>
                </a:cubicBezTo>
                <a:cubicBezTo>
                  <a:pt x="480" y="539"/>
                  <a:pt x="477" y="541"/>
                  <a:pt x="474" y="543"/>
                </a:cubicBezTo>
                <a:cubicBezTo>
                  <a:pt x="469" y="548"/>
                  <a:pt x="463" y="552"/>
                  <a:pt x="452" y="556"/>
                </a:cubicBezTo>
                <a:cubicBezTo>
                  <a:pt x="453" y="557"/>
                  <a:pt x="454" y="558"/>
                  <a:pt x="456" y="558"/>
                </a:cubicBezTo>
                <a:cubicBezTo>
                  <a:pt x="466" y="555"/>
                  <a:pt x="471" y="550"/>
                  <a:pt x="476" y="546"/>
                </a:cubicBezTo>
                <a:cubicBezTo>
                  <a:pt x="479" y="544"/>
                  <a:pt x="481" y="542"/>
                  <a:pt x="485" y="541"/>
                </a:cubicBezTo>
                <a:cubicBezTo>
                  <a:pt x="485" y="541"/>
                  <a:pt x="485" y="541"/>
                  <a:pt x="485" y="541"/>
                </a:cubicBezTo>
                <a:cubicBezTo>
                  <a:pt x="486" y="540"/>
                  <a:pt x="487" y="539"/>
                  <a:pt x="488" y="538"/>
                </a:cubicBezTo>
                <a:close/>
                <a:moveTo>
                  <a:pt x="478" y="535"/>
                </a:moveTo>
                <a:cubicBezTo>
                  <a:pt x="476" y="536"/>
                  <a:pt x="476" y="536"/>
                  <a:pt x="476" y="536"/>
                </a:cubicBezTo>
                <a:cubicBezTo>
                  <a:pt x="471" y="540"/>
                  <a:pt x="464" y="545"/>
                  <a:pt x="451" y="550"/>
                </a:cubicBezTo>
                <a:cubicBezTo>
                  <a:pt x="448" y="550"/>
                  <a:pt x="445" y="551"/>
                  <a:pt x="443" y="551"/>
                </a:cubicBezTo>
                <a:cubicBezTo>
                  <a:pt x="441" y="550"/>
                  <a:pt x="439" y="549"/>
                  <a:pt x="437" y="548"/>
                </a:cubicBezTo>
                <a:cubicBezTo>
                  <a:pt x="441" y="548"/>
                  <a:pt x="445" y="548"/>
                  <a:pt x="450" y="546"/>
                </a:cubicBezTo>
                <a:cubicBezTo>
                  <a:pt x="462" y="542"/>
                  <a:pt x="468" y="538"/>
                  <a:pt x="473" y="533"/>
                </a:cubicBezTo>
                <a:cubicBezTo>
                  <a:pt x="475" y="534"/>
                  <a:pt x="476" y="534"/>
                  <a:pt x="478" y="535"/>
                </a:cubicBezTo>
                <a:close/>
                <a:moveTo>
                  <a:pt x="468" y="531"/>
                </a:moveTo>
                <a:cubicBezTo>
                  <a:pt x="464" y="534"/>
                  <a:pt x="458" y="537"/>
                  <a:pt x="451" y="539"/>
                </a:cubicBezTo>
                <a:cubicBezTo>
                  <a:pt x="432" y="545"/>
                  <a:pt x="421" y="536"/>
                  <a:pt x="411" y="529"/>
                </a:cubicBezTo>
                <a:cubicBezTo>
                  <a:pt x="406" y="526"/>
                  <a:pt x="401" y="522"/>
                  <a:pt x="396" y="521"/>
                </a:cubicBezTo>
                <a:cubicBezTo>
                  <a:pt x="394" y="519"/>
                  <a:pt x="392" y="518"/>
                  <a:pt x="390" y="516"/>
                </a:cubicBezTo>
                <a:cubicBezTo>
                  <a:pt x="398" y="516"/>
                  <a:pt x="405" y="521"/>
                  <a:pt x="413" y="526"/>
                </a:cubicBezTo>
                <a:cubicBezTo>
                  <a:pt x="423" y="533"/>
                  <a:pt x="433" y="541"/>
                  <a:pt x="450" y="536"/>
                </a:cubicBezTo>
                <a:cubicBezTo>
                  <a:pt x="456" y="534"/>
                  <a:pt x="460" y="532"/>
                  <a:pt x="464" y="530"/>
                </a:cubicBezTo>
                <a:cubicBezTo>
                  <a:pt x="465" y="530"/>
                  <a:pt x="467" y="531"/>
                  <a:pt x="468" y="531"/>
                </a:cubicBezTo>
                <a:close/>
                <a:moveTo>
                  <a:pt x="456" y="527"/>
                </a:moveTo>
                <a:cubicBezTo>
                  <a:pt x="454" y="526"/>
                  <a:pt x="453" y="525"/>
                  <a:pt x="451" y="525"/>
                </a:cubicBezTo>
                <a:cubicBezTo>
                  <a:pt x="450" y="525"/>
                  <a:pt x="450" y="525"/>
                  <a:pt x="450" y="525"/>
                </a:cubicBezTo>
                <a:cubicBezTo>
                  <a:pt x="433" y="530"/>
                  <a:pt x="423" y="523"/>
                  <a:pt x="413" y="516"/>
                </a:cubicBezTo>
                <a:cubicBezTo>
                  <a:pt x="405" y="510"/>
                  <a:pt x="398" y="506"/>
                  <a:pt x="390" y="506"/>
                </a:cubicBezTo>
                <a:cubicBezTo>
                  <a:pt x="386" y="506"/>
                  <a:pt x="382" y="507"/>
                  <a:pt x="379" y="508"/>
                </a:cubicBezTo>
                <a:cubicBezTo>
                  <a:pt x="380" y="509"/>
                  <a:pt x="381" y="510"/>
                  <a:pt x="382" y="511"/>
                </a:cubicBezTo>
                <a:cubicBezTo>
                  <a:pt x="385" y="510"/>
                  <a:pt x="387" y="510"/>
                  <a:pt x="390" y="509"/>
                </a:cubicBezTo>
                <a:cubicBezTo>
                  <a:pt x="397" y="509"/>
                  <a:pt x="404" y="514"/>
                  <a:pt x="411" y="519"/>
                </a:cubicBezTo>
                <a:cubicBezTo>
                  <a:pt x="421" y="526"/>
                  <a:pt x="432" y="534"/>
                  <a:pt x="451" y="529"/>
                </a:cubicBezTo>
                <a:cubicBezTo>
                  <a:pt x="453" y="528"/>
                  <a:pt x="455" y="527"/>
                  <a:pt x="456" y="527"/>
                </a:cubicBezTo>
                <a:close/>
                <a:moveTo>
                  <a:pt x="362" y="474"/>
                </a:moveTo>
                <a:cubicBezTo>
                  <a:pt x="361" y="473"/>
                  <a:pt x="359" y="472"/>
                  <a:pt x="358" y="471"/>
                </a:cubicBezTo>
                <a:cubicBezTo>
                  <a:pt x="350" y="471"/>
                  <a:pt x="344" y="466"/>
                  <a:pt x="337" y="461"/>
                </a:cubicBezTo>
                <a:cubicBezTo>
                  <a:pt x="331" y="457"/>
                  <a:pt x="324" y="453"/>
                  <a:pt x="316" y="451"/>
                </a:cubicBezTo>
                <a:cubicBezTo>
                  <a:pt x="318" y="453"/>
                  <a:pt x="320" y="454"/>
                  <a:pt x="322" y="456"/>
                </a:cubicBezTo>
                <a:cubicBezTo>
                  <a:pt x="327" y="459"/>
                  <a:pt x="331" y="462"/>
                  <a:pt x="335" y="464"/>
                </a:cubicBezTo>
                <a:cubicBezTo>
                  <a:pt x="342" y="470"/>
                  <a:pt x="349" y="475"/>
                  <a:pt x="358" y="474"/>
                </a:cubicBezTo>
                <a:cubicBezTo>
                  <a:pt x="359" y="474"/>
                  <a:pt x="361" y="474"/>
                  <a:pt x="362" y="474"/>
                </a:cubicBezTo>
                <a:close/>
                <a:moveTo>
                  <a:pt x="342" y="459"/>
                </a:moveTo>
                <a:cubicBezTo>
                  <a:pt x="340" y="457"/>
                  <a:pt x="337" y="456"/>
                  <a:pt x="335" y="454"/>
                </a:cubicBezTo>
                <a:cubicBezTo>
                  <a:pt x="327" y="449"/>
                  <a:pt x="320" y="443"/>
                  <a:pt x="309" y="443"/>
                </a:cubicBezTo>
                <a:cubicBezTo>
                  <a:pt x="308" y="442"/>
                  <a:pt x="307" y="440"/>
                  <a:pt x="306" y="439"/>
                </a:cubicBezTo>
                <a:cubicBezTo>
                  <a:pt x="312" y="439"/>
                  <a:pt x="316" y="440"/>
                  <a:pt x="321" y="441"/>
                </a:cubicBezTo>
                <a:cubicBezTo>
                  <a:pt x="328" y="447"/>
                  <a:pt x="335" y="453"/>
                  <a:pt x="342" y="459"/>
                </a:cubicBezTo>
                <a:close/>
                <a:moveTo>
                  <a:pt x="310" y="432"/>
                </a:moveTo>
                <a:cubicBezTo>
                  <a:pt x="309" y="431"/>
                  <a:pt x="308" y="430"/>
                  <a:pt x="306" y="429"/>
                </a:cubicBezTo>
                <a:cubicBezTo>
                  <a:pt x="304" y="429"/>
                  <a:pt x="301" y="429"/>
                  <a:pt x="298" y="430"/>
                </a:cubicBezTo>
                <a:cubicBezTo>
                  <a:pt x="299" y="431"/>
                  <a:pt x="300" y="432"/>
                  <a:pt x="301" y="433"/>
                </a:cubicBezTo>
                <a:cubicBezTo>
                  <a:pt x="304" y="432"/>
                  <a:pt x="307" y="432"/>
                  <a:pt x="310" y="432"/>
                </a:cubicBezTo>
                <a:close/>
                <a:moveTo>
                  <a:pt x="276" y="400"/>
                </a:moveTo>
                <a:cubicBezTo>
                  <a:pt x="273" y="398"/>
                  <a:pt x="273" y="398"/>
                  <a:pt x="273" y="398"/>
                </a:cubicBezTo>
                <a:cubicBezTo>
                  <a:pt x="273" y="399"/>
                  <a:pt x="273" y="399"/>
                  <a:pt x="273" y="399"/>
                </a:cubicBezTo>
                <a:cubicBezTo>
                  <a:pt x="273" y="400"/>
                  <a:pt x="274" y="400"/>
                  <a:pt x="275" y="401"/>
                </a:cubicBezTo>
                <a:cubicBezTo>
                  <a:pt x="276" y="400"/>
                  <a:pt x="276" y="400"/>
                  <a:pt x="276" y="400"/>
                </a:cubicBezTo>
                <a:close/>
                <a:moveTo>
                  <a:pt x="270" y="395"/>
                </a:moveTo>
                <a:cubicBezTo>
                  <a:pt x="268" y="393"/>
                  <a:pt x="268" y="393"/>
                  <a:pt x="268" y="393"/>
                </a:cubicBezTo>
                <a:cubicBezTo>
                  <a:pt x="269" y="393"/>
                  <a:pt x="269" y="394"/>
                  <a:pt x="270" y="395"/>
                </a:cubicBezTo>
                <a:cubicBezTo>
                  <a:pt x="270" y="395"/>
                  <a:pt x="270" y="395"/>
                  <a:pt x="270" y="395"/>
                </a:cubicBezTo>
                <a:close/>
                <a:moveTo>
                  <a:pt x="494" y="576"/>
                </a:moveTo>
                <a:cubicBezTo>
                  <a:pt x="498" y="573"/>
                  <a:pt x="504" y="571"/>
                  <a:pt x="512" y="568"/>
                </a:cubicBezTo>
                <a:cubicBezTo>
                  <a:pt x="531" y="562"/>
                  <a:pt x="542" y="570"/>
                  <a:pt x="553" y="578"/>
                </a:cubicBezTo>
                <a:cubicBezTo>
                  <a:pt x="559" y="583"/>
                  <a:pt x="566" y="587"/>
                  <a:pt x="573" y="587"/>
                </a:cubicBezTo>
                <a:cubicBezTo>
                  <a:pt x="582" y="587"/>
                  <a:pt x="589" y="583"/>
                  <a:pt x="596" y="578"/>
                </a:cubicBezTo>
                <a:cubicBezTo>
                  <a:pt x="605" y="573"/>
                  <a:pt x="616" y="567"/>
                  <a:pt x="630" y="567"/>
                </a:cubicBezTo>
                <a:cubicBezTo>
                  <a:pt x="631" y="567"/>
                  <a:pt x="631" y="567"/>
                  <a:pt x="631" y="567"/>
                </a:cubicBezTo>
                <a:cubicBezTo>
                  <a:pt x="644" y="567"/>
                  <a:pt x="652" y="573"/>
                  <a:pt x="659" y="579"/>
                </a:cubicBezTo>
                <a:cubicBezTo>
                  <a:pt x="659" y="579"/>
                  <a:pt x="659" y="579"/>
                  <a:pt x="659" y="579"/>
                </a:cubicBezTo>
                <a:cubicBezTo>
                  <a:pt x="659" y="579"/>
                  <a:pt x="660" y="580"/>
                  <a:pt x="660" y="580"/>
                </a:cubicBezTo>
                <a:cubicBezTo>
                  <a:pt x="667" y="586"/>
                  <a:pt x="675" y="593"/>
                  <a:pt x="687" y="593"/>
                </a:cubicBezTo>
                <a:cubicBezTo>
                  <a:pt x="688" y="593"/>
                  <a:pt x="688" y="593"/>
                  <a:pt x="688" y="593"/>
                </a:cubicBezTo>
                <a:cubicBezTo>
                  <a:pt x="702" y="593"/>
                  <a:pt x="711" y="587"/>
                  <a:pt x="720" y="582"/>
                </a:cubicBezTo>
                <a:cubicBezTo>
                  <a:pt x="728" y="577"/>
                  <a:pt x="735" y="573"/>
                  <a:pt x="745" y="573"/>
                </a:cubicBezTo>
                <a:cubicBezTo>
                  <a:pt x="753" y="572"/>
                  <a:pt x="760" y="577"/>
                  <a:pt x="768" y="583"/>
                </a:cubicBezTo>
                <a:cubicBezTo>
                  <a:pt x="778" y="590"/>
                  <a:pt x="788" y="597"/>
                  <a:pt x="805" y="592"/>
                </a:cubicBezTo>
                <a:cubicBezTo>
                  <a:pt x="818" y="588"/>
                  <a:pt x="824" y="583"/>
                  <a:pt x="829" y="579"/>
                </a:cubicBezTo>
                <a:cubicBezTo>
                  <a:pt x="832" y="576"/>
                  <a:pt x="835" y="574"/>
                  <a:pt x="840" y="572"/>
                </a:cubicBezTo>
                <a:cubicBezTo>
                  <a:pt x="840" y="572"/>
                  <a:pt x="840" y="572"/>
                  <a:pt x="840" y="572"/>
                </a:cubicBezTo>
                <a:cubicBezTo>
                  <a:pt x="843" y="570"/>
                  <a:pt x="845" y="568"/>
                  <a:pt x="848" y="566"/>
                </a:cubicBezTo>
                <a:cubicBezTo>
                  <a:pt x="853" y="561"/>
                  <a:pt x="860" y="556"/>
                  <a:pt x="873" y="552"/>
                </a:cubicBezTo>
                <a:cubicBezTo>
                  <a:pt x="892" y="546"/>
                  <a:pt x="903" y="555"/>
                  <a:pt x="914" y="562"/>
                </a:cubicBezTo>
                <a:cubicBezTo>
                  <a:pt x="920" y="567"/>
                  <a:pt x="927" y="571"/>
                  <a:pt x="934" y="571"/>
                </a:cubicBezTo>
                <a:cubicBezTo>
                  <a:pt x="943" y="571"/>
                  <a:pt x="950" y="567"/>
                  <a:pt x="957" y="562"/>
                </a:cubicBezTo>
                <a:cubicBezTo>
                  <a:pt x="966" y="557"/>
                  <a:pt x="977" y="551"/>
                  <a:pt x="992" y="551"/>
                </a:cubicBezTo>
                <a:cubicBezTo>
                  <a:pt x="992" y="551"/>
                  <a:pt x="992" y="551"/>
                  <a:pt x="992" y="551"/>
                </a:cubicBezTo>
                <a:cubicBezTo>
                  <a:pt x="1002" y="551"/>
                  <a:pt x="1010" y="555"/>
                  <a:pt x="1016" y="560"/>
                </a:cubicBezTo>
                <a:cubicBezTo>
                  <a:pt x="1011" y="561"/>
                  <a:pt x="1011" y="561"/>
                  <a:pt x="1011" y="561"/>
                </a:cubicBezTo>
                <a:cubicBezTo>
                  <a:pt x="1006" y="558"/>
                  <a:pt x="1000" y="555"/>
                  <a:pt x="992" y="555"/>
                </a:cubicBezTo>
                <a:cubicBezTo>
                  <a:pt x="992" y="555"/>
                  <a:pt x="992" y="555"/>
                  <a:pt x="992" y="555"/>
                </a:cubicBezTo>
                <a:cubicBezTo>
                  <a:pt x="978" y="555"/>
                  <a:pt x="968" y="560"/>
                  <a:pt x="959" y="566"/>
                </a:cubicBezTo>
                <a:cubicBezTo>
                  <a:pt x="952" y="570"/>
                  <a:pt x="944" y="575"/>
                  <a:pt x="935" y="575"/>
                </a:cubicBezTo>
                <a:cubicBezTo>
                  <a:pt x="926" y="575"/>
                  <a:pt x="919" y="570"/>
                  <a:pt x="911" y="565"/>
                </a:cubicBezTo>
                <a:cubicBezTo>
                  <a:pt x="901" y="558"/>
                  <a:pt x="891" y="550"/>
                  <a:pt x="874" y="556"/>
                </a:cubicBezTo>
                <a:cubicBezTo>
                  <a:pt x="862" y="560"/>
                  <a:pt x="855" y="564"/>
                  <a:pt x="850" y="569"/>
                </a:cubicBezTo>
                <a:cubicBezTo>
                  <a:pt x="847" y="571"/>
                  <a:pt x="844" y="574"/>
                  <a:pt x="840" y="576"/>
                </a:cubicBezTo>
                <a:cubicBezTo>
                  <a:pt x="836" y="578"/>
                  <a:pt x="834" y="580"/>
                  <a:pt x="831" y="582"/>
                </a:cubicBezTo>
                <a:cubicBezTo>
                  <a:pt x="826" y="586"/>
                  <a:pt x="819" y="591"/>
                  <a:pt x="806" y="595"/>
                </a:cubicBezTo>
                <a:cubicBezTo>
                  <a:pt x="787" y="601"/>
                  <a:pt x="776" y="593"/>
                  <a:pt x="766" y="585"/>
                </a:cubicBezTo>
                <a:cubicBezTo>
                  <a:pt x="759" y="581"/>
                  <a:pt x="752" y="576"/>
                  <a:pt x="745" y="576"/>
                </a:cubicBezTo>
                <a:cubicBezTo>
                  <a:pt x="736" y="577"/>
                  <a:pt x="729" y="581"/>
                  <a:pt x="722" y="585"/>
                </a:cubicBezTo>
                <a:cubicBezTo>
                  <a:pt x="713" y="590"/>
                  <a:pt x="703" y="596"/>
                  <a:pt x="688" y="596"/>
                </a:cubicBezTo>
                <a:cubicBezTo>
                  <a:pt x="687" y="596"/>
                  <a:pt x="687" y="596"/>
                  <a:pt x="687" y="596"/>
                </a:cubicBezTo>
                <a:cubicBezTo>
                  <a:pt x="674" y="596"/>
                  <a:pt x="666" y="590"/>
                  <a:pt x="659" y="584"/>
                </a:cubicBezTo>
                <a:cubicBezTo>
                  <a:pt x="659" y="584"/>
                  <a:pt x="658" y="584"/>
                  <a:pt x="658" y="583"/>
                </a:cubicBezTo>
                <a:cubicBezTo>
                  <a:pt x="651" y="577"/>
                  <a:pt x="643" y="571"/>
                  <a:pt x="631" y="571"/>
                </a:cubicBezTo>
                <a:cubicBezTo>
                  <a:pt x="630" y="571"/>
                  <a:pt x="630" y="571"/>
                  <a:pt x="630" y="571"/>
                </a:cubicBezTo>
                <a:cubicBezTo>
                  <a:pt x="617" y="571"/>
                  <a:pt x="607" y="576"/>
                  <a:pt x="598" y="581"/>
                </a:cubicBezTo>
                <a:cubicBezTo>
                  <a:pt x="590" y="586"/>
                  <a:pt x="583" y="590"/>
                  <a:pt x="574" y="591"/>
                </a:cubicBezTo>
                <a:cubicBezTo>
                  <a:pt x="565" y="591"/>
                  <a:pt x="558" y="586"/>
                  <a:pt x="550" y="581"/>
                </a:cubicBezTo>
                <a:cubicBezTo>
                  <a:pt x="540" y="574"/>
                  <a:pt x="530" y="566"/>
                  <a:pt x="513" y="571"/>
                </a:cubicBezTo>
                <a:cubicBezTo>
                  <a:pt x="507" y="573"/>
                  <a:pt x="502" y="576"/>
                  <a:pt x="498" y="578"/>
                </a:cubicBezTo>
                <a:cubicBezTo>
                  <a:pt x="496" y="578"/>
                  <a:pt x="495" y="577"/>
                  <a:pt x="494" y="576"/>
                </a:cubicBezTo>
                <a:close/>
                <a:moveTo>
                  <a:pt x="505" y="581"/>
                </a:moveTo>
                <a:cubicBezTo>
                  <a:pt x="507" y="582"/>
                  <a:pt x="508" y="582"/>
                  <a:pt x="510" y="583"/>
                </a:cubicBezTo>
                <a:cubicBezTo>
                  <a:pt x="511" y="583"/>
                  <a:pt x="512" y="582"/>
                  <a:pt x="513" y="582"/>
                </a:cubicBezTo>
                <a:cubicBezTo>
                  <a:pt x="530" y="577"/>
                  <a:pt x="540" y="584"/>
                  <a:pt x="550" y="591"/>
                </a:cubicBezTo>
                <a:cubicBezTo>
                  <a:pt x="558" y="597"/>
                  <a:pt x="565" y="601"/>
                  <a:pt x="573" y="601"/>
                </a:cubicBezTo>
                <a:cubicBezTo>
                  <a:pt x="583" y="601"/>
                  <a:pt x="590" y="597"/>
                  <a:pt x="598" y="592"/>
                </a:cubicBezTo>
                <a:cubicBezTo>
                  <a:pt x="607" y="587"/>
                  <a:pt x="617" y="581"/>
                  <a:pt x="630" y="581"/>
                </a:cubicBezTo>
                <a:cubicBezTo>
                  <a:pt x="631" y="581"/>
                  <a:pt x="631" y="581"/>
                  <a:pt x="631" y="581"/>
                </a:cubicBezTo>
                <a:cubicBezTo>
                  <a:pt x="643" y="581"/>
                  <a:pt x="651" y="588"/>
                  <a:pt x="658" y="594"/>
                </a:cubicBezTo>
                <a:cubicBezTo>
                  <a:pt x="658" y="594"/>
                  <a:pt x="659" y="594"/>
                  <a:pt x="659" y="595"/>
                </a:cubicBezTo>
                <a:cubicBezTo>
                  <a:pt x="659" y="595"/>
                  <a:pt x="659" y="595"/>
                  <a:pt x="659" y="595"/>
                </a:cubicBezTo>
                <a:cubicBezTo>
                  <a:pt x="666" y="601"/>
                  <a:pt x="674" y="607"/>
                  <a:pt x="687" y="607"/>
                </a:cubicBezTo>
                <a:cubicBezTo>
                  <a:pt x="688" y="607"/>
                  <a:pt x="688" y="607"/>
                  <a:pt x="688" y="607"/>
                </a:cubicBezTo>
                <a:cubicBezTo>
                  <a:pt x="703" y="607"/>
                  <a:pt x="713" y="601"/>
                  <a:pt x="722" y="596"/>
                </a:cubicBezTo>
                <a:cubicBezTo>
                  <a:pt x="729" y="591"/>
                  <a:pt x="736" y="587"/>
                  <a:pt x="745" y="587"/>
                </a:cubicBezTo>
                <a:cubicBezTo>
                  <a:pt x="752" y="587"/>
                  <a:pt x="759" y="591"/>
                  <a:pt x="766" y="596"/>
                </a:cubicBezTo>
                <a:cubicBezTo>
                  <a:pt x="776" y="603"/>
                  <a:pt x="787" y="612"/>
                  <a:pt x="806" y="606"/>
                </a:cubicBezTo>
                <a:cubicBezTo>
                  <a:pt x="819" y="602"/>
                  <a:pt x="826" y="597"/>
                  <a:pt x="831" y="592"/>
                </a:cubicBezTo>
                <a:cubicBezTo>
                  <a:pt x="834" y="590"/>
                  <a:pt x="836" y="588"/>
                  <a:pt x="840" y="586"/>
                </a:cubicBezTo>
                <a:cubicBezTo>
                  <a:pt x="840" y="586"/>
                  <a:pt x="840" y="586"/>
                  <a:pt x="840" y="586"/>
                </a:cubicBezTo>
                <a:cubicBezTo>
                  <a:pt x="844" y="584"/>
                  <a:pt x="847" y="582"/>
                  <a:pt x="850" y="579"/>
                </a:cubicBezTo>
                <a:cubicBezTo>
                  <a:pt x="855" y="575"/>
                  <a:pt x="861" y="570"/>
                  <a:pt x="874" y="566"/>
                </a:cubicBezTo>
                <a:cubicBezTo>
                  <a:pt x="891" y="561"/>
                  <a:pt x="901" y="568"/>
                  <a:pt x="911" y="576"/>
                </a:cubicBezTo>
                <a:cubicBezTo>
                  <a:pt x="915" y="578"/>
                  <a:pt x="919" y="581"/>
                  <a:pt x="923" y="583"/>
                </a:cubicBezTo>
                <a:cubicBezTo>
                  <a:pt x="930" y="581"/>
                  <a:pt x="930" y="581"/>
                  <a:pt x="930" y="581"/>
                </a:cubicBezTo>
                <a:cubicBezTo>
                  <a:pt x="924" y="580"/>
                  <a:pt x="919" y="576"/>
                  <a:pt x="913" y="573"/>
                </a:cubicBezTo>
                <a:cubicBezTo>
                  <a:pt x="903" y="565"/>
                  <a:pt x="892" y="557"/>
                  <a:pt x="873" y="563"/>
                </a:cubicBezTo>
                <a:cubicBezTo>
                  <a:pt x="860" y="567"/>
                  <a:pt x="853" y="572"/>
                  <a:pt x="848" y="576"/>
                </a:cubicBezTo>
                <a:cubicBezTo>
                  <a:pt x="845" y="579"/>
                  <a:pt x="843" y="581"/>
                  <a:pt x="840" y="582"/>
                </a:cubicBezTo>
                <a:cubicBezTo>
                  <a:pt x="840" y="582"/>
                  <a:pt x="840" y="582"/>
                  <a:pt x="840" y="582"/>
                </a:cubicBezTo>
                <a:cubicBezTo>
                  <a:pt x="835" y="584"/>
                  <a:pt x="832" y="587"/>
                  <a:pt x="829" y="589"/>
                </a:cubicBezTo>
                <a:cubicBezTo>
                  <a:pt x="824" y="594"/>
                  <a:pt x="818" y="598"/>
                  <a:pt x="805" y="602"/>
                </a:cubicBezTo>
                <a:cubicBezTo>
                  <a:pt x="788" y="608"/>
                  <a:pt x="778" y="600"/>
                  <a:pt x="768" y="593"/>
                </a:cubicBezTo>
                <a:cubicBezTo>
                  <a:pt x="760" y="588"/>
                  <a:pt x="753" y="583"/>
                  <a:pt x="745" y="583"/>
                </a:cubicBezTo>
                <a:cubicBezTo>
                  <a:pt x="735" y="583"/>
                  <a:pt x="728" y="588"/>
                  <a:pt x="720" y="592"/>
                </a:cubicBezTo>
                <a:cubicBezTo>
                  <a:pt x="711" y="598"/>
                  <a:pt x="702" y="603"/>
                  <a:pt x="688" y="603"/>
                </a:cubicBezTo>
                <a:cubicBezTo>
                  <a:pt x="687" y="603"/>
                  <a:pt x="687" y="603"/>
                  <a:pt x="687" y="603"/>
                </a:cubicBezTo>
                <a:cubicBezTo>
                  <a:pt x="675" y="603"/>
                  <a:pt x="667" y="597"/>
                  <a:pt x="660" y="590"/>
                </a:cubicBezTo>
                <a:cubicBezTo>
                  <a:pt x="660" y="590"/>
                  <a:pt x="659" y="590"/>
                  <a:pt x="659" y="590"/>
                </a:cubicBezTo>
                <a:cubicBezTo>
                  <a:pt x="659" y="590"/>
                  <a:pt x="659" y="590"/>
                  <a:pt x="659" y="590"/>
                </a:cubicBezTo>
                <a:cubicBezTo>
                  <a:pt x="652" y="584"/>
                  <a:pt x="644" y="577"/>
                  <a:pt x="631" y="577"/>
                </a:cubicBezTo>
                <a:cubicBezTo>
                  <a:pt x="630" y="577"/>
                  <a:pt x="630" y="577"/>
                  <a:pt x="630" y="577"/>
                </a:cubicBezTo>
                <a:cubicBezTo>
                  <a:pt x="616" y="577"/>
                  <a:pt x="605" y="583"/>
                  <a:pt x="596" y="589"/>
                </a:cubicBezTo>
                <a:cubicBezTo>
                  <a:pt x="589" y="593"/>
                  <a:pt x="582" y="597"/>
                  <a:pt x="573" y="598"/>
                </a:cubicBezTo>
                <a:cubicBezTo>
                  <a:pt x="566" y="598"/>
                  <a:pt x="559" y="593"/>
                  <a:pt x="552" y="588"/>
                </a:cubicBezTo>
                <a:cubicBezTo>
                  <a:pt x="542" y="581"/>
                  <a:pt x="531" y="573"/>
                  <a:pt x="512" y="578"/>
                </a:cubicBezTo>
                <a:cubicBezTo>
                  <a:pt x="509" y="579"/>
                  <a:pt x="507" y="580"/>
                  <a:pt x="505" y="581"/>
                </a:cubicBezTo>
                <a:close/>
                <a:moveTo>
                  <a:pt x="521" y="587"/>
                </a:moveTo>
                <a:cubicBezTo>
                  <a:pt x="530" y="590"/>
                  <a:pt x="539" y="593"/>
                  <a:pt x="549" y="596"/>
                </a:cubicBezTo>
                <a:cubicBezTo>
                  <a:pt x="541" y="591"/>
                  <a:pt x="533" y="586"/>
                  <a:pt x="521" y="587"/>
                </a:cubicBezTo>
                <a:close/>
                <a:moveTo>
                  <a:pt x="585" y="605"/>
                </a:moveTo>
                <a:cubicBezTo>
                  <a:pt x="587" y="606"/>
                  <a:pt x="589" y="606"/>
                  <a:pt x="591" y="607"/>
                </a:cubicBezTo>
                <a:cubicBezTo>
                  <a:pt x="593" y="605"/>
                  <a:pt x="596" y="604"/>
                  <a:pt x="598" y="602"/>
                </a:cubicBezTo>
                <a:cubicBezTo>
                  <a:pt x="607" y="597"/>
                  <a:pt x="617" y="592"/>
                  <a:pt x="630" y="592"/>
                </a:cubicBezTo>
                <a:cubicBezTo>
                  <a:pt x="631" y="592"/>
                  <a:pt x="631" y="592"/>
                  <a:pt x="631" y="592"/>
                </a:cubicBezTo>
                <a:cubicBezTo>
                  <a:pt x="643" y="592"/>
                  <a:pt x="651" y="598"/>
                  <a:pt x="658" y="604"/>
                </a:cubicBezTo>
                <a:cubicBezTo>
                  <a:pt x="658" y="605"/>
                  <a:pt x="659" y="605"/>
                  <a:pt x="659" y="605"/>
                </a:cubicBezTo>
                <a:cubicBezTo>
                  <a:pt x="659" y="605"/>
                  <a:pt x="659" y="605"/>
                  <a:pt x="659" y="605"/>
                </a:cubicBezTo>
                <a:cubicBezTo>
                  <a:pt x="665" y="610"/>
                  <a:pt x="672" y="615"/>
                  <a:pt x="682" y="617"/>
                </a:cubicBezTo>
                <a:cubicBezTo>
                  <a:pt x="685" y="617"/>
                  <a:pt x="689" y="617"/>
                  <a:pt x="692" y="617"/>
                </a:cubicBezTo>
                <a:cubicBezTo>
                  <a:pt x="705" y="616"/>
                  <a:pt x="714" y="611"/>
                  <a:pt x="722" y="606"/>
                </a:cubicBezTo>
                <a:cubicBezTo>
                  <a:pt x="729" y="602"/>
                  <a:pt x="736" y="598"/>
                  <a:pt x="745" y="597"/>
                </a:cubicBezTo>
                <a:cubicBezTo>
                  <a:pt x="752" y="597"/>
                  <a:pt x="759" y="602"/>
                  <a:pt x="766" y="607"/>
                </a:cubicBezTo>
                <a:cubicBezTo>
                  <a:pt x="768" y="608"/>
                  <a:pt x="771" y="610"/>
                  <a:pt x="774" y="612"/>
                </a:cubicBezTo>
                <a:cubicBezTo>
                  <a:pt x="776" y="612"/>
                  <a:pt x="778" y="612"/>
                  <a:pt x="779" y="612"/>
                </a:cubicBezTo>
                <a:cubicBezTo>
                  <a:pt x="780" y="611"/>
                  <a:pt x="780" y="611"/>
                  <a:pt x="780" y="611"/>
                </a:cubicBezTo>
                <a:cubicBezTo>
                  <a:pt x="776" y="609"/>
                  <a:pt x="772" y="606"/>
                  <a:pt x="768" y="604"/>
                </a:cubicBezTo>
                <a:cubicBezTo>
                  <a:pt x="760" y="598"/>
                  <a:pt x="753" y="593"/>
                  <a:pt x="745" y="594"/>
                </a:cubicBezTo>
                <a:cubicBezTo>
                  <a:pt x="735" y="594"/>
                  <a:pt x="728" y="598"/>
                  <a:pt x="720" y="603"/>
                </a:cubicBezTo>
                <a:cubicBezTo>
                  <a:pt x="711" y="608"/>
                  <a:pt x="702" y="614"/>
                  <a:pt x="688" y="614"/>
                </a:cubicBezTo>
                <a:cubicBezTo>
                  <a:pt x="687" y="614"/>
                  <a:pt x="687" y="614"/>
                  <a:pt x="687" y="614"/>
                </a:cubicBezTo>
                <a:cubicBezTo>
                  <a:pt x="675" y="614"/>
                  <a:pt x="667" y="607"/>
                  <a:pt x="660" y="601"/>
                </a:cubicBezTo>
                <a:cubicBezTo>
                  <a:pt x="660" y="601"/>
                  <a:pt x="659" y="600"/>
                  <a:pt x="659" y="600"/>
                </a:cubicBezTo>
                <a:cubicBezTo>
                  <a:pt x="659" y="600"/>
                  <a:pt x="659" y="600"/>
                  <a:pt x="659" y="600"/>
                </a:cubicBezTo>
                <a:cubicBezTo>
                  <a:pt x="652" y="594"/>
                  <a:pt x="644" y="588"/>
                  <a:pt x="631" y="588"/>
                </a:cubicBezTo>
                <a:cubicBezTo>
                  <a:pt x="630" y="588"/>
                  <a:pt x="630" y="588"/>
                  <a:pt x="630" y="588"/>
                </a:cubicBezTo>
                <a:cubicBezTo>
                  <a:pt x="616" y="588"/>
                  <a:pt x="605" y="594"/>
                  <a:pt x="596" y="599"/>
                </a:cubicBezTo>
                <a:cubicBezTo>
                  <a:pt x="593" y="602"/>
                  <a:pt x="589" y="604"/>
                  <a:pt x="585" y="605"/>
                </a:cubicBezTo>
                <a:close/>
                <a:moveTo>
                  <a:pt x="599" y="608"/>
                </a:moveTo>
                <a:cubicBezTo>
                  <a:pt x="601" y="609"/>
                  <a:pt x="603" y="609"/>
                  <a:pt x="605" y="609"/>
                </a:cubicBezTo>
                <a:cubicBezTo>
                  <a:pt x="612" y="605"/>
                  <a:pt x="620" y="602"/>
                  <a:pt x="630" y="602"/>
                </a:cubicBezTo>
                <a:cubicBezTo>
                  <a:pt x="631" y="602"/>
                  <a:pt x="631" y="602"/>
                  <a:pt x="631" y="602"/>
                </a:cubicBezTo>
                <a:cubicBezTo>
                  <a:pt x="643" y="602"/>
                  <a:pt x="651" y="609"/>
                  <a:pt x="658" y="615"/>
                </a:cubicBezTo>
                <a:cubicBezTo>
                  <a:pt x="658" y="615"/>
                  <a:pt x="659" y="615"/>
                  <a:pt x="659" y="616"/>
                </a:cubicBezTo>
                <a:cubicBezTo>
                  <a:pt x="659" y="616"/>
                  <a:pt x="659" y="616"/>
                  <a:pt x="659" y="616"/>
                </a:cubicBezTo>
                <a:cubicBezTo>
                  <a:pt x="659" y="616"/>
                  <a:pt x="659" y="616"/>
                  <a:pt x="659" y="616"/>
                </a:cubicBezTo>
                <a:cubicBezTo>
                  <a:pt x="662" y="616"/>
                  <a:pt x="664" y="616"/>
                  <a:pt x="666" y="616"/>
                </a:cubicBezTo>
                <a:cubicBezTo>
                  <a:pt x="664" y="615"/>
                  <a:pt x="662" y="613"/>
                  <a:pt x="660" y="611"/>
                </a:cubicBezTo>
                <a:cubicBezTo>
                  <a:pt x="660" y="611"/>
                  <a:pt x="659" y="611"/>
                  <a:pt x="659" y="611"/>
                </a:cubicBezTo>
                <a:cubicBezTo>
                  <a:pt x="652" y="605"/>
                  <a:pt x="644" y="598"/>
                  <a:pt x="631" y="598"/>
                </a:cubicBezTo>
                <a:cubicBezTo>
                  <a:pt x="630" y="598"/>
                  <a:pt x="630" y="598"/>
                  <a:pt x="630" y="598"/>
                </a:cubicBezTo>
                <a:cubicBezTo>
                  <a:pt x="617" y="598"/>
                  <a:pt x="607" y="603"/>
                  <a:pt x="599" y="608"/>
                </a:cubicBezTo>
                <a:close/>
                <a:moveTo>
                  <a:pt x="714" y="617"/>
                </a:moveTo>
                <a:cubicBezTo>
                  <a:pt x="716" y="616"/>
                  <a:pt x="718" y="615"/>
                  <a:pt x="720" y="613"/>
                </a:cubicBezTo>
                <a:cubicBezTo>
                  <a:pt x="728" y="609"/>
                  <a:pt x="735" y="604"/>
                  <a:pt x="745" y="604"/>
                </a:cubicBezTo>
                <a:cubicBezTo>
                  <a:pt x="753" y="604"/>
                  <a:pt x="760" y="608"/>
                  <a:pt x="767" y="613"/>
                </a:cubicBezTo>
                <a:cubicBezTo>
                  <a:pt x="765" y="613"/>
                  <a:pt x="763" y="614"/>
                  <a:pt x="761" y="614"/>
                </a:cubicBezTo>
                <a:cubicBezTo>
                  <a:pt x="756" y="610"/>
                  <a:pt x="751" y="608"/>
                  <a:pt x="745" y="608"/>
                </a:cubicBezTo>
                <a:cubicBezTo>
                  <a:pt x="736" y="608"/>
                  <a:pt x="729" y="612"/>
                  <a:pt x="722" y="617"/>
                </a:cubicBezTo>
                <a:cubicBezTo>
                  <a:pt x="721" y="617"/>
                  <a:pt x="721" y="617"/>
                  <a:pt x="721" y="617"/>
                </a:cubicBezTo>
                <a:cubicBezTo>
                  <a:pt x="719" y="617"/>
                  <a:pt x="716" y="617"/>
                  <a:pt x="714" y="617"/>
                </a:cubicBezTo>
                <a:close/>
                <a:moveTo>
                  <a:pt x="823" y="605"/>
                </a:moveTo>
                <a:cubicBezTo>
                  <a:pt x="825" y="604"/>
                  <a:pt x="828" y="604"/>
                  <a:pt x="831" y="603"/>
                </a:cubicBezTo>
                <a:cubicBezTo>
                  <a:pt x="831" y="603"/>
                  <a:pt x="831" y="603"/>
                  <a:pt x="831" y="603"/>
                </a:cubicBezTo>
                <a:cubicBezTo>
                  <a:pt x="834" y="601"/>
                  <a:pt x="836" y="599"/>
                  <a:pt x="840" y="597"/>
                </a:cubicBezTo>
                <a:cubicBezTo>
                  <a:pt x="840" y="597"/>
                  <a:pt x="840" y="597"/>
                  <a:pt x="840" y="597"/>
                </a:cubicBezTo>
                <a:cubicBezTo>
                  <a:pt x="844" y="595"/>
                  <a:pt x="847" y="592"/>
                  <a:pt x="850" y="590"/>
                </a:cubicBezTo>
                <a:cubicBezTo>
                  <a:pt x="855" y="585"/>
                  <a:pt x="861" y="581"/>
                  <a:pt x="874" y="577"/>
                </a:cubicBezTo>
                <a:cubicBezTo>
                  <a:pt x="891" y="572"/>
                  <a:pt x="901" y="579"/>
                  <a:pt x="911" y="586"/>
                </a:cubicBezTo>
                <a:cubicBezTo>
                  <a:pt x="916" y="585"/>
                  <a:pt x="916" y="585"/>
                  <a:pt x="916" y="585"/>
                </a:cubicBezTo>
                <a:cubicBezTo>
                  <a:pt x="913" y="583"/>
                  <a:pt x="913" y="583"/>
                  <a:pt x="913" y="583"/>
                </a:cubicBezTo>
                <a:cubicBezTo>
                  <a:pt x="903" y="576"/>
                  <a:pt x="892" y="567"/>
                  <a:pt x="873" y="573"/>
                </a:cubicBezTo>
                <a:cubicBezTo>
                  <a:pt x="860" y="577"/>
                  <a:pt x="853" y="582"/>
                  <a:pt x="848" y="587"/>
                </a:cubicBezTo>
                <a:cubicBezTo>
                  <a:pt x="845" y="589"/>
                  <a:pt x="843" y="591"/>
                  <a:pt x="840" y="593"/>
                </a:cubicBezTo>
                <a:cubicBezTo>
                  <a:pt x="840" y="593"/>
                  <a:pt x="840" y="593"/>
                  <a:pt x="840" y="593"/>
                </a:cubicBezTo>
                <a:cubicBezTo>
                  <a:pt x="835" y="595"/>
                  <a:pt x="832" y="597"/>
                  <a:pt x="829" y="600"/>
                </a:cubicBezTo>
                <a:cubicBezTo>
                  <a:pt x="827" y="601"/>
                  <a:pt x="825" y="603"/>
                  <a:pt x="823" y="605"/>
                </a:cubicBezTo>
                <a:close/>
                <a:moveTo>
                  <a:pt x="844" y="600"/>
                </a:moveTo>
                <a:cubicBezTo>
                  <a:pt x="847" y="600"/>
                  <a:pt x="849" y="599"/>
                  <a:pt x="852" y="599"/>
                </a:cubicBezTo>
                <a:cubicBezTo>
                  <a:pt x="857" y="595"/>
                  <a:pt x="863" y="591"/>
                  <a:pt x="874" y="587"/>
                </a:cubicBezTo>
                <a:cubicBezTo>
                  <a:pt x="884" y="584"/>
                  <a:pt x="892" y="585"/>
                  <a:pt x="899" y="589"/>
                </a:cubicBezTo>
                <a:cubicBezTo>
                  <a:pt x="904" y="587"/>
                  <a:pt x="904" y="587"/>
                  <a:pt x="904" y="587"/>
                </a:cubicBezTo>
                <a:cubicBezTo>
                  <a:pt x="896" y="583"/>
                  <a:pt x="886" y="580"/>
                  <a:pt x="873" y="584"/>
                </a:cubicBezTo>
                <a:cubicBezTo>
                  <a:pt x="860" y="588"/>
                  <a:pt x="853" y="593"/>
                  <a:pt x="848" y="597"/>
                </a:cubicBezTo>
                <a:cubicBezTo>
                  <a:pt x="846" y="598"/>
                  <a:pt x="845" y="599"/>
                  <a:pt x="844" y="600"/>
                </a:cubicBezTo>
                <a:close/>
                <a:moveTo>
                  <a:pt x="953" y="576"/>
                </a:moveTo>
                <a:cubicBezTo>
                  <a:pt x="965" y="573"/>
                  <a:pt x="965" y="573"/>
                  <a:pt x="965" y="573"/>
                </a:cubicBezTo>
                <a:cubicBezTo>
                  <a:pt x="973" y="569"/>
                  <a:pt x="981" y="565"/>
                  <a:pt x="991" y="565"/>
                </a:cubicBezTo>
                <a:cubicBezTo>
                  <a:pt x="992" y="565"/>
                  <a:pt x="992" y="565"/>
                  <a:pt x="992" y="565"/>
                </a:cubicBezTo>
                <a:cubicBezTo>
                  <a:pt x="993" y="565"/>
                  <a:pt x="994" y="565"/>
                  <a:pt x="995" y="565"/>
                </a:cubicBezTo>
                <a:cubicBezTo>
                  <a:pt x="1003" y="563"/>
                  <a:pt x="1003" y="563"/>
                  <a:pt x="1003" y="563"/>
                </a:cubicBezTo>
                <a:cubicBezTo>
                  <a:pt x="1000" y="562"/>
                  <a:pt x="996" y="562"/>
                  <a:pt x="992" y="562"/>
                </a:cubicBezTo>
                <a:cubicBezTo>
                  <a:pt x="991" y="562"/>
                  <a:pt x="991" y="562"/>
                  <a:pt x="991" y="562"/>
                </a:cubicBezTo>
                <a:cubicBezTo>
                  <a:pt x="977" y="562"/>
                  <a:pt x="966" y="568"/>
                  <a:pt x="957" y="573"/>
                </a:cubicBezTo>
                <a:cubicBezTo>
                  <a:pt x="956" y="574"/>
                  <a:pt x="954" y="575"/>
                  <a:pt x="953" y="576"/>
                </a:cubicBezTo>
                <a:close/>
                <a:moveTo>
                  <a:pt x="1180" y="522"/>
                </a:moveTo>
                <a:cubicBezTo>
                  <a:pt x="1184" y="521"/>
                  <a:pt x="1188" y="520"/>
                  <a:pt x="1192" y="520"/>
                </a:cubicBezTo>
                <a:cubicBezTo>
                  <a:pt x="1194" y="518"/>
                  <a:pt x="1196" y="516"/>
                  <a:pt x="1198" y="515"/>
                </a:cubicBezTo>
                <a:cubicBezTo>
                  <a:pt x="1201" y="513"/>
                  <a:pt x="1204" y="511"/>
                  <a:pt x="1207" y="509"/>
                </a:cubicBezTo>
                <a:cubicBezTo>
                  <a:pt x="1207" y="509"/>
                  <a:pt x="1207" y="509"/>
                  <a:pt x="1207" y="509"/>
                </a:cubicBezTo>
                <a:cubicBezTo>
                  <a:pt x="1211" y="507"/>
                  <a:pt x="1214" y="504"/>
                  <a:pt x="1217" y="502"/>
                </a:cubicBezTo>
                <a:cubicBezTo>
                  <a:pt x="1222" y="498"/>
                  <a:pt x="1229" y="493"/>
                  <a:pt x="1241" y="489"/>
                </a:cubicBezTo>
                <a:cubicBezTo>
                  <a:pt x="1258" y="484"/>
                  <a:pt x="1268" y="491"/>
                  <a:pt x="1278" y="498"/>
                </a:cubicBezTo>
                <a:cubicBezTo>
                  <a:pt x="1283" y="501"/>
                  <a:pt x="1287" y="504"/>
                  <a:pt x="1291" y="506"/>
                </a:cubicBezTo>
                <a:cubicBezTo>
                  <a:pt x="1297" y="506"/>
                  <a:pt x="1304" y="505"/>
                  <a:pt x="1310" y="505"/>
                </a:cubicBezTo>
                <a:cubicBezTo>
                  <a:pt x="1311" y="505"/>
                  <a:pt x="1313" y="505"/>
                  <a:pt x="1315" y="505"/>
                </a:cubicBezTo>
                <a:cubicBezTo>
                  <a:pt x="1319" y="503"/>
                  <a:pt x="1322" y="501"/>
                  <a:pt x="1326" y="499"/>
                </a:cubicBezTo>
                <a:cubicBezTo>
                  <a:pt x="1335" y="493"/>
                  <a:pt x="1345" y="488"/>
                  <a:pt x="1359" y="488"/>
                </a:cubicBezTo>
                <a:cubicBezTo>
                  <a:pt x="1359" y="488"/>
                  <a:pt x="1359" y="488"/>
                  <a:pt x="1359" y="488"/>
                </a:cubicBezTo>
                <a:cubicBezTo>
                  <a:pt x="1371" y="488"/>
                  <a:pt x="1379" y="494"/>
                  <a:pt x="1386" y="501"/>
                </a:cubicBezTo>
                <a:cubicBezTo>
                  <a:pt x="1387" y="501"/>
                  <a:pt x="1387" y="501"/>
                  <a:pt x="1387" y="501"/>
                </a:cubicBezTo>
                <a:cubicBezTo>
                  <a:pt x="1387" y="501"/>
                  <a:pt x="1387" y="501"/>
                  <a:pt x="1387" y="501"/>
                </a:cubicBezTo>
                <a:cubicBezTo>
                  <a:pt x="1389" y="503"/>
                  <a:pt x="1390" y="504"/>
                  <a:pt x="1392" y="505"/>
                </a:cubicBezTo>
                <a:cubicBezTo>
                  <a:pt x="1394" y="505"/>
                  <a:pt x="1397" y="506"/>
                  <a:pt x="1399" y="506"/>
                </a:cubicBezTo>
                <a:cubicBezTo>
                  <a:pt x="1395" y="503"/>
                  <a:pt x="1392" y="500"/>
                  <a:pt x="1388" y="497"/>
                </a:cubicBezTo>
                <a:cubicBezTo>
                  <a:pt x="1388" y="497"/>
                  <a:pt x="1387" y="497"/>
                  <a:pt x="1387" y="497"/>
                </a:cubicBezTo>
                <a:cubicBezTo>
                  <a:pt x="1380" y="491"/>
                  <a:pt x="1372" y="484"/>
                  <a:pt x="1359" y="484"/>
                </a:cubicBezTo>
                <a:cubicBezTo>
                  <a:pt x="1359" y="484"/>
                  <a:pt x="1359" y="484"/>
                  <a:pt x="1359" y="484"/>
                </a:cubicBezTo>
                <a:cubicBezTo>
                  <a:pt x="1344" y="484"/>
                  <a:pt x="1333" y="490"/>
                  <a:pt x="1324" y="496"/>
                </a:cubicBezTo>
                <a:cubicBezTo>
                  <a:pt x="1317" y="500"/>
                  <a:pt x="1310" y="504"/>
                  <a:pt x="1301" y="504"/>
                </a:cubicBezTo>
                <a:cubicBezTo>
                  <a:pt x="1294" y="505"/>
                  <a:pt x="1287" y="500"/>
                  <a:pt x="1281" y="495"/>
                </a:cubicBezTo>
                <a:cubicBezTo>
                  <a:pt x="1270" y="488"/>
                  <a:pt x="1259" y="480"/>
                  <a:pt x="1240" y="485"/>
                </a:cubicBezTo>
                <a:cubicBezTo>
                  <a:pt x="1227" y="489"/>
                  <a:pt x="1220" y="494"/>
                  <a:pt x="1215" y="499"/>
                </a:cubicBezTo>
                <a:cubicBezTo>
                  <a:pt x="1212" y="501"/>
                  <a:pt x="1210" y="503"/>
                  <a:pt x="1207" y="505"/>
                </a:cubicBezTo>
                <a:cubicBezTo>
                  <a:pt x="1202" y="507"/>
                  <a:pt x="1199" y="509"/>
                  <a:pt x="1196" y="512"/>
                </a:cubicBezTo>
                <a:cubicBezTo>
                  <a:pt x="1192" y="515"/>
                  <a:pt x="1188" y="519"/>
                  <a:pt x="1180" y="522"/>
                </a:cubicBezTo>
                <a:close/>
              </a:path>
            </a:pathLst>
          </a:custGeom>
          <a:solidFill>
            <a:srgbClr val="7CB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6" name="PA_淘宝网Chenying0907出品 136"/>
          <p:cNvSpPr>
            <a:spLocks/>
          </p:cNvSpPr>
          <p:nvPr>
            <p:custDataLst>
              <p:tags r:id="rId20"/>
            </p:custDataLst>
          </p:nvPr>
        </p:nvSpPr>
        <p:spPr bwMode="auto">
          <a:xfrm>
            <a:off x="-88900" y="2947070"/>
            <a:ext cx="1852612" cy="1158875"/>
          </a:xfrm>
          <a:custGeom>
            <a:avLst/>
            <a:gdLst>
              <a:gd name="T0" fmla="*/ 0 w 494"/>
              <a:gd name="T1" fmla="*/ 153 h 309"/>
              <a:gd name="T2" fmla="*/ 208 w 494"/>
              <a:gd name="T3" fmla="*/ 26 h 309"/>
              <a:gd name="T4" fmla="*/ 286 w 494"/>
              <a:gd name="T5" fmla="*/ 309 h 309"/>
              <a:gd name="T6" fmla="*/ 216 w 494"/>
              <a:gd name="T7" fmla="*/ 289 h 309"/>
              <a:gd name="T8" fmla="*/ 287 w 494"/>
              <a:gd name="T9" fmla="*/ 302 h 309"/>
              <a:gd name="T10" fmla="*/ 203 w 494"/>
              <a:gd name="T11" fmla="*/ 52 h 309"/>
              <a:gd name="T12" fmla="*/ 0 w 494"/>
              <a:gd name="T13" fmla="*/ 251 h 309"/>
              <a:gd name="T14" fmla="*/ 0 w 494"/>
              <a:gd name="T15" fmla="*/ 153 h 3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309">
                <a:moveTo>
                  <a:pt x="0" y="153"/>
                </a:moveTo>
                <a:cubicBezTo>
                  <a:pt x="0" y="153"/>
                  <a:pt x="93" y="32"/>
                  <a:pt x="208" y="26"/>
                </a:cubicBezTo>
                <a:cubicBezTo>
                  <a:pt x="474" y="13"/>
                  <a:pt x="469" y="307"/>
                  <a:pt x="286" y="309"/>
                </a:cubicBezTo>
                <a:cubicBezTo>
                  <a:pt x="231" y="306"/>
                  <a:pt x="216" y="289"/>
                  <a:pt x="216" y="289"/>
                </a:cubicBezTo>
                <a:cubicBezTo>
                  <a:pt x="216" y="289"/>
                  <a:pt x="259" y="305"/>
                  <a:pt x="287" y="302"/>
                </a:cubicBezTo>
                <a:cubicBezTo>
                  <a:pt x="494" y="275"/>
                  <a:pt x="402" y="0"/>
                  <a:pt x="203" y="52"/>
                </a:cubicBezTo>
                <a:cubicBezTo>
                  <a:pt x="128" y="71"/>
                  <a:pt x="0" y="251"/>
                  <a:pt x="0" y="251"/>
                </a:cubicBezTo>
                <a:lnTo>
                  <a:pt x="0" y="153"/>
                </a:lnTo>
                <a:close/>
              </a:path>
            </a:pathLst>
          </a:custGeom>
          <a:solidFill>
            <a:srgbClr val="ABCD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7" name="PA_淘宝网Chenying0907出品 137"/>
          <p:cNvSpPr>
            <a:spLocks/>
          </p:cNvSpPr>
          <p:nvPr>
            <p:custDataLst>
              <p:tags r:id="rId21"/>
            </p:custDataLst>
          </p:nvPr>
        </p:nvSpPr>
        <p:spPr bwMode="auto">
          <a:xfrm>
            <a:off x="2082800" y="2310482"/>
            <a:ext cx="5557837" cy="1979613"/>
          </a:xfrm>
          <a:custGeom>
            <a:avLst/>
            <a:gdLst>
              <a:gd name="T0" fmla="*/ 0 w 1482"/>
              <a:gd name="T1" fmla="*/ 395 h 528"/>
              <a:gd name="T2" fmla="*/ 280 w 1482"/>
              <a:gd name="T3" fmla="*/ 335 h 528"/>
              <a:gd name="T4" fmla="*/ 1103 w 1482"/>
              <a:gd name="T5" fmla="*/ 10 h 528"/>
              <a:gd name="T6" fmla="*/ 1149 w 1482"/>
              <a:gd name="T7" fmla="*/ 518 h 528"/>
              <a:gd name="T8" fmla="*/ 969 w 1482"/>
              <a:gd name="T9" fmla="*/ 423 h 528"/>
              <a:gd name="T10" fmla="*/ 1150 w 1482"/>
              <a:gd name="T11" fmla="*/ 496 h 528"/>
              <a:gd name="T12" fmla="*/ 1141 w 1482"/>
              <a:gd name="T13" fmla="*/ 39 h 528"/>
              <a:gd name="T14" fmla="*/ 725 w 1482"/>
              <a:gd name="T15" fmla="*/ 197 h 528"/>
              <a:gd name="T16" fmla="*/ 175 w 1482"/>
              <a:gd name="T17" fmla="*/ 434 h 528"/>
              <a:gd name="T18" fmla="*/ 0 w 1482"/>
              <a:gd name="T19" fmla="*/ 395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2" h="528">
                <a:moveTo>
                  <a:pt x="0" y="395"/>
                </a:moveTo>
                <a:cubicBezTo>
                  <a:pt x="60" y="397"/>
                  <a:pt x="165" y="391"/>
                  <a:pt x="280" y="335"/>
                </a:cubicBezTo>
                <a:cubicBezTo>
                  <a:pt x="456" y="250"/>
                  <a:pt x="847" y="0"/>
                  <a:pt x="1103" y="10"/>
                </a:cubicBezTo>
                <a:cubicBezTo>
                  <a:pt x="1482" y="24"/>
                  <a:pt x="1474" y="528"/>
                  <a:pt x="1149" y="518"/>
                </a:cubicBezTo>
                <a:cubicBezTo>
                  <a:pt x="1029" y="514"/>
                  <a:pt x="969" y="423"/>
                  <a:pt x="969" y="423"/>
                </a:cubicBezTo>
                <a:cubicBezTo>
                  <a:pt x="969" y="423"/>
                  <a:pt x="1049" y="499"/>
                  <a:pt x="1150" y="496"/>
                </a:cubicBezTo>
                <a:cubicBezTo>
                  <a:pt x="1436" y="488"/>
                  <a:pt x="1418" y="91"/>
                  <a:pt x="1141" y="39"/>
                </a:cubicBezTo>
                <a:cubicBezTo>
                  <a:pt x="983" y="21"/>
                  <a:pt x="846" y="104"/>
                  <a:pt x="725" y="197"/>
                </a:cubicBezTo>
                <a:cubicBezTo>
                  <a:pt x="533" y="344"/>
                  <a:pt x="331" y="438"/>
                  <a:pt x="175" y="434"/>
                </a:cubicBezTo>
                <a:cubicBezTo>
                  <a:pt x="111" y="432"/>
                  <a:pt x="53" y="418"/>
                  <a:pt x="0" y="395"/>
                </a:cubicBezTo>
                <a:close/>
              </a:path>
            </a:pathLst>
          </a:custGeom>
          <a:solidFill>
            <a:srgbClr val="00B4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8" name="PA_淘宝网Chenying0907出品 138"/>
          <p:cNvSpPr>
            <a:spLocks noEditPoints="1"/>
          </p:cNvSpPr>
          <p:nvPr>
            <p:custDataLst>
              <p:tags r:id="rId22"/>
            </p:custDataLst>
          </p:nvPr>
        </p:nvSpPr>
        <p:spPr bwMode="auto">
          <a:xfrm>
            <a:off x="3649662" y="3145507"/>
            <a:ext cx="674687" cy="458788"/>
          </a:xfrm>
          <a:custGeom>
            <a:avLst/>
            <a:gdLst>
              <a:gd name="T0" fmla="*/ 34 w 180"/>
              <a:gd name="T1" fmla="*/ 60 h 122"/>
              <a:gd name="T2" fmla="*/ 66 w 180"/>
              <a:gd name="T3" fmla="*/ 39 h 122"/>
              <a:gd name="T4" fmla="*/ 1 w 180"/>
              <a:gd name="T5" fmla="*/ 39 h 122"/>
              <a:gd name="T6" fmla="*/ 74 w 180"/>
              <a:gd name="T7" fmla="*/ 70 h 122"/>
              <a:gd name="T8" fmla="*/ 66 w 180"/>
              <a:gd name="T9" fmla="*/ 55 h 122"/>
              <a:gd name="T10" fmla="*/ 78 w 180"/>
              <a:gd name="T11" fmla="*/ 38 h 122"/>
              <a:gd name="T12" fmla="*/ 104 w 180"/>
              <a:gd name="T13" fmla="*/ 6 h 122"/>
              <a:gd name="T14" fmla="*/ 111 w 180"/>
              <a:gd name="T15" fmla="*/ 0 h 122"/>
              <a:gd name="T16" fmla="*/ 112 w 180"/>
              <a:gd name="T17" fmla="*/ 0 h 122"/>
              <a:gd name="T18" fmla="*/ 119 w 180"/>
              <a:gd name="T19" fmla="*/ 3 h 122"/>
              <a:gd name="T20" fmla="*/ 156 w 180"/>
              <a:gd name="T21" fmla="*/ 37 h 122"/>
              <a:gd name="T22" fmla="*/ 115 w 180"/>
              <a:gd name="T23" fmla="*/ 22 h 122"/>
              <a:gd name="T24" fmla="*/ 147 w 180"/>
              <a:gd name="T25" fmla="*/ 60 h 122"/>
              <a:gd name="T26" fmla="*/ 95 w 180"/>
              <a:gd name="T27" fmla="*/ 79 h 122"/>
              <a:gd name="T28" fmla="*/ 180 w 180"/>
              <a:gd name="T29" fmla="*/ 110 h 122"/>
              <a:gd name="T30" fmla="*/ 152 w 180"/>
              <a:gd name="T31" fmla="*/ 98 h 122"/>
              <a:gd name="T32" fmla="*/ 95 w 180"/>
              <a:gd name="T33" fmla="*/ 118 h 122"/>
              <a:gd name="T34" fmla="*/ 34 w 180"/>
              <a:gd name="T35" fmla="*/ 99 h 122"/>
              <a:gd name="T36" fmla="*/ 0 w 180"/>
              <a:gd name="T37" fmla="*/ 118 h 122"/>
              <a:gd name="T38" fmla="*/ 10 w 180"/>
              <a:gd name="T39" fmla="*/ 115 h 122"/>
              <a:gd name="T40" fmla="*/ 72 w 180"/>
              <a:gd name="T41" fmla="*/ 112 h 122"/>
              <a:gd name="T42" fmla="*/ 120 w 180"/>
              <a:gd name="T43" fmla="*/ 112 h 122"/>
              <a:gd name="T44" fmla="*/ 152 w 180"/>
              <a:gd name="T45" fmla="*/ 101 h 122"/>
              <a:gd name="T46" fmla="*/ 180 w 180"/>
              <a:gd name="T47" fmla="*/ 115 h 122"/>
              <a:gd name="T48" fmla="*/ 180 w 180"/>
              <a:gd name="T49" fmla="*/ 100 h 122"/>
              <a:gd name="T50" fmla="*/ 179 w 180"/>
              <a:gd name="T51" fmla="*/ 104 h 122"/>
              <a:gd name="T52" fmla="*/ 152 w 180"/>
              <a:gd name="T53" fmla="*/ 91 h 122"/>
              <a:gd name="T54" fmla="*/ 95 w 180"/>
              <a:gd name="T55" fmla="*/ 111 h 122"/>
              <a:gd name="T56" fmla="*/ 35 w 180"/>
              <a:gd name="T57" fmla="*/ 92 h 122"/>
              <a:gd name="T58" fmla="*/ 0 w 180"/>
              <a:gd name="T59" fmla="*/ 112 h 122"/>
              <a:gd name="T60" fmla="*/ 8 w 180"/>
              <a:gd name="T61" fmla="*/ 102 h 122"/>
              <a:gd name="T62" fmla="*/ 74 w 180"/>
              <a:gd name="T63" fmla="*/ 98 h 122"/>
              <a:gd name="T64" fmla="*/ 118 w 180"/>
              <a:gd name="T65" fmla="*/ 99 h 122"/>
              <a:gd name="T66" fmla="*/ 152 w 180"/>
              <a:gd name="T67" fmla="*/ 87 h 122"/>
              <a:gd name="T68" fmla="*/ 180 w 180"/>
              <a:gd name="T69" fmla="*/ 89 h 122"/>
              <a:gd name="T70" fmla="*/ 152 w 180"/>
              <a:gd name="T71" fmla="*/ 77 h 122"/>
              <a:gd name="T72" fmla="*/ 95 w 180"/>
              <a:gd name="T73" fmla="*/ 97 h 122"/>
              <a:gd name="T74" fmla="*/ 34 w 180"/>
              <a:gd name="T75" fmla="*/ 78 h 122"/>
              <a:gd name="T76" fmla="*/ 0 w 180"/>
              <a:gd name="T77" fmla="*/ 97 h 122"/>
              <a:gd name="T78" fmla="*/ 10 w 180"/>
              <a:gd name="T79" fmla="*/ 94 h 122"/>
              <a:gd name="T80" fmla="*/ 72 w 180"/>
              <a:gd name="T81" fmla="*/ 91 h 122"/>
              <a:gd name="T82" fmla="*/ 120 w 180"/>
              <a:gd name="T83" fmla="*/ 91 h 122"/>
              <a:gd name="T84" fmla="*/ 152 w 180"/>
              <a:gd name="T85" fmla="*/ 80 h 122"/>
              <a:gd name="T86" fmla="*/ 180 w 180"/>
              <a:gd name="T87" fmla="*/ 94 h 122"/>
              <a:gd name="T88" fmla="*/ 180 w 180"/>
              <a:gd name="T89" fmla="*/ 78 h 122"/>
              <a:gd name="T90" fmla="*/ 179 w 180"/>
              <a:gd name="T91" fmla="*/ 83 h 122"/>
              <a:gd name="T92" fmla="*/ 152 w 180"/>
              <a:gd name="T93" fmla="*/ 70 h 122"/>
              <a:gd name="T94" fmla="*/ 95 w 180"/>
              <a:gd name="T95" fmla="*/ 90 h 122"/>
              <a:gd name="T96" fmla="*/ 35 w 180"/>
              <a:gd name="T97" fmla="*/ 71 h 122"/>
              <a:gd name="T98" fmla="*/ 0 w 180"/>
              <a:gd name="T99" fmla="*/ 91 h 122"/>
              <a:gd name="T100" fmla="*/ 8 w 180"/>
              <a:gd name="T101" fmla="*/ 81 h 122"/>
              <a:gd name="T102" fmla="*/ 74 w 180"/>
              <a:gd name="T103" fmla="*/ 77 h 122"/>
              <a:gd name="T104" fmla="*/ 118 w 180"/>
              <a:gd name="T105" fmla="*/ 78 h 122"/>
              <a:gd name="T106" fmla="*/ 152 w 180"/>
              <a:gd name="T107" fmla="*/ 6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122">
                <a:moveTo>
                  <a:pt x="18" y="67"/>
                </a:moveTo>
                <a:cubicBezTo>
                  <a:pt x="22" y="65"/>
                  <a:pt x="27" y="62"/>
                  <a:pt x="34" y="60"/>
                </a:cubicBezTo>
                <a:cubicBezTo>
                  <a:pt x="43" y="57"/>
                  <a:pt x="51" y="58"/>
                  <a:pt x="57" y="61"/>
                </a:cubicBezTo>
                <a:cubicBezTo>
                  <a:pt x="62" y="55"/>
                  <a:pt x="66" y="48"/>
                  <a:pt x="66" y="39"/>
                </a:cubicBezTo>
                <a:cubicBezTo>
                  <a:pt x="66" y="22"/>
                  <a:pt x="51" y="7"/>
                  <a:pt x="33" y="7"/>
                </a:cubicBezTo>
                <a:cubicBezTo>
                  <a:pt x="16" y="7"/>
                  <a:pt x="1" y="22"/>
                  <a:pt x="1" y="39"/>
                </a:cubicBezTo>
                <a:cubicBezTo>
                  <a:pt x="1" y="51"/>
                  <a:pt x="8" y="62"/>
                  <a:pt x="18" y="67"/>
                </a:cubicBezTo>
                <a:close/>
                <a:moveTo>
                  <a:pt x="74" y="70"/>
                </a:moveTo>
                <a:cubicBezTo>
                  <a:pt x="71" y="68"/>
                  <a:pt x="67" y="66"/>
                  <a:pt x="64" y="64"/>
                </a:cubicBezTo>
                <a:cubicBezTo>
                  <a:pt x="64" y="61"/>
                  <a:pt x="64" y="58"/>
                  <a:pt x="66" y="55"/>
                </a:cubicBezTo>
                <a:cubicBezTo>
                  <a:pt x="69" y="48"/>
                  <a:pt x="69" y="48"/>
                  <a:pt x="69" y="48"/>
                </a:cubicBezTo>
                <a:cubicBezTo>
                  <a:pt x="71" y="44"/>
                  <a:pt x="74" y="40"/>
                  <a:pt x="78" y="38"/>
                </a:cubicBezTo>
                <a:cubicBezTo>
                  <a:pt x="79" y="38"/>
                  <a:pt x="79" y="37"/>
                  <a:pt x="79" y="37"/>
                </a:cubicBezTo>
                <a:cubicBezTo>
                  <a:pt x="104" y="6"/>
                  <a:pt x="104" y="6"/>
                  <a:pt x="104" y="6"/>
                </a:cubicBezTo>
                <a:cubicBezTo>
                  <a:pt x="104" y="5"/>
                  <a:pt x="104" y="5"/>
                  <a:pt x="104" y="5"/>
                </a:cubicBezTo>
                <a:cubicBezTo>
                  <a:pt x="106" y="2"/>
                  <a:pt x="108" y="1"/>
                  <a:pt x="111" y="0"/>
                </a:cubicBezTo>
                <a:cubicBezTo>
                  <a:pt x="111" y="0"/>
                  <a:pt x="111" y="0"/>
                  <a:pt x="112" y="0"/>
                </a:cubicBezTo>
                <a:cubicBezTo>
                  <a:pt x="112" y="0"/>
                  <a:pt x="112" y="0"/>
                  <a:pt x="112" y="0"/>
                </a:cubicBezTo>
                <a:cubicBezTo>
                  <a:pt x="114" y="0"/>
                  <a:pt x="117" y="1"/>
                  <a:pt x="118" y="2"/>
                </a:cubicBezTo>
                <a:cubicBezTo>
                  <a:pt x="119" y="2"/>
                  <a:pt x="119" y="3"/>
                  <a:pt x="119" y="3"/>
                </a:cubicBezTo>
                <a:cubicBezTo>
                  <a:pt x="153" y="24"/>
                  <a:pt x="153" y="24"/>
                  <a:pt x="153" y="24"/>
                </a:cubicBezTo>
                <a:cubicBezTo>
                  <a:pt x="158" y="26"/>
                  <a:pt x="159" y="32"/>
                  <a:pt x="156" y="37"/>
                </a:cubicBezTo>
                <a:cubicBezTo>
                  <a:pt x="153" y="41"/>
                  <a:pt x="148" y="43"/>
                  <a:pt x="143" y="40"/>
                </a:cubicBezTo>
                <a:cubicBezTo>
                  <a:pt x="115" y="22"/>
                  <a:pt x="115" y="22"/>
                  <a:pt x="115" y="22"/>
                </a:cubicBezTo>
                <a:cubicBezTo>
                  <a:pt x="101" y="39"/>
                  <a:pt x="101" y="39"/>
                  <a:pt x="101" y="39"/>
                </a:cubicBezTo>
                <a:cubicBezTo>
                  <a:pt x="147" y="60"/>
                  <a:pt x="147" y="60"/>
                  <a:pt x="147" y="60"/>
                </a:cubicBezTo>
                <a:cubicBezTo>
                  <a:pt x="135" y="61"/>
                  <a:pt x="126" y="66"/>
                  <a:pt x="118" y="71"/>
                </a:cubicBezTo>
                <a:cubicBezTo>
                  <a:pt x="110" y="75"/>
                  <a:pt x="103" y="79"/>
                  <a:pt x="95" y="79"/>
                </a:cubicBezTo>
                <a:cubicBezTo>
                  <a:pt x="87" y="80"/>
                  <a:pt x="81" y="75"/>
                  <a:pt x="74" y="70"/>
                </a:cubicBezTo>
                <a:close/>
                <a:moveTo>
                  <a:pt x="180" y="110"/>
                </a:moveTo>
                <a:cubicBezTo>
                  <a:pt x="173" y="104"/>
                  <a:pt x="165" y="98"/>
                  <a:pt x="152" y="98"/>
                </a:cubicBezTo>
                <a:cubicBezTo>
                  <a:pt x="152" y="98"/>
                  <a:pt x="152" y="98"/>
                  <a:pt x="152" y="98"/>
                </a:cubicBezTo>
                <a:cubicBezTo>
                  <a:pt x="137" y="98"/>
                  <a:pt x="127" y="104"/>
                  <a:pt x="118" y="109"/>
                </a:cubicBezTo>
                <a:cubicBezTo>
                  <a:pt x="110" y="113"/>
                  <a:pt x="103" y="118"/>
                  <a:pt x="95" y="118"/>
                </a:cubicBezTo>
                <a:cubicBezTo>
                  <a:pt x="87" y="118"/>
                  <a:pt x="81" y="113"/>
                  <a:pt x="74" y="109"/>
                </a:cubicBezTo>
                <a:cubicBezTo>
                  <a:pt x="63" y="101"/>
                  <a:pt x="52" y="93"/>
                  <a:pt x="34" y="99"/>
                </a:cubicBezTo>
                <a:cubicBezTo>
                  <a:pt x="20" y="103"/>
                  <a:pt x="14" y="108"/>
                  <a:pt x="8" y="112"/>
                </a:cubicBezTo>
                <a:cubicBezTo>
                  <a:pt x="5" y="115"/>
                  <a:pt x="3" y="117"/>
                  <a:pt x="0" y="118"/>
                </a:cubicBezTo>
                <a:cubicBezTo>
                  <a:pt x="0" y="122"/>
                  <a:pt x="0" y="122"/>
                  <a:pt x="0" y="122"/>
                </a:cubicBezTo>
                <a:cubicBezTo>
                  <a:pt x="4" y="120"/>
                  <a:pt x="7" y="118"/>
                  <a:pt x="10" y="115"/>
                </a:cubicBezTo>
                <a:cubicBezTo>
                  <a:pt x="16" y="111"/>
                  <a:pt x="22" y="106"/>
                  <a:pt x="35" y="102"/>
                </a:cubicBezTo>
                <a:cubicBezTo>
                  <a:pt x="51" y="97"/>
                  <a:pt x="62" y="104"/>
                  <a:pt x="72" y="112"/>
                </a:cubicBezTo>
                <a:cubicBezTo>
                  <a:pt x="79" y="117"/>
                  <a:pt x="86" y="122"/>
                  <a:pt x="95" y="122"/>
                </a:cubicBezTo>
                <a:cubicBezTo>
                  <a:pt x="104" y="121"/>
                  <a:pt x="112" y="117"/>
                  <a:pt x="120" y="112"/>
                </a:cubicBezTo>
                <a:cubicBezTo>
                  <a:pt x="129" y="107"/>
                  <a:pt x="138" y="101"/>
                  <a:pt x="152" y="101"/>
                </a:cubicBezTo>
                <a:cubicBezTo>
                  <a:pt x="152" y="101"/>
                  <a:pt x="152" y="101"/>
                  <a:pt x="152" y="101"/>
                </a:cubicBezTo>
                <a:cubicBezTo>
                  <a:pt x="164" y="101"/>
                  <a:pt x="172" y="108"/>
                  <a:pt x="179" y="114"/>
                </a:cubicBezTo>
                <a:cubicBezTo>
                  <a:pt x="180" y="114"/>
                  <a:pt x="180" y="115"/>
                  <a:pt x="180" y="115"/>
                </a:cubicBezTo>
                <a:cubicBezTo>
                  <a:pt x="180" y="110"/>
                  <a:pt x="180" y="110"/>
                  <a:pt x="180" y="110"/>
                </a:cubicBezTo>
                <a:close/>
                <a:moveTo>
                  <a:pt x="180" y="100"/>
                </a:moveTo>
                <a:cubicBezTo>
                  <a:pt x="180" y="104"/>
                  <a:pt x="180" y="104"/>
                  <a:pt x="180" y="104"/>
                </a:cubicBezTo>
                <a:cubicBezTo>
                  <a:pt x="180" y="104"/>
                  <a:pt x="180" y="104"/>
                  <a:pt x="179" y="104"/>
                </a:cubicBezTo>
                <a:cubicBezTo>
                  <a:pt x="172" y="97"/>
                  <a:pt x="164" y="91"/>
                  <a:pt x="152" y="91"/>
                </a:cubicBezTo>
                <a:cubicBezTo>
                  <a:pt x="152" y="91"/>
                  <a:pt x="152" y="91"/>
                  <a:pt x="152" y="91"/>
                </a:cubicBezTo>
                <a:cubicBezTo>
                  <a:pt x="138" y="91"/>
                  <a:pt x="129" y="96"/>
                  <a:pt x="120" y="102"/>
                </a:cubicBezTo>
                <a:cubicBezTo>
                  <a:pt x="112" y="106"/>
                  <a:pt x="104" y="111"/>
                  <a:pt x="95" y="111"/>
                </a:cubicBezTo>
                <a:cubicBezTo>
                  <a:pt x="86" y="111"/>
                  <a:pt x="79" y="106"/>
                  <a:pt x="72" y="101"/>
                </a:cubicBezTo>
                <a:cubicBezTo>
                  <a:pt x="62" y="94"/>
                  <a:pt x="51" y="87"/>
                  <a:pt x="35" y="92"/>
                </a:cubicBezTo>
                <a:cubicBezTo>
                  <a:pt x="22" y="96"/>
                  <a:pt x="16" y="100"/>
                  <a:pt x="10" y="105"/>
                </a:cubicBezTo>
                <a:cubicBezTo>
                  <a:pt x="7" y="107"/>
                  <a:pt x="4" y="110"/>
                  <a:pt x="0" y="112"/>
                </a:cubicBezTo>
                <a:cubicBezTo>
                  <a:pt x="0" y="108"/>
                  <a:pt x="0" y="108"/>
                  <a:pt x="0" y="108"/>
                </a:cubicBezTo>
                <a:cubicBezTo>
                  <a:pt x="3" y="106"/>
                  <a:pt x="5" y="104"/>
                  <a:pt x="8" y="102"/>
                </a:cubicBezTo>
                <a:cubicBezTo>
                  <a:pt x="14" y="97"/>
                  <a:pt x="20" y="92"/>
                  <a:pt x="34" y="88"/>
                </a:cubicBezTo>
                <a:cubicBezTo>
                  <a:pt x="52" y="82"/>
                  <a:pt x="63" y="91"/>
                  <a:pt x="74" y="98"/>
                </a:cubicBezTo>
                <a:cubicBezTo>
                  <a:pt x="81" y="103"/>
                  <a:pt x="87" y="108"/>
                  <a:pt x="95" y="107"/>
                </a:cubicBezTo>
                <a:cubicBezTo>
                  <a:pt x="103" y="107"/>
                  <a:pt x="110" y="103"/>
                  <a:pt x="118" y="99"/>
                </a:cubicBezTo>
                <a:cubicBezTo>
                  <a:pt x="127" y="93"/>
                  <a:pt x="137" y="87"/>
                  <a:pt x="152" y="87"/>
                </a:cubicBezTo>
                <a:cubicBezTo>
                  <a:pt x="152" y="87"/>
                  <a:pt x="152" y="87"/>
                  <a:pt x="152" y="87"/>
                </a:cubicBezTo>
                <a:cubicBezTo>
                  <a:pt x="165" y="87"/>
                  <a:pt x="173" y="94"/>
                  <a:pt x="180" y="100"/>
                </a:cubicBezTo>
                <a:close/>
                <a:moveTo>
                  <a:pt x="180" y="89"/>
                </a:moveTo>
                <a:cubicBezTo>
                  <a:pt x="173" y="83"/>
                  <a:pt x="165" y="77"/>
                  <a:pt x="152" y="77"/>
                </a:cubicBezTo>
                <a:cubicBezTo>
                  <a:pt x="152" y="77"/>
                  <a:pt x="152" y="77"/>
                  <a:pt x="152" y="77"/>
                </a:cubicBezTo>
                <a:cubicBezTo>
                  <a:pt x="137" y="77"/>
                  <a:pt x="127" y="83"/>
                  <a:pt x="118" y="88"/>
                </a:cubicBezTo>
                <a:cubicBezTo>
                  <a:pt x="110" y="92"/>
                  <a:pt x="103" y="97"/>
                  <a:pt x="95" y="97"/>
                </a:cubicBezTo>
                <a:cubicBezTo>
                  <a:pt x="87" y="97"/>
                  <a:pt x="81" y="92"/>
                  <a:pt x="74" y="88"/>
                </a:cubicBezTo>
                <a:cubicBezTo>
                  <a:pt x="63" y="80"/>
                  <a:pt x="52" y="72"/>
                  <a:pt x="34" y="78"/>
                </a:cubicBezTo>
                <a:cubicBezTo>
                  <a:pt x="20" y="82"/>
                  <a:pt x="14" y="87"/>
                  <a:pt x="8" y="91"/>
                </a:cubicBezTo>
                <a:cubicBezTo>
                  <a:pt x="5" y="94"/>
                  <a:pt x="3" y="96"/>
                  <a:pt x="0" y="97"/>
                </a:cubicBezTo>
                <a:cubicBezTo>
                  <a:pt x="0" y="101"/>
                  <a:pt x="0" y="101"/>
                  <a:pt x="0" y="101"/>
                </a:cubicBezTo>
                <a:cubicBezTo>
                  <a:pt x="4" y="99"/>
                  <a:pt x="7" y="97"/>
                  <a:pt x="10" y="94"/>
                </a:cubicBezTo>
                <a:cubicBezTo>
                  <a:pt x="16" y="90"/>
                  <a:pt x="22" y="85"/>
                  <a:pt x="35" y="81"/>
                </a:cubicBezTo>
                <a:cubicBezTo>
                  <a:pt x="51" y="76"/>
                  <a:pt x="62" y="83"/>
                  <a:pt x="72" y="91"/>
                </a:cubicBezTo>
                <a:cubicBezTo>
                  <a:pt x="79" y="96"/>
                  <a:pt x="86" y="101"/>
                  <a:pt x="95" y="100"/>
                </a:cubicBezTo>
                <a:cubicBezTo>
                  <a:pt x="104" y="100"/>
                  <a:pt x="112" y="96"/>
                  <a:pt x="120" y="91"/>
                </a:cubicBezTo>
                <a:cubicBezTo>
                  <a:pt x="129" y="86"/>
                  <a:pt x="138" y="80"/>
                  <a:pt x="152" y="80"/>
                </a:cubicBezTo>
                <a:cubicBezTo>
                  <a:pt x="152" y="80"/>
                  <a:pt x="152" y="80"/>
                  <a:pt x="152" y="80"/>
                </a:cubicBezTo>
                <a:cubicBezTo>
                  <a:pt x="164" y="80"/>
                  <a:pt x="172" y="87"/>
                  <a:pt x="179" y="93"/>
                </a:cubicBezTo>
                <a:cubicBezTo>
                  <a:pt x="180" y="93"/>
                  <a:pt x="180" y="94"/>
                  <a:pt x="180" y="94"/>
                </a:cubicBezTo>
                <a:cubicBezTo>
                  <a:pt x="180" y="89"/>
                  <a:pt x="180" y="89"/>
                  <a:pt x="180" y="89"/>
                </a:cubicBezTo>
                <a:close/>
                <a:moveTo>
                  <a:pt x="180" y="78"/>
                </a:moveTo>
                <a:cubicBezTo>
                  <a:pt x="180" y="83"/>
                  <a:pt x="180" y="83"/>
                  <a:pt x="180" y="83"/>
                </a:cubicBezTo>
                <a:cubicBezTo>
                  <a:pt x="180" y="83"/>
                  <a:pt x="180" y="83"/>
                  <a:pt x="179" y="83"/>
                </a:cubicBezTo>
                <a:cubicBezTo>
                  <a:pt x="172" y="76"/>
                  <a:pt x="165" y="70"/>
                  <a:pt x="152" y="70"/>
                </a:cubicBezTo>
                <a:cubicBezTo>
                  <a:pt x="152" y="70"/>
                  <a:pt x="152" y="70"/>
                  <a:pt x="152" y="70"/>
                </a:cubicBezTo>
                <a:cubicBezTo>
                  <a:pt x="138" y="70"/>
                  <a:pt x="129" y="75"/>
                  <a:pt x="120" y="81"/>
                </a:cubicBezTo>
                <a:cubicBezTo>
                  <a:pt x="112" y="85"/>
                  <a:pt x="104" y="90"/>
                  <a:pt x="95" y="90"/>
                </a:cubicBezTo>
                <a:cubicBezTo>
                  <a:pt x="86" y="90"/>
                  <a:pt x="79" y="85"/>
                  <a:pt x="72" y="80"/>
                </a:cubicBezTo>
                <a:cubicBezTo>
                  <a:pt x="62" y="73"/>
                  <a:pt x="51" y="66"/>
                  <a:pt x="35" y="71"/>
                </a:cubicBezTo>
                <a:cubicBezTo>
                  <a:pt x="22" y="75"/>
                  <a:pt x="16" y="80"/>
                  <a:pt x="10" y="84"/>
                </a:cubicBezTo>
                <a:cubicBezTo>
                  <a:pt x="7" y="86"/>
                  <a:pt x="4" y="89"/>
                  <a:pt x="0" y="91"/>
                </a:cubicBezTo>
                <a:cubicBezTo>
                  <a:pt x="0" y="87"/>
                  <a:pt x="0" y="87"/>
                  <a:pt x="0" y="87"/>
                </a:cubicBezTo>
                <a:cubicBezTo>
                  <a:pt x="3" y="85"/>
                  <a:pt x="5" y="83"/>
                  <a:pt x="8" y="81"/>
                </a:cubicBezTo>
                <a:cubicBezTo>
                  <a:pt x="14" y="76"/>
                  <a:pt x="20" y="71"/>
                  <a:pt x="34" y="67"/>
                </a:cubicBezTo>
                <a:cubicBezTo>
                  <a:pt x="52" y="61"/>
                  <a:pt x="64" y="70"/>
                  <a:pt x="74" y="77"/>
                </a:cubicBezTo>
                <a:cubicBezTo>
                  <a:pt x="81" y="82"/>
                  <a:pt x="87" y="87"/>
                  <a:pt x="95" y="86"/>
                </a:cubicBezTo>
                <a:cubicBezTo>
                  <a:pt x="103" y="86"/>
                  <a:pt x="110" y="82"/>
                  <a:pt x="118" y="78"/>
                </a:cubicBezTo>
                <a:cubicBezTo>
                  <a:pt x="127" y="72"/>
                  <a:pt x="137" y="66"/>
                  <a:pt x="152" y="66"/>
                </a:cubicBezTo>
                <a:cubicBezTo>
                  <a:pt x="152" y="66"/>
                  <a:pt x="152" y="66"/>
                  <a:pt x="152" y="66"/>
                </a:cubicBezTo>
                <a:cubicBezTo>
                  <a:pt x="165" y="66"/>
                  <a:pt x="173" y="72"/>
                  <a:pt x="180" y="78"/>
                </a:cubicBezTo>
                <a:close/>
              </a:path>
            </a:pathLst>
          </a:custGeom>
          <a:solidFill>
            <a:srgbClr val="7CBD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9" name="PA_淘宝网Chenying0907出品 139"/>
          <p:cNvSpPr>
            <a:spLocks/>
          </p:cNvSpPr>
          <p:nvPr>
            <p:custDataLst>
              <p:tags r:id="rId23"/>
            </p:custDataLst>
          </p:nvPr>
        </p:nvSpPr>
        <p:spPr bwMode="auto">
          <a:xfrm>
            <a:off x="2270125" y="2140620"/>
            <a:ext cx="404812" cy="203200"/>
          </a:xfrm>
          <a:custGeom>
            <a:avLst/>
            <a:gdLst>
              <a:gd name="T0" fmla="*/ 103 w 108"/>
              <a:gd name="T1" fmla="*/ 31 h 54"/>
              <a:gd name="T2" fmla="*/ 101 w 108"/>
              <a:gd name="T3" fmla="*/ 40 h 54"/>
              <a:gd name="T4" fmla="*/ 99 w 108"/>
              <a:gd name="T5" fmla="*/ 43 h 54"/>
              <a:gd name="T6" fmla="*/ 96 w 108"/>
              <a:gd name="T7" fmla="*/ 31 h 54"/>
              <a:gd name="T8" fmla="*/ 95 w 108"/>
              <a:gd name="T9" fmla="*/ 46 h 54"/>
              <a:gd name="T10" fmla="*/ 91 w 108"/>
              <a:gd name="T11" fmla="*/ 49 h 54"/>
              <a:gd name="T12" fmla="*/ 87 w 108"/>
              <a:gd name="T13" fmla="*/ 31 h 54"/>
              <a:gd name="T14" fmla="*/ 86 w 108"/>
              <a:gd name="T15" fmla="*/ 49 h 54"/>
              <a:gd name="T16" fmla="*/ 81 w 108"/>
              <a:gd name="T17" fmla="*/ 54 h 54"/>
              <a:gd name="T18" fmla="*/ 77 w 108"/>
              <a:gd name="T19" fmla="*/ 31 h 54"/>
              <a:gd name="T20" fmla="*/ 32 w 108"/>
              <a:gd name="T21" fmla="*/ 49 h 54"/>
              <a:gd name="T22" fmla="*/ 27 w 108"/>
              <a:gd name="T23" fmla="*/ 54 h 54"/>
              <a:gd name="T24" fmla="*/ 23 w 108"/>
              <a:gd name="T25" fmla="*/ 31 h 54"/>
              <a:gd name="T26" fmla="*/ 22 w 108"/>
              <a:gd name="T27" fmla="*/ 46 h 54"/>
              <a:gd name="T28" fmla="*/ 18 w 108"/>
              <a:gd name="T29" fmla="*/ 49 h 54"/>
              <a:gd name="T30" fmla="*/ 14 w 108"/>
              <a:gd name="T31" fmla="*/ 31 h 54"/>
              <a:gd name="T32" fmla="*/ 13 w 108"/>
              <a:gd name="T33" fmla="*/ 40 h 54"/>
              <a:gd name="T34" fmla="*/ 10 w 108"/>
              <a:gd name="T35" fmla="*/ 43 h 54"/>
              <a:gd name="T36" fmla="*/ 7 w 108"/>
              <a:gd name="T37" fmla="*/ 31 h 54"/>
              <a:gd name="T38" fmla="*/ 0 w 108"/>
              <a:gd name="T39" fmla="*/ 27 h 54"/>
              <a:gd name="T40" fmla="*/ 6 w 108"/>
              <a:gd name="T41" fmla="*/ 23 h 54"/>
              <a:gd name="T42" fmla="*/ 7 w 108"/>
              <a:gd name="T43" fmla="*/ 14 h 54"/>
              <a:gd name="T44" fmla="*/ 10 w 108"/>
              <a:gd name="T45" fmla="*/ 11 h 54"/>
              <a:gd name="T46" fmla="*/ 13 w 108"/>
              <a:gd name="T47" fmla="*/ 23 h 54"/>
              <a:gd name="T48" fmla="*/ 14 w 108"/>
              <a:gd name="T49" fmla="*/ 9 h 54"/>
              <a:gd name="T50" fmla="*/ 18 w 108"/>
              <a:gd name="T51" fmla="*/ 5 h 54"/>
              <a:gd name="T52" fmla="*/ 22 w 108"/>
              <a:gd name="T53" fmla="*/ 23 h 54"/>
              <a:gd name="T54" fmla="*/ 23 w 108"/>
              <a:gd name="T55" fmla="*/ 5 h 54"/>
              <a:gd name="T56" fmla="*/ 32 w 108"/>
              <a:gd name="T57" fmla="*/ 5 h 54"/>
              <a:gd name="T58" fmla="*/ 77 w 108"/>
              <a:gd name="T59" fmla="*/ 23 h 54"/>
              <a:gd name="T60" fmla="*/ 81 w 108"/>
              <a:gd name="T61" fmla="*/ 0 h 54"/>
              <a:gd name="T62" fmla="*/ 86 w 108"/>
              <a:gd name="T63" fmla="*/ 5 h 54"/>
              <a:gd name="T64" fmla="*/ 87 w 108"/>
              <a:gd name="T65" fmla="*/ 23 h 54"/>
              <a:gd name="T66" fmla="*/ 91 w 108"/>
              <a:gd name="T67" fmla="*/ 5 h 54"/>
              <a:gd name="T68" fmla="*/ 95 w 108"/>
              <a:gd name="T69" fmla="*/ 9 h 54"/>
              <a:gd name="T70" fmla="*/ 96 w 108"/>
              <a:gd name="T71" fmla="*/ 23 h 54"/>
              <a:gd name="T72" fmla="*/ 99 w 108"/>
              <a:gd name="T73" fmla="*/ 11 h 54"/>
              <a:gd name="T74" fmla="*/ 101 w 108"/>
              <a:gd name="T75" fmla="*/ 14 h 54"/>
              <a:gd name="T76" fmla="*/ 103 w 108"/>
              <a:gd name="T77"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8" h="54">
                <a:moveTo>
                  <a:pt x="108" y="27"/>
                </a:moveTo>
                <a:cubicBezTo>
                  <a:pt x="108" y="29"/>
                  <a:pt x="106" y="31"/>
                  <a:pt x="103" y="31"/>
                </a:cubicBezTo>
                <a:cubicBezTo>
                  <a:pt x="101" y="31"/>
                  <a:pt x="101" y="31"/>
                  <a:pt x="101" y="31"/>
                </a:cubicBezTo>
                <a:cubicBezTo>
                  <a:pt x="101" y="40"/>
                  <a:pt x="101" y="40"/>
                  <a:pt x="101" y="40"/>
                </a:cubicBezTo>
                <a:cubicBezTo>
                  <a:pt x="101" y="42"/>
                  <a:pt x="100" y="43"/>
                  <a:pt x="99" y="43"/>
                </a:cubicBezTo>
                <a:cubicBezTo>
                  <a:pt x="99" y="43"/>
                  <a:pt x="99" y="43"/>
                  <a:pt x="99" y="43"/>
                </a:cubicBezTo>
                <a:cubicBezTo>
                  <a:pt x="97" y="43"/>
                  <a:pt x="96" y="42"/>
                  <a:pt x="96" y="40"/>
                </a:cubicBezTo>
                <a:cubicBezTo>
                  <a:pt x="96" y="31"/>
                  <a:pt x="96" y="31"/>
                  <a:pt x="96" y="31"/>
                </a:cubicBezTo>
                <a:cubicBezTo>
                  <a:pt x="95" y="31"/>
                  <a:pt x="95" y="31"/>
                  <a:pt x="95" y="31"/>
                </a:cubicBezTo>
                <a:cubicBezTo>
                  <a:pt x="95" y="46"/>
                  <a:pt x="95" y="46"/>
                  <a:pt x="95" y="46"/>
                </a:cubicBezTo>
                <a:cubicBezTo>
                  <a:pt x="95" y="48"/>
                  <a:pt x="93" y="49"/>
                  <a:pt x="91" y="49"/>
                </a:cubicBezTo>
                <a:cubicBezTo>
                  <a:pt x="91" y="49"/>
                  <a:pt x="91" y="49"/>
                  <a:pt x="91" y="49"/>
                </a:cubicBezTo>
                <a:cubicBezTo>
                  <a:pt x="89" y="49"/>
                  <a:pt x="87" y="48"/>
                  <a:pt x="87" y="46"/>
                </a:cubicBezTo>
                <a:cubicBezTo>
                  <a:pt x="87" y="31"/>
                  <a:pt x="87" y="31"/>
                  <a:pt x="87" y="31"/>
                </a:cubicBezTo>
                <a:cubicBezTo>
                  <a:pt x="86" y="31"/>
                  <a:pt x="86" y="31"/>
                  <a:pt x="86" y="31"/>
                </a:cubicBezTo>
                <a:cubicBezTo>
                  <a:pt x="86" y="49"/>
                  <a:pt x="86" y="49"/>
                  <a:pt x="86" y="49"/>
                </a:cubicBezTo>
                <a:cubicBezTo>
                  <a:pt x="86" y="52"/>
                  <a:pt x="84" y="54"/>
                  <a:pt x="81" y="54"/>
                </a:cubicBezTo>
                <a:cubicBezTo>
                  <a:pt x="81" y="54"/>
                  <a:pt x="81" y="54"/>
                  <a:pt x="81" y="54"/>
                </a:cubicBezTo>
                <a:cubicBezTo>
                  <a:pt x="79" y="54"/>
                  <a:pt x="77" y="52"/>
                  <a:pt x="77" y="49"/>
                </a:cubicBezTo>
                <a:cubicBezTo>
                  <a:pt x="77" y="31"/>
                  <a:pt x="77" y="31"/>
                  <a:pt x="77" y="31"/>
                </a:cubicBezTo>
                <a:cubicBezTo>
                  <a:pt x="32" y="31"/>
                  <a:pt x="32" y="31"/>
                  <a:pt x="32" y="31"/>
                </a:cubicBezTo>
                <a:cubicBezTo>
                  <a:pt x="32" y="49"/>
                  <a:pt x="32" y="49"/>
                  <a:pt x="32" y="49"/>
                </a:cubicBezTo>
                <a:cubicBezTo>
                  <a:pt x="32" y="52"/>
                  <a:pt x="30" y="54"/>
                  <a:pt x="27" y="54"/>
                </a:cubicBezTo>
                <a:cubicBezTo>
                  <a:pt x="27" y="54"/>
                  <a:pt x="27" y="54"/>
                  <a:pt x="27" y="54"/>
                </a:cubicBezTo>
                <a:cubicBezTo>
                  <a:pt x="25" y="54"/>
                  <a:pt x="23" y="52"/>
                  <a:pt x="23" y="49"/>
                </a:cubicBezTo>
                <a:cubicBezTo>
                  <a:pt x="23" y="31"/>
                  <a:pt x="23" y="31"/>
                  <a:pt x="23" y="31"/>
                </a:cubicBezTo>
                <a:cubicBezTo>
                  <a:pt x="22" y="31"/>
                  <a:pt x="22" y="31"/>
                  <a:pt x="22" y="31"/>
                </a:cubicBezTo>
                <a:cubicBezTo>
                  <a:pt x="22" y="46"/>
                  <a:pt x="22" y="46"/>
                  <a:pt x="22" y="46"/>
                </a:cubicBezTo>
                <a:cubicBezTo>
                  <a:pt x="22" y="48"/>
                  <a:pt x="20" y="49"/>
                  <a:pt x="18" y="49"/>
                </a:cubicBezTo>
                <a:cubicBezTo>
                  <a:pt x="18" y="49"/>
                  <a:pt x="18" y="49"/>
                  <a:pt x="18" y="49"/>
                </a:cubicBezTo>
                <a:cubicBezTo>
                  <a:pt x="16" y="49"/>
                  <a:pt x="14" y="48"/>
                  <a:pt x="14" y="46"/>
                </a:cubicBezTo>
                <a:cubicBezTo>
                  <a:pt x="14" y="31"/>
                  <a:pt x="14" y="31"/>
                  <a:pt x="14" y="31"/>
                </a:cubicBezTo>
                <a:cubicBezTo>
                  <a:pt x="13" y="31"/>
                  <a:pt x="13" y="31"/>
                  <a:pt x="13" y="31"/>
                </a:cubicBezTo>
                <a:cubicBezTo>
                  <a:pt x="13" y="40"/>
                  <a:pt x="13" y="40"/>
                  <a:pt x="13" y="40"/>
                </a:cubicBezTo>
                <a:cubicBezTo>
                  <a:pt x="13" y="42"/>
                  <a:pt x="11" y="43"/>
                  <a:pt x="10" y="43"/>
                </a:cubicBezTo>
                <a:cubicBezTo>
                  <a:pt x="10" y="43"/>
                  <a:pt x="10" y="43"/>
                  <a:pt x="10" y="43"/>
                </a:cubicBezTo>
                <a:cubicBezTo>
                  <a:pt x="8" y="43"/>
                  <a:pt x="7" y="42"/>
                  <a:pt x="7" y="40"/>
                </a:cubicBezTo>
                <a:cubicBezTo>
                  <a:pt x="7" y="31"/>
                  <a:pt x="7" y="31"/>
                  <a:pt x="7" y="31"/>
                </a:cubicBezTo>
                <a:cubicBezTo>
                  <a:pt x="6" y="31"/>
                  <a:pt x="6" y="31"/>
                  <a:pt x="6" y="31"/>
                </a:cubicBezTo>
                <a:cubicBezTo>
                  <a:pt x="3" y="31"/>
                  <a:pt x="0" y="29"/>
                  <a:pt x="0" y="27"/>
                </a:cubicBezTo>
                <a:cubicBezTo>
                  <a:pt x="0" y="27"/>
                  <a:pt x="0" y="27"/>
                  <a:pt x="0" y="27"/>
                </a:cubicBezTo>
                <a:cubicBezTo>
                  <a:pt x="0" y="25"/>
                  <a:pt x="3" y="23"/>
                  <a:pt x="6" y="23"/>
                </a:cubicBezTo>
                <a:cubicBezTo>
                  <a:pt x="7" y="23"/>
                  <a:pt x="7" y="23"/>
                  <a:pt x="7" y="23"/>
                </a:cubicBezTo>
                <a:cubicBezTo>
                  <a:pt x="7" y="14"/>
                  <a:pt x="7" y="14"/>
                  <a:pt x="7" y="14"/>
                </a:cubicBezTo>
                <a:cubicBezTo>
                  <a:pt x="7" y="12"/>
                  <a:pt x="8" y="11"/>
                  <a:pt x="10" y="11"/>
                </a:cubicBezTo>
                <a:cubicBezTo>
                  <a:pt x="10" y="11"/>
                  <a:pt x="10" y="11"/>
                  <a:pt x="10" y="11"/>
                </a:cubicBezTo>
                <a:cubicBezTo>
                  <a:pt x="11" y="11"/>
                  <a:pt x="13" y="12"/>
                  <a:pt x="13" y="14"/>
                </a:cubicBezTo>
                <a:cubicBezTo>
                  <a:pt x="13" y="23"/>
                  <a:pt x="13" y="23"/>
                  <a:pt x="13" y="23"/>
                </a:cubicBezTo>
                <a:cubicBezTo>
                  <a:pt x="14" y="23"/>
                  <a:pt x="14" y="23"/>
                  <a:pt x="14" y="23"/>
                </a:cubicBezTo>
                <a:cubicBezTo>
                  <a:pt x="14" y="9"/>
                  <a:pt x="14" y="9"/>
                  <a:pt x="14" y="9"/>
                </a:cubicBezTo>
                <a:cubicBezTo>
                  <a:pt x="14" y="7"/>
                  <a:pt x="16" y="5"/>
                  <a:pt x="18" y="5"/>
                </a:cubicBezTo>
                <a:cubicBezTo>
                  <a:pt x="18" y="5"/>
                  <a:pt x="18" y="5"/>
                  <a:pt x="18" y="5"/>
                </a:cubicBezTo>
                <a:cubicBezTo>
                  <a:pt x="20" y="5"/>
                  <a:pt x="22" y="7"/>
                  <a:pt x="22" y="9"/>
                </a:cubicBezTo>
                <a:cubicBezTo>
                  <a:pt x="22" y="23"/>
                  <a:pt x="22" y="23"/>
                  <a:pt x="22" y="23"/>
                </a:cubicBezTo>
                <a:cubicBezTo>
                  <a:pt x="23" y="23"/>
                  <a:pt x="23" y="23"/>
                  <a:pt x="23" y="23"/>
                </a:cubicBezTo>
                <a:cubicBezTo>
                  <a:pt x="23" y="5"/>
                  <a:pt x="23" y="5"/>
                  <a:pt x="23" y="5"/>
                </a:cubicBezTo>
                <a:cubicBezTo>
                  <a:pt x="23" y="2"/>
                  <a:pt x="25" y="0"/>
                  <a:pt x="27" y="0"/>
                </a:cubicBezTo>
                <a:cubicBezTo>
                  <a:pt x="30" y="0"/>
                  <a:pt x="32" y="2"/>
                  <a:pt x="32" y="5"/>
                </a:cubicBezTo>
                <a:cubicBezTo>
                  <a:pt x="32" y="23"/>
                  <a:pt x="32" y="23"/>
                  <a:pt x="32" y="23"/>
                </a:cubicBezTo>
                <a:cubicBezTo>
                  <a:pt x="77" y="23"/>
                  <a:pt x="77" y="23"/>
                  <a:pt x="77" y="23"/>
                </a:cubicBezTo>
                <a:cubicBezTo>
                  <a:pt x="77" y="5"/>
                  <a:pt x="77" y="5"/>
                  <a:pt x="77" y="5"/>
                </a:cubicBezTo>
                <a:cubicBezTo>
                  <a:pt x="77" y="2"/>
                  <a:pt x="79" y="0"/>
                  <a:pt x="81" y="0"/>
                </a:cubicBezTo>
                <a:cubicBezTo>
                  <a:pt x="81" y="0"/>
                  <a:pt x="81" y="0"/>
                  <a:pt x="81" y="0"/>
                </a:cubicBezTo>
                <a:cubicBezTo>
                  <a:pt x="84" y="0"/>
                  <a:pt x="86" y="2"/>
                  <a:pt x="86" y="5"/>
                </a:cubicBezTo>
                <a:cubicBezTo>
                  <a:pt x="86" y="23"/>
                  <a:pt x="86" y="23"/>
                  <a:pt x="86" y="23"/>
                </a:cubicBezTo>
                <a:cubicBezTo>
                  <a:pt x="87" y="23"/>
                  <a:pt x="87" y="23"/>
                  <a:pt x="87" y="23"/>
                </a:cubicBezTo>
                <a:cubicBezTo>
                  <a:pt x="87" y="9"/>
                  <a:pt x="87" y="9"/>
                  <a:pt x="87" y="9"/>
                </a:cubicBezTo>
                <a:cubicBezTo>
                  <a:pt x="87" y="7"/>
                  <a:pt x="89" y="5"/>
                  <a:pt x="91" y="5"/>
                </a:cubicBezTo>
                <a:cubicBezTo>
                  <a:pt x="91" y="5"/>
                  <a:pt x="91" y="5"/>
                  <a:pt x="91" y="5"/>
                </a:cubicBezTo>
                <a:cubicBezTo>
                  <a:pt x="93" y="5"/>
                  <a:pt x="95" y="7"/>
                  <a:pt x="95" y="9"/>
                </a:cubicBezTo>
                <a:cubicBezTo>
                  <a:pt x="95" y="23"/>
                  <a:pt x="95" y="23"/>
                  <a:pt x="95" y="23"/>
                </a:cubicBezTo>
                <a:cubicBezTo>
                  <a:pt x="96" y="23"/>
                  <a:pt x="96" y="23"/>
                  <a:pt x="96" y="23"/>
                </a:cubicBezTo>
                <a:cubicBezTo>
                  <a:pt x="96" y="14"/>
                  <a:pt x="96" y="14"/>
                  <a:pt x="96" y="14"/>
                </a:cubicBezTo>
                <a:cubicBezTo>
                  <a:pt x="96" y="12"/>
                  <a:pt x="97" y="11"/>
                  <a:pt x="99" y="11"/>
                </a:cubicBezTo>
                <a:cubicBezTo>
                  <a:pt x="99" y="11"/>
                  <a:pt x="99" y="11"/>
                  <a:pt x="99" y="11"/>
                </a:cubicBezTo>
                <a:cubicBezTo>
                  <a:pt x="100" y="11"/>
                  <a:pt x="101" y="12"/>
                  <a:pt x="101" y="14"/>
                </a:cubicBezTo>
                <a:cubicBezTo>
                  <a:pt x="101" y="23"/>
                  <a:pt x="101" y="23"/>
                  <a:pt x="101" y="23"/>
                </a:cubicBezTo>
                <a:cubicBezTo>
                  <a:pt x="103" y="23"/>
                  <a:pt x="103" y="23"/>
                  <a:pt x="103" y="23"/>
                </a:cubicBezTo>
                <a:cubicBezTo>
                  <a:pt x="106" y="23"/>
                  <a:pt x="108" y="25"/>
                  <a:pt x="108" y="27"/>
                </a:cubicBezTo>
                <a:close/>
              </a:path>
            </a:pathLst>
          </a:custGeom>
          <a:solidFill>
            <a:srgbClr val="F0B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0" name="PA_淘宝网Chenying0907出品 140"/>
          <p:cNvSpPr>
            <a:spLocks noEditPoints="1"/>
          </p:cNvSpPr>
          <p:nvPr>
            <p:custDataLst>
              <p:tags r:id="rId24"/>
            </p:custDataLst>
          </p:nvPr>
        </p:nvSpPr>
        <p:spPr bwMode="auto">
          <a:xfrm>
            <a:off x="4778375" y="1810420"/>
            <a:ext cx="2224087" cy="1676400"/>
          </a:xfrm>
          <a:custGeom>
            <a:avLst/>
            <a:gdLst>
              <a:gd name="T0" fmla="*/ 187 w 593"/>
              <a:gd name="T1" fmla="*/ 3 h 447"/>
              <a:gd name="T2" fmla="*/ 334 w 593"/>
              <a:gd name="T3" fmla="*/ 72 h 447"/>
              <a:gd name="T4" fmla="*/ 243 w 593"/>
              <a:gd name="T5" fmla="*/ 57 h 447"/>
              <a:gd name="T6" fmla="*/ 171 w 593"/>
              <a:gd name="T7" fmla="*/ 20 h 447"/>
              <a:gd name="T8" fmla="*/ 85 w 593"/>
              <a:gd name="T9" fmla="*/ 80 h 447"/>
              <a:gd name="T10" fmla="*/ 0 w 593"/>
              <a:gd name="T11" fmla="*/ 104 h 447"/>
              <a:gd name="T12" fmla="*/ 187 w 593"/>
              <a:gd name="T13" fmla="*/ 3 h 447"/>
              <a:gd name="T14" fmla="*/ 388 w 593"/>
              <a:gd name="T15" fmla="*/ 168 h 447"/>
              <a:gd name="T16" fmla="*/ 593 w 593"/>
              <a:gd name="T17" fmla="*/ 374 h 447"/>
              <a:gd name="T18" fmla="*/ 451 w 593"/>
              <a:gd name="T19" fmla="*/ 433 h 447"/>
              <a:gd name="T20" fmla="*/ 310 w 593"/>
              <a:gd name="T21" fmla="*/ 271 h 447"/>
              <a:gd name="T22" fmla="*/ 288 w 593"/>
              <a:gd name="T23" fmla="*/ 179 h 447"/>
              <a:gd name="T24" fmla="*/ 388 w 593"/>
              <a:gd name="T25" fmla="*/ 168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3" h="447">
                <a:moveTo>
                  <a:pt x="187" y="3"/>
                </a:moveTo>
                <a:cubicBezTo>
                  <a:pt x="254" y="0"/>
                  <a:pt x="293" y="15"/>
                  <a:pt x="334" y="72"/>
                </a:cubicBezTo>
                <a:cubicBezTo>
                  <a:pt x="305" y="65"/>
                  <a:pt x="273" y="59"/>
                  <a:pt x="243" y="57"/>
                </a:cubicBezTo>
                <a:cubicBezTo>
                  <a:pt x="224" y="26"/>
                  <a:pt x="202" y="15"/>
                  <a:pt x="171" y="20"/>
                </a:cubicBezTo>
                <a:cubicBezTo>
                  <a:pt x="115" y="30"/>
                  <a:pt x="93" y="60"/>
                  <a:pt x="85" y="80"/>
                </a:cubicBezTo>
                <a:cubicBezTo>
                  <a:pt x="56" y="86"/>
                  <a:pt x="28" y="94"/>
                  <a:pt x="0" y="104"/>
                </a:cubicBezTo>
                <a:cubicBezTo>
                  <a:pt x="0" y="104"/>
                  <a:pt x="79" y="8"/>
                  <a:pt x="187" y="3"/>
                </a:cubicBezTo>
                <a:close/>
                <a:moveTo>
                  <a:pt x="388" y="168"/>
                </a:moveTo>
                <a:cubicBezTo>
                  <a:pt x="455" y="301"/>
                  <a:pt x="462" y="363"/>
                  <a:pt x="593" y="374"/>
                </a:cubicBezTo>
                <a:cubicBezTo>
                  <a:pt x="593" y="374"/>
                  <a:pt x="523" y="447"/>
                  <a:pt x="451" y="433"/>
                </a:cubicBezTo>
                <a:cubicBezTo>
                  <a:pt x="379" y="420"/>
                  <a:pt x="332" y="363"/>
                  <a:pt x="310" y="271"/>
                </a:cubicBezTo>
                <a:cubicBezTo>
                  <a:pt x="304" y="245"/>
                  <a:pt x="297" y="212"/>
                  <a:pt x="288" y="179"/>
                </a:cubicBezTo>
                <a:cubicBezTo>
                  <a:pt x="321" y="171"/>
                  <a:pt x="355" y="167"/>
                  <a:pt x="388" y="168"/>
                </a:cubicBezTo>
                <a:close/>
              </a:path>
            </a:pathLst>
          </a:custGeom>
          <a:solidFill>
            <a:srgbClr val="D9E4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1" name="PA_淘宝网Chenying0907出品 141"/>
          <p:cNvSpPr>
            <a:spLocks noEditPoints="1"/>
          </p:cNvSpPr>
          <p:nvPr>
            <p:custDataLst>
              <p:tags r:id="rId25"/>
            </p:custDataLst>
          </p:nvPr>
        </p:nvSpPr>
        <p:spPr bwMode="auto">
          <a:xfrm>
            <a:off x="5870575" y="2440657"/>
            <a:ext cx="1131887" cy="1001713"/>
          </a:xfrm>
          <a:custGeom>
            <a:avLst/>
            <a:gdLst>
              <a:gd name="T0" fmla="*/ 113 w 302"/>
              <a:gd name="T1" fmla="*/ 125 h 267"/>
              <a:gd name="T2" fmla="*/ 150 w 302"/>
              <a:gd name="T3" fmla="*/ 108 h 267"/>
              <a:gd name="T4" fmla="*/ 88 w 302"/>
              <a:gd name="T5" fmla="*/ 104 h 267"/>
              <a:gd name="T6" fmla="*/ 27 w 302"/>
              <a:gd name="T7" fmla="*/ 132 h 267"/>
              <a:gd name="T8" fmla="*/ 97 w 302"/>
              <a:gd name="T9" fmla="*/ 0 h 267"/>
              <a:gd name="T10" fmla="*/ 50 w 302"/>
              <a:gd name="T11" fmla="*/ 30 h 267"/>
              <a:gd name="T12" fmla="*/ 0 w 302"/>
              <a:gd name="T13" fmla="*/ 22 h 267"/>
              <a:gd name="T14" fmla="*/ 60 w 302"/>
              <a:gd name="T15" fmla="*/ 1 h 267"/>
              <a:gd name="T16" fmla="*/ 97 w 302"/>
              <a:gd name="T17" fmla="*/ 0 h 267"/>
              <a:gd name="T18" fmla="*/ 54 w 302"/>
              <a:gd name="T19" fmla="*/ 47 h 267"/>
              <a:gd name="T20" fmla="*/ 8 w 302"/>
              <a:gd name="T21" fmla="*/ 57 h 267"/>
              <a:gd name="T22" fmla="*/ 70 w 302"/>
              <a:gd name="T23" fmla="*/ 30 h 267"/>
              <a:gd name="T24" fmla="*/ 118 w 302"/>
              <a:gd name="T25" fmla="*/ 43 h 267"/>
              <a:gd name="T26" fmla="*/ 77 w 302"/>
              <a:gd name="T27" fmla="*/ 59 h 267"/>
              <a:gd name="T28" fmla="*/ 15 w 302"/>
              <a:gd name="T29" fmla="*/ 86 h 267"/>
              <a:gd name="T30" fmla="*/ 60 w 302"/>
              <a:gd name="T31" fmla="*/ 72 h 267"/>
              <a:gd name="T32" fmla="*/ 118 w 302"/>
              <a:gd name="T33" fmla="*/ 43 h 267"/>
              <a:gd name="T34" fmla="*/ 107 w 302"/>
              <a:gd name="T35" fmla="*/ 101 h 267"/>
              <a:gd name="T36" fmla="*/ 30 w 302"/>
              <a:gd name="T37" fmla="*/ 119 h 267"/>
              <a:gd name="T38" fmla="*/ 28 w 302"/>
              <a:gd name="T39" fmla="*/ 109 h 267"/>
              <a:gd name="T40" fmla="*/ 105 w 302"/>
              <a:gd name="T41" fmla="*/ 91 h 267"/>
              <a:gd name="T42" fmla="*/ 165 w 302"/>
              <a:gd name="T43" fmla="*/ 133 h 267"/>
              <a:gd name="T44" fmla="*/ 96 w 302"/>
              <a:gd name="T45" fmla="*/ 139 h 267"/>
              <a:gd name="T46" fmla="*/ 38 w 302"/>
              <a:gd name="T47" fmla="*/ 160 h 267"/>
              <a:gd name="T48" fmla="*/ 94 w 302"/>
              <a:gd name="T49" fmla="*/ 129 h 267"/>
              <a:gd name="T50" fmla="*/ 160 w 302"/>
              <a:gd name="T51" fmla="*/ 127 h 267"/>
              <a:gd name="T52" fmla="*/ 124 w 302"/>
              <a:gd name="T53" fmla="*/ 169 h 267"/>
              <a:gd name="T54" fmla="*/ 49 w 302"/>
              <a:gd name="T55" fmla="*/ 183 h 267"/>
              <a:gd name="T56" fmla="*/ 103 w 302"/>
              <a:gd name="T57" fmla="*/ 165 h 267"/>
              <a:gd name="T58" fmla="*/ 177 w 302"/>
              <a:gd name="T59" fmla="*/ 151 h 267"/>
              <a:gd name="T60" fmla="*/ 206 w 302"/>
              <a:gd name="T61" fmla="*/ 179 h 267"/>
              <a:gd name="T62" fmla="*/ 130 w 302"/>
              <a:gd name="T63" fmla="*/ 197 h 267"/>
              <a:gd name="T64" fmla="*/ 61 w 302"/>
              <a:gd name="T65" fmla="*/ 201 h 267"/>
              <a:gd name="T66" fmla="*/ 108 w 302"/>
              <a:gd name="T67" fmla="*/ 189 h 267"/>
              <a:gd name="T68" fmla="*/ 185 w 302"/>
              <a:gd name="T69" fmla="*/ 171 h 267"/>
              <a:gd name="T70" fmla="*/ 223 w 302"/>
              <a:gd name="T71" fmla="*/ 187 h 267"/>
              <a:gd name="T72" fmla="*/ 221 w 302"/>
              <a:gd name="T73" fmla="*/ 205 h 267"/>
              <a:gd name="T74" fmla="*/ 203 w 302"/>
              <a:gd name="T75" fmla="*/ 208 h 267"/>
              <a:gd name="T76" fmla="*/ 138 w 302"/>
              <a:gd name="T77" fmla="*/ 232 h 267"/>
              <a:gd name="T78" fmla="*/ 97 w 302"/>
              <a:gd name="T79" fmla="*/ 230 h 267"/>
              <a:gd name="T80" fmla="*/ 174 w 302"/>
              <a:gd name="T81" fmla="*/ 213 h 267"/>
              <a:gd name="T82" fmla="*/ 212 w 302"/>
              <a:gd name="T83" fmla="*/ 204 h 267"/>
              <a:gd name="T84" fmla="*/ 295 w 302"/>
              <a:gd name="T85" fmla="*/ 212 h 267"/>
              <a:gd name="T86" fmla="*/ 273 w 302"/>
              <a:gd name="T87" fmla="*/ 208 h 267"/>
              <a:gd name="T88" fmla="*/ 247 w 302"/>
              <a:gd name="T89" fmla="*/ 224 h 267"/>
              <a:gd name="T90" fmla="*/ 197 w 302"/>
              <a:gd name="T91" fmla="*/ 226 h 267"/>
              <a:gd name="T92" fmla="*/ 120 w 302"/>
              <a:gd name="T93" fmla="*/ 243 h 267"/>
              <a:gd name="T94" fmla="*/ 141 w 302"/>
              <a:gd name="T95" fmla="*/ 247 h 267"/>
              <a:gd name="T96" fmla="*/ 218 w 302"/>
              <a:gd name="T97" fmla="*/ 230 h 267"/>
              <a:gd name="T98" fmla="*/ 256 w 302"/>
              <a:gd name="T99" fmla="*/ 221 h 267"/>
              <a:gd name="T100" fmla="*/ 275 w 302"/>
              <a:gd name="T101" fmla="*/ 229 h 267"/>
              <a:gd name="T102" fmla="*/ 224 w 302"/>
              <a:gd name="T103" fmla="*/ 257 h 267"/>
              <a:gd name="T104" fmla="*/ 154 w 302"/>
              <a:gd name="T105" fmla="*/ 264 h 267"/>
              <a:gd name="T106" fmla="*/ 192 w 302"/>
              <a:gd name="T107" fmla="*/ 266 h 267"/>
              <a:gd name="T108" fmla="*/ 241 w 302"/>
              <a:gd name="T109" fmla="*/ 24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2" h="267">
                <a:moveTo>
                  <a:pt x="51" y="119"/>
                </a:moveTo>
                <a:cubicBezTo>
                  <a:pt x="74" y="133"/>
                  <a:pt x="74" y="133"/>
                  <a:pt x="74" y="133"/>
                </a:cubicBezTo>
                <a:cubicBezTo>
                  <a:pt x="89" y="111"/>
                  <a:pt x="89" y="111"/>
                  <a:pt x="89" y="111"/>
                </a:cubicBezTo>
                <a:cubicBezTo>
                  <a:pt x="113" y="125"/>
                  <a:pt x="113" y="125"/>
                  <a:pt x="113" y="125"/>
                </a:cubicBezTo>
                <a:cubicBezTo>
                  <a:pt x="128" y="102"/>
                  <a:pt x="128" y="102"/>
                  <a:pt x="128" y="102"/>
                </a:cubicBezTo>
                <a:cubicBezTo>
                  <a:pt x="151" y="116"/>
                  <a:pt x="151" y="116"/>
                  <a:pt x="151" y="116"/>
                </a:cubicBezTo>
                <a:cubicBezTo>
                  <a:pt x="153" y="114"/>
                  <a:pt x="153" y="114"/>
                  <a:pt x="153" y="114"/>
                </a:cubicBezTo>
                <a:cubicBezTo>
                  <a:pt x="152" y="112"/>
                  <a:pt x="151" y="110"/>
                  <a:pt x="150" y="108"/>
                </a:cubicBezTo>
                <a:cubicBezTo>
                  <a:pt x="149" y="109"/>
                  <a:pt x="149" y="109"/>
                  <a:pt x="149" y="109"/>
                </a:cubicBezTo>
                <a:cubicBezTo>
                  <a:pt x="126" y="95"/>
                  <a:pt x="126" y="95"/>
                  <a:pt x="126" y="95"/>
                </a:cubicBezTo>
                <a:cubicBezTo>
                  <a:pt x="111" y="118"/>
                  <a:pt x="111" y="118"/>
                  <a:pt x="111" y="118"/>
                </a:cubicBezTo>
                <a:cubicBezTo>
                  <a:pt x="88" y="104"/>
                  <a:pt x="88" y="104"/>
                  <a:pt x="88" y="104"/>
                </a:cubicBezTo>
                <a:cubicBezTo>
                  <a:pt x="73" y="127"/>
                  <a:pt x="73" y="127"/>
                  <a:pt x="73" y="127"/>
                </a:cubicBezTo>
                <a:cubicBezTo>
                  <a:pt x="49" y="112"/>
                  <a:pt x="49" y="112"/>
                  <a:pt x="49" y="112"/>
                </a:cubicBezTo>
                <a:cubicBezTo>
                  <a:pt x="34" y="136"/>
                  <a:pt x="34" y="136"/>
                  <a:pt x="34" y="136"/>
                </a:cubicBezTo>
                <a:cubicBezTo>
                  <a:pt x="27" y="132"/>
                  <a:pt x="27" y="132"/>
                  <a:pt x="27" y="132"/>
                </a:cubicBezTo>
                <a:cubicBezTo>
                  <a:pt x="28" y="134"/>
                  <a:pt x="29" y="136"/>
                  <a:pt x="30" y="139"/>
                </a:cubicBezTo>
                <a:cubicBezTo>
                  <a:pt x="36" y="143"/>
                  <a:pt x="36" y="143"/>
                  <a:pt x="36" y="143"/>
                </a:cubicBezTo>
                <a:cubicBezTo>
                  <a:pt x="51" y="119"/>
                  <a:pt x="51" y="119"/>
                  <a:pt x="51" y="119"/>
                </a:cubicBezTo>
                <a:close/>
                <a:moveTo>
                  <a:pt x="97" y="0"/>
                </a:moveTo>
                <a:cubicBezTo>
                  <a:pt x="99" y="4"/>
                  <a:pt x="99" y="4"/>
                  <a:pt x="99" y="4"/>
                </a:cubicBezTo>
                <a:cubicBezTo>
                  <a:pt x="88" y="21"/>
                  <a:pt x="88" y="21"/>
                  <a:pt x="88" y="21"/>
                </a:cubicBezTo>
                <a:cubicBezTo>
                  <a:pt x="65" y="6"/>
                  <a:pt x="65" y="6"/>
                  <a:pt x="65" y="6"/>
                </a:cubicBezTo>
                <a:cubicBezTo>
                  <a:pt x="50" y="30"/>
                  <a:pt x="50" y="30"/>
                  <a:pt x="50" y="30"/>
                </a:cubicBezTo>
                <a:cubicBezTo>
                  <a:pt x="27" y="16"/>
                  <a:pt x="27" y="16"/>
                  <a:pt x="27" y="16"/>
                </a:cubicBezTo>
                <a:cubicBezTo>
                  <a:pt x="12" y="38"/>
                  <a:pt x="12" y="38"/>
                  <a:pt x="12" y="38"/>
                </a:cubicBezTo>
                <a:cubicBezTo>
                  <a:pt x="2" y="33"/>
                  <a:pt x="2" y="33"/>
                  <a:pt x="2" y="33"/>
                </a:cubicBezTo>
                <a:cubicBezTo>
                  <a:pt x="1" y="29"/>
                  <a:pt x="0" y="25"/>
                  <a:pt x="0" y="22"/>
                </a:cubicBezTo>
                <a:cubicBezTo>
                  <a:pt x="10" y="28"/>
                  <a:pt x="10" y="28"/>
                  <a:pt x="10" y="28"/>
                </a:cubicBezTo>
                <a:cubicBezTo>
                  <a:pt x="25" y="5"/>
                  <a:pt x="25" y="5"/>
                  <a:pt x="25" y="5"/>
                </a:cubicBezTo>
                <a:cubicBezTo>
                  <a:pt x="48" y="20"/>
                  <a:pt x="48" y="20"/>
                  <a:pt x="48" y="20"/>
                </a:cubicBezTo>
                <a:cubicBezTo>
                  <a:pt x="60" y="1"/>
                  <a:pt x="60" y="1"/>
                  <a:pt x="60" y="1"/>
                </a:cubicBezTo>
                <a:cubicBezTo>
                  <a:pt x="63" y="1"/>
                  <a:pt x="66" y="1"/>
                  <a:pt x="70" y="0"/>
                </a:cubicBezTo>
                <a:cubicBezTo>
                  <a:pt x="87" y="10"/>
                  <a:pt x="87" y="10"/>
                  <a:pt x="87" y="10"/>
                </a:cubicBezTo>
                <a:cubicBezTo>
                  <a:pt x="93" y="0"/>
                  <a:pt x="93" y="0"/>
                  <a:pt x="93" y="0"/>
                </a:cubicBezTo>
                <a:cubicBezTo>
                  <a:pt x="95" y="0"/>
                  <a:pt x="96" y="0"/>
                  <a:pt x="97" y="0"/>
                </a:cubicBezTo>
                <a:close/>
                <a:moveTo>
                  <a:pt x="106" y="17"/>
                </a:moveTo>
                <a:cubicBezTo>
                  <a:pt x="92" y="38"/>
                  <a:pt x="92" y="38"/>
                  <a:pt x="92" y="38"/>
                </a:cubicBezTo>
                <a:cubicBezTo>
                  <a:pt x="69" y="23"/>
                  <a:pt x="69" y="23"/>
                  <a:pt x="69" y="23"/>
                </a:cubicBezTo>
                <a:cubicBezTo>
                  <a:pt x="54" y="47"/>
                  <a:pt x="54" y="47"/>
                  <a:pt x="54" y="47"/>
                </a:cubicBezTo>
                <a:cubicBezTo>
                  <a:pt x="31" y="33"/>
                  <a:pt x="31" y="33"/>
                  <a:pt x="31" y="33"/>
                </a:cubicBezTo>
                <a:cubicBezTo>
                  <a:pt x="16" y="56"/>
                  <a:pt x="16" y="56"/>
                  <a:pt x="16" y="56"/>
                </a:cubicBezTo>
                <a:cubicBezTo>
                  <a:pt x="6" y="50"/>
                  <a:pt x="6" y="50"/>
                  <a:pt x="6" y="50"/>
                </a:cubicBezTo>
                <a:cubicBezTo>
                  <a:pt x="8" y="57"/>
                  <a:pt x="8" y="57"/>
                  <a:pt x="8" y="57"/>
                </a:cubicBezTo>
                <a:cubicBezTo>
                  <a:pt x="17" y="62"/>
                  <a:pt x="17" y="62"/>
                  <a:pt x="17" y="62"/>
                </a:cubicBezTo>
                <a:cubicBezTo>
                  <a:pt x="32" y="40"/>
                  <a:pt x="32" y="40"/>
                  <a:pt x="32" y="40"/>
                </a:cubicBezTo>
                <a:cubicBezTo>
                  <a:pt x="56" y="54"/>
                  <a:pt x="56" y="54"/>
                  <a:pt x="56" y="54"/>
                </a:cubicBezTo>
                <a:cubicBezTo>
                  <a:pt x="70" y="30"/>
                  <a:pt x="70" y="30"/>
                  <a:pt x="70" y="30"/>
                </a:cubicBezTo>
                <a:cubicBezTo>
                  <a:pt x="94" y="45"/>
                  <a:pt x="94" y="45"/>
                  <a:pt x="94" y="45"/>
                </a:cubicBezTo>
                <a:cubicBezTo>
                  <a:pt x="108" y="22"/>
                  <a:pt x="108" y="22"/>
                  <a:pt x="108" y="22"/>
                </a:cubicBezTo>
                <a:cubicBezTo>
                  <a:pt x="106" y="17"/>
                  <a:pt x="106" y="17"/>
                  <a:pt x="106" y="17"/>
                </a:cubicBezTo>
                <a:close/>
                <a:moveTo>
                  <a:pt x="118" y="43"/>
                </a:moveTo>
                <a:cubicBezTo>
                  <a:pt x="120" y="48"/>
                  <a:pt x="122" y="52"/>
                  <a:pt x="124" y="56"/>
                </a:cubicBezTo>
                <a:cubicBezTo>
                  <a:pt x="115" y="50"/>
                  <a:pt x="115" y="50"/>
                  <a:pt x="115" y="50"/>
                </a:cubicBezTo>
                <a:cubicBezTo>
                  <a:pt x="100" y="74"/>
                  <a:pt x="100" y="74"/>
                  <a:pt x="100" y="74"/>
                </a:cubicBezTo>
                <a:cubicBezTo>
                  <a:pt x="77" y="59"/>
                  <a:pt x="77" y="59"/>
                  <a:pt x="77" y="59"/>
                </a:cubicBezTo>
                <a:cubicBezTo>
                  <a:pt x="62" y="82"/>
                  <a:pt x="62" y="82"/>
                  <a:pt x="62" y="82"/>
                </a:cubicBezTo>
                <a:cubicBezTo>
                  <a:pt x="39" y="68"/>
                  <a:pt x="39" y="68"/>
                  <a:pt x="39" y="68"/>
                </a:cubicBezTo>
                <a:cubicBezTo>
                  <a:pt x="24" y="91"/>
                  <a:pt x="24" y="91"/>
                  <a:pt x="24" y="91"/>
                </a:cubicBezTo>
                <a:cubicBezTo>
                  <a:pt x="15" y="86"/>
                  <a:pt x="15" y="86"/>
                  <a:pt x="15" y="86"/>
                </a:cubicBezTo>
                <a:cubicBezTo>
                  <a:pt x="12" y="75"/>
                  <a:pt x="12" y="75"/>
                  <a:pt x="12" y="75"/>
                </a:cubicBezTo>
                <a:cubicBezTo>
                  <a:pt x="21" y="80"/>
                  <a:pt x="21" y="80"/>
                  <a:pt x="21" y="80"/>
                </a:cubicBezTo>
                <a:cubicBezTo>
                  <a:pt x="36" y="58"/>
                  <a:pt x="36" y="58"/>
                  <a:pt x="36" y="58"/>
                </a:cubicBezTo>
                <a:cubicBezTo>
                  <a:pt x="60" y="72"/>
                  <a:pt x="60" y="72"/>
                  <a:pt x="60" y="72"/>
                </a:cubicBezTo>
                <a:cubicBezTo>
                  <a:pt x="75" y="49"/>
                  <a:pt x="75" y="49"/>
                  <a:pt x="75" y="49"/>
                </a:cubicBezTo>
                <a:cubicBezTo>
                  <a:pt x="98" y="63"/>
                  <a:pt x="98" y="63"/>
                  <a:pt x="98" y="63"/>
                </a:cubicBezTo>
                <a:cubicBezTo>
                  <a:pt x="113" y="40"/>
                  <a:pt x="113" y="40"/>
                  <a:pt x="113" y="40"/>
                </a:cubicBezTo>
                <a:cubicBezTo>
                  <a:pt x="118" y="43"/>
                  <a:pt x="118" y="43"/>
                  <a:pt x="118" y="43"/>
                </a:cubicBezTo>
                <a:close/>
                <a:moveTo>
                  <a:pt x="134" y="76"/>
                </a:moveTo>
                <a:cubicBezTo>
                  <a:pt x="136" y="80"/>
                  <a:pt x="138" y="85"/>
                  <a:pt x="140" y="89"/>
                </a:cubicBezTo>
                <a:cubicBezTo>
                  <a:pt x="122" y="78"/>
                  <a:pt x="122" y="78"/>
                  <a:pt x="122" y="78"/>
                </a:cubicBezTo>
                <a:cubicBezTo>
                  <a:pt x="107" y="101"/>
                  <a:pt x="107" y="101"/>
                  <a:pt x="107" y="101"/>
                </a:cubicBezTo>
                <a:cubicBezTo>
                  <a:pt x="84" y="87"/>
                  <a:pt x="84" y="87"/>
                  <a:pt x="84" y="87"/>
                </a:cubicBezTo>
                <a:cubicBezTo>
                  <a:pt x="69" y="110"/>
                  <a:pt x="69" y="110"/>
                  <a:pt x="69" y="110"/>
                </a:cubicBezTo>
                <a:cubicBezTo>
                  <a:pt x="45" y="95"/>
                  <a:pt x="45" y="95"/>
                  <a:pt x="45" y="95"/>
                </a:cubicBezTo>
                <a:cubicBezTo>
                  <a:pt x="30" y="119"/>
                  <a:pt x="30" y="119"/>
                  <a:pt x="30" y="119"/>
                </a:cubicBezTo>
                <a:cubicBezTo>
                  <a:pt x="22" y="114"/>
                  <a:pt x="22" y="114"/>
                  <a:pt x="22" y="114"/>
                </a:cubicBezTo>
                <a:cubicBezTo>
                  <a:pt x="21" y="110"/>
                  <a:pt x="20" y="107"/>
                  <a:pt x="19" y="103"/>
                </a:cubicBezTo>
                <a:cubicBezTo>
                  <a:pt x="19" y="103"/>
                  <a:pt x="19" y="103"/>
                  <a:pt x="19" y="103"/>
                </a:cubicBezTo>
                <a:cubicBezTo>
                  <a:pt x="28" y="109"/>
                  <a:pt x="28" y="109"/>
                  <a:pt x="28" y="109"/>
                </a:cubicBezTo>
                <a:cubicBezTo>
                  <a:pt x="43" y="85"/>
                  <a:pt x="43" y="85"/>
                  <a:pt x="43" y="85"/>
                </a:cubicBezTo>
                <a:cubicBezTo>
                  <a:pt x="67" y="99"/>
                  <a:pt x="67" y="99"/>
                  <a:pt x="67" y="99"/>
                </a:cubicBezTo>
                <a:cubicBezTo>
                  <a:pt x="82" y="77"/>
                  <a:pt x="82" y="77"/>
                  <a:pt x="82" y="77"/>
                </a:cubicBezTo>
                <a:cubicBezTo>
                  <a:pt x="105" y="91"/>
                  <a:pt x="105" y="91"/>
                  <a:pt x="105" y="91"/>
                </a:cubicBezTo>
                <a:cubicBezTo>
                  <a:pt x="120" y="68"/>
                  <a:pt x="120" y="68"/>
                  <a:pt x="120" y="68"/>
                </a:cubicBezTo>
                <a:cubicBezTo>
                  <a:pt x="134" y="76"/>
                  <a:pt x="134" y="76"/>
                  <a:pt x="134" y="76"/>
                </a:cubicBezTo>
                <a:close/>
                <a:moveTo>
                  <a:pt x="160" y="127"/>
                </a:moveTo>
                <a:cubicBezTo>
                  <a:pt x="162" y="129"/>
                  <a:pt x="163" y="131"/>
                  <a:pt x="165" y="133"/>
                </a:cubicBezTo>
                <a:cubicBezTo>
                  <a:pt x="157" y="145"/>
                  <a:pt x="157" y="145"/>
                  <a:pt x="157" y="145"/>
                </a:cubicBezTo>
                <a:cubicBezTo>
                  <a:pt x="134" y="130"/>
                  <a:pt x="134" y="130"/>
                  <a:pt x="134" y="130"/>
                </a:cubicBezTo>
                <a:cubicBezTo>
                  <a:pt x="119" y="154"/>
                  <a:pt x="119" y="154"/>
                  <a:pt x="119" y="154"/>
                </a:cubicBezTo>
                <a:cubicBezTo>
                  <a:pt x="96" y="139"/>
                  <a:pt x="96" y="139"/>
                  <a:pt x="96" y="139"/>
                </a:cubicBezTo>
                <a:cubicBezTo>
                  <a:pt x="81" y="162"/>
                  <a:pt x="81" y="162"/>
                  <a:pt x="81" y="162"/>
                </a:cubicBezTo>
                <a:cubicBezTo>
                  <a:pt x="57" y="148"/>
                  <a:pt x="57" y="148"/>
                  <a:pt x="57" y="148"/>
                </a:cubicBezTo>
                <a:cubicBezTo>
                  <a:pt x="43" y="170"/>
                  <a:pt x="43" y="170"/>
                  <a:pt x="43" y="170"/>
                </a:cubicBezTo>
                <a:cubicBezTo>
                  <a:pt x="41" y="167"/>
                  <a:pt x="40" y="163"/>
                  <a:pt x="38" y="160"/>
                </a:cubicBezTo>
                <a:cubicBezTo>
                  <a:pt x="40" y="161"/>
                  <a:pt x="40" y="161"/>
                  <a:pt x="40" y="161"/>
                </a:cubicBezTo>
                <a:cubicBezTo>
                  <a:pt x="55" y="138"/>
                  <a:pt x="55" y="138"/>
                  <a:pt x="55" y="138"/>
                </a:cubicBezTo>
                <a:cubicBezTo>
                  <a:pt x="79" y="152"/>
                  <a:pt x="79" y="152"/>
                  <a:pt x="79" y="152"/>
                </a:cubicBezTo>
                <a:cubicBezTo>
                  <a:pt x="94" y="129"/>
                  <a:pt x="94" y="129"/>
                  <a:pt x="94" y="129"/>
                </a:cubicBezTo>
                <a:cubicBezTo>
                  <a:pt x="117" y="144"/>
                  <a:pt x="117" y="144"/>
                  <a:pt x="117" y="144"/>
                </a:cubicBezTo>
                <a:cubicBezTo>
                  <a:pt x="132" y="120"/>
                  <a:pt x="132" y="120"/>
                  <a:pt x="132" y="120"/>
                </a:cubicBezTo>
                <a:cubicBezTo>
                  <a:pt x="155" y="134"/>
                  <a:pt x="155" y="134"/>
                  <a:pt x="155" y="134"/>
                </a:cubicBezTo>
                <a:cubicBezTo>
                  <a:pt x="160" y="127"/>
                  <a:pt x="160" y="127"/>
                  <a:pt x="160" y="127"/>
                </a:cubicBezTo>
                <a:close/>
                <a:moveTo>
                  <a:pt x="172" y="144"/>
                </a:moveTo>
                <a:cubicBezTo>
                  <a:pt x="162" y="160"/>
                  <a:pt x="162" y="160"/>
                  <a:pt x="162" y="160"/>
                </a:cubicBezTo>
                <a:cubicBezTo>
                  <a:pt x="138" y="146"/>
                  <a:pt x="138" y="146"/>
                  <a:pt x="138" y="146"/>
                </a:cubicBezTo>
                <a:cubicBezTo>
                  <a:pt x="124" y="169"/>
                  <a:pt x="124" y="169"/>
                  <a:pt x="124" y="169"/>
                </a:cubicBezTo>
                <a:cubicBezTo>
                  <a:pt x="100" y="155"/>
                  <a:pt x="100" y="155"/>
                  <a:pt x="100" y="155"/>
                </a:cubicBezTo>
                <a:cubicBezTo>
                  <a:pt x="85" y="178"/>
                  <a:pt x="85" y="178"/>
                  <a:pt x="85" y="178"/>
                </a:cubicBezTo>
                <a:cubicBezTo>
                  <a:pt x="61" y="164"/>
                  <a:pt x="61" y="164"/>
                  <a:pt x="61" y="164"/>
                </a:cubicBezTo>
                <a:cubicBezTo>
                  <a:pt x="49" y="183"/>
                  <a:pt x="49" y="183"/>
                  <a:pt x="49" y="183"/>
                </a:cubicBezTo>
                <a:cubicBezTo>
                  <a:pt x="51" y="185"/>
                  <a:pt x="52" y="187"/>
                  <a:pt x="54" y="190"/>
                </a:cubicBezTo>
                <a:cubicBezTo>
                  <a:pt x="64" y="174"/>
                  <a:pt x="64" y="174"/>
                  <a:pt x="64" y="174"/>
                </a:cubicBezTo>
                <a:cubicBezTo>
                  <a:pt x="87" y="188"/>
                  <a:pt x="87" y="188"/>
                  <a:pt x="87" y="188"/>
                </a:cubicBezTo>
                <a:cubicBezTo>
                  <a:pt x="103" y="165"/>
                  <a:pt x="103" y="165"/>
                  <a:pt x="103" y="165"/>
                </a:cubicBezTo>
                <a:cubicBezTo>
                  <a:pt x="126" y="180"/>
                  <a:pt x="126" y="180"/>
                  <a:pt x="126" y="180"/>
                </a:cubicBezTo>
                <a:cubicBezTo>
                  <a:pt x="141" y="156"/>
                  <a:pt x="141" y="156"/>
                  <a:pt x="141" y="156"/>
                </a:cubicBezTo>
                <a:cubicBezTo>
                  <a:pt x="164" y="171"/>
                  <a:pt x="164" y="171"/>
                  <a:pt x="164" y="171"/>
                </a:cubicBezTo>
                <a:cubicBezTo>
                  <a:pt x="177" y="151"/>
                  <a:pt x="177" y="151"/>
                  <a:pt x="177" y="151"/>
                </a:cubicBezTo>
                <a:cubicBezTo>
                  <a:pt x="175" y="149"/>
                  <a:pt x="174" y="147"/>
                  <a:pt x="172" y="144"/>
                </a:cubicBezTo>
                <a:close/>
                <a:moveTo>
                  <a:pt x="207" y="178"/>
                </a:moveTo>
                <a:cubicBezTo>
                  <a:pt x="206" y="179"/>
                  <a:pt x="206" y="179"/>
                  <a:pt x="206" y="179"/>
                </a:cubicBezTo>
                <a:cubicBezTo>
                  <a:pt x="206" y="179"/>
                  <a:pt x="206" y="179"/>
                  <a:pt x="206" y="179"/>
                </a:cubicBezTo>
                <a:cubicBezTo>
                  <a:pt x="183" y="165"/>
                  <a:pt x="183" y="165"/>
                  <a:pt x="183" y="165"/>
                </a:cubicBezTo>
                <a:cubicBezTo>
                  <a:pt x="168" y="188"/>
                  <a:pt x="168" y="188"/>
                  <a:pt x="168" y="188"/>
                </a:cubicBezTo>
                <a:cubicBezTo>
                  <a:pt x="145" y="173"/>
                  <a:pt x="145" y="173"/>
                  <a:pt x="145" y="173"/>
                </a:cubicBezTo>
                <a:cubicBezTo>
                  <a:pt x="130" y="197"/>
                  <a:pt x="130" y="197"/>
                  <a:pt x="130" y="197"/>
                </a:cubicBezTo>
                <a:cubicBezTo>
                  <a:pt x="106" y="182"/>
                  <a:pt x="106" y="182"/>
                  <a:pt x="106" y="182"/>
                </a:cubicBezTo>
                <a:cubicBezTo>
                  <a:pt x="91" y="205"/>
                  <a:pt x="91" y="205"/>
                  <a:pt x="91" y="205"/>
                </a:cubicBezTo>
                <a:cubicBezTo>
                  <a:pt x="68" y="191"/>
                  <a:pt x="68" y="191"/>
                  <a:pt x="68" y="191"/>
                </a:cubicBezTo>
                <a:cubicBezTo>
                  <a:pt x="61" y="201"/>
                  <a:pt x="61" y="201"/>
                  <a:pt x="61" y="201"/>
                </a:cubicBezTo>
                <a:cubicBezTo>
                  <a:pt x="62" y="202"/>
                  <a:pt x="63" y="204"/>
                  <a:pt x="64" y="205"/>
                </a:cubicBezTo>
                <a:cubicBezTo>
                  <a:pt x="69" y="198"/>
                  <a:pt x="69" y="198"/>
                  <a:pt x="69" y="198"/>
                </a:cubicBezTo>
                <a:cubicBezTo>
                  <a:pt x="93" y="212"/>
                  <a:pt x="93" y="212"/>
                  <a:pt x="93" y="212"/>
                </a:cubicBezTo>
                <a:cubicBezTo>
                  <a:pt x="108" y="189"/>
                  <a:pt x="108" y="189"/>
                  <a:pt x="108" y="189"/>
                </a:cubicBezTo>
                <a:cubicBezTo>
                  <a:pt x="131" y="204"/>
                  <a:pt x="131" y="204"/>
                  <a:pt x="131" y="204"/>
                </a:cubicBezTo>
                <a:cubicBezTo>
                  <a:pt x="146" y="180"/>
                  <a:pt x="146" y="180"/>
                  <a:pt x="146" y="180"/>
                </a:cubicBezTo>
                <a:cubicBezTo>
                  <a:pt x="170" y="194"/>
                  <a:pt x="170" y="194"/>
                  <a:pt x="170" y="194"/>
                </a:cubicBezTo>
                <a:cubicBezTo>
                  <a:pt x="185" y="171"/>
                  <a:pt x="185" y="171"/>
                  <a:pt x="185" y="171"/>
                </a:cubicBezTo>
                <a:cubicBezTo>
                  <a:pt x="208" y="186"/>
                  <a:pt x="208" y="186"/>
                  <a:pt x="208" y="186"/>
                </a:cubicBezTo>
                <a:cubicBezTo>
                  <a:pt x="211" y="181"/>
                  <a:pt x="211" y="181"/>
                  <a:pt x="211" y="181"/>
                </a:cubicBezTo>
                <a:cubicBezTo>
                  <a:pt x="210" y="180"/>
                  <a:pt x="208" y="179"/>
                  <a:pt x="207" y="178"/>
                </a:cubicBezTo>
                <a:close/>
                <a:moveTo>
                  <a:pt x="223" y="187"/>
                </a:moveTo>
                <a:cubicBezTo>
                  <a:pt x="233" y="192"/>
                  <a:pt x="244" y="196"/>
                  <a:pt x="257" y="199"/>
                </a:cubicBezTo>
                <a:cubicBezTo>
                  <a:pt x="253" y="206"/>
                  <a:pt x="253" y="206"/>
                  <a:pt x="253" y="206"/>
                </a:cubicBezTo>
                <a:cubicBezTo>
                  <a:pt x="229" y="191"/>
                  <a:pt x="229" y="191"/>
                  <a:pt x="229" y="191"/>
                </a:cubicBezTo>
                <a:cubicBezTo>
                  <a:pt x="221" y="205"/>
                  <a:pt x="221" y="205"/>
                  <a:pt x="221" y="205"/>
                </a:cubicBezTo>
                <a:cubicBezTo>
                  <a:pt x="221" y="205"/>
                  <a:pt x="221" y="205"/>
                  <a:pt x="221" y="205"/>
                </a:cubicBezTo>
                <a:cubicBezTo>
                  <a:pt x="214" y="215"/>
                  <a:pt x="214" y="215"/>
                  <a:pt x="214" y="215"/>
                </a:cubicBezTo>
                <a:cubicBezTo>
                  <a:pt x="203" y="208"/>
                  <a:pt x="203" y="208"/>
                  <a:pt x="203" y="208"/>
                </a:cubicBezTo>
                <a:cubicBezTo>
                  <a:pt x="203" y="208"/>
                  <a:pt x="203" y="208"/>
                  <a:pt x="203" y="208"/>
                </a:cubicBezTo>
                <a:cubicBezTo>
                  <a:pt x="191" y="200"/>
                  <a:pt x="191" y="200"/>
                  <a:pt x="191" y="200"/>
                </a:cubicBezTo>
                <a:cubicBezTo>
                  <a:pt x="176" y="223"/>
                  <a:pt x="176" y="223"/>
                  <a:pt x="176" y="223"/>
                </a:cubicBezTo>
                <a:cubicBezTo>
                  <a:pt x="152" y="209"/>
                  <a:pt x="152" y="209"/>
                  <a:pt x="152" y="209"/>
                </a:cubicBezTo>
                <a:cubicBezTo>
                  <a:pt x="138" y="232"/>
                  <a:pt x="138" y="232"/>
                  <a:pt x="138" y="232"/>
                </a:cubicBezTo>
                <a:cubicBezTo>
                  <a:pt x="114" y="218"/>
                  <a:pt x="114" y="218"/>
                  <a:pt x="114" y="218"/>
                </a:cubicBezTo>
                <a:cubicBezTo>
                  <a:pt x="100" y="240"/>
                  <a:pt x="100" y="240"/>
                  <a:pt x="100" y="240"/>
                </a:cubicBezTo>
                <a:cubicBezTo>
                  <a:pt x="90" y="233"/>
                  <a:pt x="82" y="225"/>
                  <a:pt x="74" y="217"/>
                </a:cubicBezTo>
                <a:cubicBezTo>
                  <a:pt x="97" y="230"/>
                  <a:pt x="97" y="230"/>
                  <a:pt x="97" y="230"/>
                </a:cubicBezTo>
                <a:cubicBezTo>
                  <a:pt x="112" y="208"/>
                  <a:pt x="112" y="208"/>
                  <a:pt x="112" y="208"/>
                </a:cubicBezTo>
                <a:cubicBezTo>
                  <a:pt x="135" y="222"/>
                  <a:pt x="135" y="222"/>
                  <a:pt x="135" y="222"/>
                </a:cubicBezTo>
                <a:cubicBezTo>
                  <a:pt x="150" y="199"/>
                  <a:pt x="150" y="199"/>
                  <a:pt x="150" y="199"/>
                </a:cubicBezTo>
                <a:cubicBezTo>
                  <a:pt x="174" y="213"/>
                  <a:pt x="174" y="213"/>
                  <a:pt x="174" y="213"/>
                </a:cubicBezTo>
                <a:cubicBezTo>
                  <a:pt x="189" y="190"/>
                  <a:pt x="189" y="190"/>
                  <a:pt x="189" y="190"/>
                </a:cubicBezTo>
                <a:cubicBezTo>
                  <a:pt x="200" y="197"/>
                  <a:pt x="200" y="197"/>
                  <a:pt x="200" y="197"/>
                </a:cubicBezTo>
                <a:cubicBezTo>
                  <a:pt x="200" y="197"/>
                  <a:pt x="200" y="197"/>
                  <a:pt x="200" y="197"/>
                </a:cubicBezTo>
                <a:cubicBezTo>
                  <a:pt x="212" y="204"/>
                  <a:pt x="212" y="204"/>
                  <a:pt x="212" y="204"/>
                </a:cubicBezTo>
                <a:cubicBezTo>
                  <a:pt x="223" y="187"/>
                  <a:pt x="223" y="187"/>
                  <a:pt x="223" y="187"/>
                </a:cubicBezTo>
                <a:close/>
                <a:moveTo>
                  <a:pt x="269" y="202"/>
                </a:moveTo>
                <a:cubicBezTo>
                  <a:pt x="273" y="202"/>
                  <a:pt x="277" y="203"/>
                  <a:pt x="281" y="204"/>
                </a:cubicBezTo>
                <a:cubicBezTo>
                  <a:pt x="295" y="212"/>
                  <a:pt x="295" y="212"/>
                  <a:pt x="295" y="212"/>
                </a:cubicBezTo>
                <a:cubicBezTo>
                  <a:pt x="299" y="206"/>
                  <a:pt x="299" y="206"/>
                  <a:pt x="299" y="206"/>
                </a:cubicBezTo>
                <a:cubicBezTo>
                  <a:pt x="300" y="206"/>
                  <a:pt x="301" y="206"/>
                  <a:pt x="302" y="206"/>
                </a:cubicBezTo>
                <a:cubicBezTo>
                  <a:pt x="302" y="206"/>
                  <a:pt x="297" y="211"/>
                  <a:pt x="289" y="217"/>
                </a:cubicBezTo>
                <a:cubicBezTo>
                  <a:pt x="273" y="208"/>
                  <a:pt x="273" y="208"/>
                  <a:pt x="273" y="208"/>
                </a:cubicBezTo>
                <a:cubicBezTo>
                  <a:pt x="265" y="222"/>
                  <a:pt x="265" y="222"/>
                  <a:pt x="265" y="222"/>
                </a:cubicBezTo>
                <a:cubicBezTo>
                  <a:pt x="265" y="222"/>
                  <a:pt x="265" y="222"/>
                  <a:pt x="265" y="222"/>
                </a:cubicBezTo>
                <a:cubicBezTo>
                  <a:pt x="259" y="232"/>
                  <a:pt x="259" y="232"/>
                  <a:pt x="259" y="232"/>
                </a:cubicBezTo>
                <a:cubicBezTo>
                  <a:pt x="247" y="224"/>
                  <a:pt x="247" y="224"/>
                  <a:pt x="247" y="224"/>
                </a:cubicBezTo>
                <a:cubicBezTo>
                  <a:pt x="247" y="224"/>
                  <a:pt x="247" y="224"/>
                  <a:pt x="247" y="224"/>
                </a:cubicBezTo>
                <a:cubicBezTo>
                  <a:pt x="235" y="217"/>
                  <a:pt x="235" y="217"/>
                  <a:pt x="235" y="217"/>
                </a:cubicBezTo>
                <a:cubicBezTo>
                  <a:pt x="220" y="240"/>
                  <a:pt x="220" y="240"/>
                  <a:pt x="220" y="240"/>
                </a:cubicBezTo>
                <a:cubicBezTo>
                  <a:pt x="197" y="226"/>
                  <a:pt x="197" y="226"/>
                  <a:pt x="197" y="226"/>
                </a:cubicBezTo>
                <a:cubicBezTo>
                  <a:pt x="182" y="249"/>
                  <a:pt x="182" y="249"/>
                  <a:pt x="182" y="249"/>
                </a:cubicBezTo>
                <a:cubicBezTo>
                  <a:pt x="159" y="235"/>
                  <a:pt x="159" y="235"/>
                  <a:pt x="159" y="235"/>
                </a:cubicBezTo>
                <a:cubicBezTo>
                  <a:pt x="143" y="258"/>
                  <a:pt x="143" y="258"/>
                  <a:pt x="143" y="258"/>
                </a:cubicBezTo>
                <a:cubicBezTo>
                  <a:pt x="120" y="243"/>
                  <a:pt x="120" y="243"/>
                  <a:pt x="120" y="243"/>
                </a:cubicBezTo>
                <a:cubicBezTo>
                  <a:pt x="116" y="250"/>
                  <a:pt x="116" y="250"/>
                  <a:pt x="116" y="250"/>
                </a:cubicBezTo>
                <a:cubicBezTo>
                  <a:pt x="114" y="249"/>
                  <a:pt x="111" y="247"/>
                  <a:pt x="109" y="246"/>
                </a:cubicBezTo>
                <a:cubicBezTo>
                  <a:pt x="118" y="233"/>
                  <a:pt x="118" y="233"/>
                  <a:pt x="118" y="233"/>
                </a:cubicBezTo>
                <a:cubicBezTo>
                  <a:pt x="141" y="247"/>
                  <a:pt x="141" y="247"/>
                  <a:pt x="141" y="247"/>
                </a:cubicBezTo>
                <a:cubicBezTo>
                  <a:pt x="156" y="225"/>
                  <a:pt x="156" y="225"/>
                  <a:pt x="156" y="225"/>
                </a:cubicBezTo>
                <a:cubicBezTo>
                  <a:pt x="180" y="239"/>
                  <a:pt x="180" y="239"/>
                  <a:pt x="180" y="239"/>
                </a:cubicBezTo>
                <a:cubicBezTo>
                  <a:pt x="195" y="215"/>
                  <a:pt x="195" y="215"/>
                  <a:pt x="195" y="215"/>
                </a:cubicBezTo>
                <a:cubicBezTo>
                  <a:pt x="218" y="230"/>
                  <a:pt x="218" y="230"/>
                  <a:pt x="218" y="230"/>
                </a:cubicBezTo>
                <a:cubicBezTo>
                  <a:pt x="233" y="207"/>
                  <a:pt x="233" y="207"/>
                  <a:pt x="233" y="207"/>
                </a:cubicBezTo>
                <a:cubicBezTo>
                  <a:pt x="245" y="214"/>
                  <a:pt x="245" y="214"/>
                  <a:pt x="245" y="214"/>
                </a:cubicBezTo>
                <a:cubicBezTo>
                  <a:pt x="245" y="214"/>
                  <a:pt x="245" y="214"/>
                  <a:pt x="245" y="214"/>
                </a:cubicBezTo>
                <a:cubicBezTo>
                  <a:pt x="256" y="221"/>
                  <a:pt x="256" y="221"/>
                  <a:pt x="256" y="221"/>
                </a:cubicBezTo>
                <a:cubicBezTo>
                  <a:pt x="269" y="202"/>
                  <a:pt x="269" y="202"/>
                  <a:pt x="269" y="202"/>
                </a:cubicBezTo>
                <a:close/>
                <a:moveTo>
                  <a:pt x="279" y="226"/>
                </a:moveTo>
                <a:cubicBezTo>
                  <a:pt x="277" y="225"/>
                  <a:pt x="277" y="225"/>
                  <a:pt x="277" y="225"/>
                </a:cubicBezTo>
                <a:cubicBezTo>
                  <a:pt x="275" y="229"/>
                  <a:pt x="275" y="229"/>
                  <a:pt x="275" y="229"/>
                </a:cubicBezTo>
                <a:cubicBezTo>
                  <a:pt x="276" y="228"/>
                  <a:pt x="277" y="227"/>
                  <a:pt x="279" y="226"/>
                </a:cubicBezTo>
                <a:close/>
                <a:moveTo>
                  <a:pt x="254" y="243"/>
                </a:moveTo>
                <a:cubicBezTo>
                  <a:pt x="239" y="234"/>
                  <a:pt x="239" y="234"/>
                  <a:pt x="239" y="234"/>
                </a:cubicBezTo>
                <a:cubicBezTo>
                  <a:pt x="224" y="257"/>
                  <a:pt x="224" y="257"/>
                  <a:pt x="224" y="257"/>
                </a:cubicBezTo>
                <a:cubicBezTo>
                  <a:pt x="201" y="243"/>
                  <a:pt x="201" y="243"/>
                  <a:pt x="201" y="243"/>
                </a:cubicBezTo>
                <a:cubicBezTo>
                  <a:pt x="186" y="266"/>
                  <a:pt x="186" y="266"/>
                  <a:pt x="186" y="266"/>
                </a:cubicBezTo>
                <a:cubicBezTo>
                  <a:pt x="163" y="252"/>
                  <a:pt x="163" y="252"/>
                  <a:pt x="163" y="252"/>
                </a:cubicBezTo>
                <a:cubicBezTo>
                  <a:pt x="154" y="264"/>
                  <a:pt x="154" y="264"/>
                  <a:pt x="154" y="264"/>
                </a:cubicBezTo>
                <a:cubicBezTo>
                  <a:pt x="156" y="265"/>
                  <a:pt x="158" y="265"/>
                  <a:pt x="160" y="265"/>
                </a:cubicBezTo>
                <a:cubicBezTo>
                  <a:pt x="164" y="259"/>
                  <a:pt x="164" y="259"/>
                  <a:pt x="164" y="259"/>
                </a:cubicBezTo>
                <a:cubicBezTo>
                  <a:pt x="178" y="267"/>
                  <a:pt x="178" y="267"/>
                  <a:pt x="178" y="267"/>
                </a:cubicBezTo>
                <a:cubicBezTo>
                  <a:pt x="182" y="267"/>
                  <a:pt x="187" y="267"/>
                  <a:pt x="192" y="266"/>
                </a:cubicBezTo>
                <a:cubicBezTo>
                  <a:pt x="202" y="250"/>
                  <a:pt x="202" y="250"/>
                  <a:pt x="202" y="250"/>
                </a:cubicBezTo>
                <a:cubicBezTo>
                  <a:pt x="219" y="260"/>
                  <a:pt x="219" y="260"/>
                  <a:pt x="219" y="260"/>
                </a:cubicBezTo>
                <a:cubicBezTo>
                  <a:pt x="224" y="258"/>
                  <a:pt x="228" y="257"/>
                  <a:pt x="232" y="255"/>
                </a:cubicBezTo>
                <a:cubicBezTo>
                  <a:pt x="241" y="241"/>
                  <a:pt x="241" y="241"/>
                  <a:pt x="241" y="241"/>
                </a:cubicBezTo>
                <a:cubicBezTo>
                  <a:pt x="249" y="246"/>
                  <a:pt x="249" y="246"/>
                  <a:pt x="249" y="246"/>
                </a:cubicBezTo>
                <a:cubicBezTo>
                  <a:pt x="251" y="245"/>
                  <a:pt x="252" y="244"/>
                  <a:pt x="254" y="243"/>
                </a:cubicBezTo>
                <a:close/>
              </a:path>
            </a:pathLst>
          </a:custGeom>
          <a:solidFill>
            <a:srgbClr val="ABCD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2" name="PA_淘宝网Chenying0907出品 142"/>
          <p:cNvSpPr>
            <a:spLocks noEditPoints="1"/>
          </p:cNvSpPr>
          <p:nvPr>
            <p:custDataLst>
              <p:tags r:id="rId26"/>
            </p:custDataLst>
          </p:nvPr>
        </p:nvSpPr>
        <p:spPr bwMode="auto">
          <a:xfrm>
            <a:off x="611187" y="2558132"/>
            <a:ext cx="439737" cy="509588"/>
          </a:xfrm>
          <a:custGeom>
            <a:avLst/>
            <a:gdLst>
              <a:gd name="T0" fmla="*/ 107 w 117"/>
              <a:gd name="T1" fmla="*/ 39 h 136"/>
              <a:gd name="T2" fmla="*/ 101 w 117"/>
              <a:gd name="T3" fmla="*/ 34 h 136"/>
              <a:gd name="T4" fmla="*/ 89 w 117"/>
              <a:gd name="T5" fmla="*/ 21 h 136"/>
              <a:gd name="T6" fmla="*/ 89 w 117"/>
              <a:gd name="T7" fmla="*/ 44 h 136"/>
              <a:gd name="T8" fmla="*/ 87 w 117"/>
              <a:gd name="T9" fmla="*/ 48 h 136"/>
              <a:gd name="T10" fmla="*/ 68 w 117"/>
              <a:gd name="T11" fmla="*/ 91 h 136"/>
              <a:gd name="T12" fmla="*/ 84 w 117"/>
              <a:gd name="T13" fmla="*/ 110 h 136"/>
              <a:gd name="T14" fmla="*/ 83 w 117"/>
              <a:gd name="T15" fmla="*/ 135 h 136"/>
              <a:gd name="T16" fmla="*/ 76 w 117"/>
              <a:gd name="T17" fmla="*/ 133 h 136"/>
              <a:gd name="T18" fmla="*/ 62 w 117"/>
              <a:gd name="T19" fmla="*/ 96 h 136"/>
              <a:gd name="T20" fmla="*/ 55 w 117"/>
              <a:gd name="T21" fmla="*/ 96 h 136"/>
              <a:gd name="T22" fmla="*/ 41 w 117"/>
              <a:gd name="T23" fmla="*/ 112 h 136"/>
              <a:gd name="T24" fmla="*/ 38 w 117"/>
              <a:gd name="T25" fmla="*/ 136 h 136"/>
              <a:gd name="T26" fmla="*/ 31 w 117"/>
              <a:gd name="T27" fmla="*/ 132 h 136"/>
              <a:gd name="T28" fmla="*/ 33 w 117"/>
              <a:gd name="T29" fmla="*/ 107 h 136"/>
              <a:gd name="T30" fmla="*/ 49 w 117"/>
              <a:gd name="T31" fmla="*/ 90 h 136"/>
              <a:gd name="T32" fmla="*/ 30 w 117"/>
              <a:gd name="T33" fmla="*/ 48 h 136"/>
              <a:gd name="T34" fmla="*/ 28 w 117"/>
              <a:gd name="T35" fmla="*/ 44 h 136"/>
              <a:gd name="T36" fmla="*/ 27 w 117"/>
              <a:gd name="T37" fmla="*/ 21 h 136"/>
              <a:gd name="T38" fmla="*/ 15 w 117"/>
              <a:gd name="T39" fmla="*/ 34 h 136"/>
              <a:gd name="T40" fmla="*/ 9 w 117"/>
              <a:gd name="T41" fmla="*/ 39 h 136"/>
              <a:gd name="T42" fmla="*/ 5 w 117"/>
              <a:gd name="T43" fmla="*/ 21 h 136"/>
              <a:gd name="T44" fmla="*/ 0 w 117"/>
              <a:gd name="T45" fmla="*/ 20 h 136"/>
              <a:gd name="T46" fmla="*/ 1 w 117"/>
              <a:gd name="T47" fmla="*/ 19 h 136"/>
              <a:gd name="T48" fmla="*/ 5 w 117"/>
              <a:gd name="T49" fmla="*/ 4 h 136"/>
              <a:gd name="T50" fmla="*/ 10 w 117"/>
              <a:gd name="T51" fmla="*/ 0 h 136"/>
              <a:gd name="T52" fmla="*/ 15 w 117"/>
              <a:gd name="T53" fmla="*/ 19 h 136"/>
              <a:gd name="T54" fmla="*/ 33 w 117"/>
              <a:gd name="T55" fmla="*/ 19 h 136"/>
              <a:gd name="T56" fmla="*/ 83 w 117"/>
              <a:gd name="T57" fmla="*/ 19 h 136"/>
              <a:gd name="T58" fmla="*/ 86 w 117"/>
              <a:gd name="T59" fmla="*/ 19 h 136"/>
              <a:gd name="T60" fmla="*/ 101 w 117"/>
              <a:gd name="T61" fmla="*/ 4 h 136"/>
              <a:gd name="T62" fmla="*/ 107 w 117"/>
              <a:gd name="T63" fmla="*/ 0 h 136"/>
              <a:gd name="T64" fmla="*/ 111 w 117"/>
              <a:gd name="T65" fmla="*/ 19 h 136"/>
              <a:gd name="T66" fmla="*/ 117 w 117"/>
              <a:gd name="T67" fmla="*/ 20 h 136"/>
              <a:gd name="T68" fmla="*/ 116 w 117"/>
              <a:gd name="T69" fmla="*/ 21 h 136"/>
              <a:gd name="T70" fmla="*/ 111 w 117"/>
              <a:gd name="T71" fmla="*/ 34 h 136"/>
              <a:gd name="T72" fmla="*/ 36 w 117"/>
              <a:gd name="T73" fmla="*/ 21 h 136"/>
              <a:gd name="T74" fmla="*/ 37 w 117"/>
              <a:gd name="T75" fmla="*/ 42 h 136"/>
              <a:gd name="T76" fmla="*/ 54 w 117"/>
              <a:gd name="T77" fmla="*/ 50 h 136"/>
              <a:gd name="T78" fmla="*/ 65 w 117"/>
              <a:gd name="T79" fmla="*/ 51 h 136"/>
              <a:gd name="T80" fmla="*/ 81 w 117"/>
              <a:gd name="T81" fmla="*/ 21 h 136"/>
              <a:gd name="T82" fmla="*/ 59 w 117"/>
              <a:gd name="T83" fmla="*/ 48 h 136"/>
              <a:gd name="T84" fmla="*/ 59 w 117"/>
              <a:gd name="T85" fmla="*/ 26 h 136"/>
              <a:gd name="T86" fmla="*/ 59 w 117"/>
              <a:gd name="T87"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136">
                <a:moveTo>
                  <a:pt x="111" y="34"/>
                </a:moveTo>
                <a:cubicBezTo>
                  <a:pt x="111" y="37"/>
                  <a:pt x="109" y="39"/>
                  <a:pt x="107" y="39"/>
                </a:cubicBezTo>
                <a:cubicBezTo>
                  <a:pt x="105" y="39"/>
                  <a:pt x="105" y="39"/>
                  <a:pt x="105" y="39"/>
                </a:cubicBezTo>
                <a:cubicBezTo>
                  <a:pt x="103" y="39"/>
                  <a:pt x="101" y="37"/>
                  <a:pt x="101" y="34"/>
                </a:cubicBezTo>
                <a:cubicBezTo>
                  <a:pt x="101" y="21"/>
                  <a:pt x="101" y="21"/>
                  <a:pt x="101" y="21"/>
                </a:cubicBezTo>
                <a:cubicBezTo>
                  <a:pt x="89" y="21"/>
                  <a:pt x="89" y="21"/>
                  <a:pt x="89" y="21"/>
                </a:cubicBezTo>
                <a:cubicBezTo>
                  <a:pt x="90" y="21"/>
                  <a:pt x="90" y="21"/>
                  <a:pt x="90" y="22"/>
                </a:cubicBezTo>
                <a:cubicBezTo>
                  <a:pt x="89" y="44"/>
                  <a:pt x="89" y="44"/>
                  <a:pt x="89" y="44"/>
                </a:cubicBezTo>
                <a:cubicBezTo>
                  <a:pt x="89" y="45"/>
                  <a:pt x="88" y="46"/>
                  <a:pt x="88" y="47"/>
                </a:cubicBezTo>
                <a:cubicBezTo>
                  <a:pt x="87" y="47"/>
                  <a:pt x="87" y="47"/>
                  <a:pt x="87" y="48"/>
                </a:cubicBezTo>
                <a:cubicBezTo>
                  <a:pt x="68" y="59"/>
                  <a:pt x="68" y="59"/>
                  <a:pt x="68" y="59"/>
                </a:cubicBezTo>
                <a:cubicBezTo>
                  <a:pt x="68" y="91"/>
                  <a:pt x="68" y="91"/>
                  <a:pt x="68" y="91"/>
                </a:cubicBezTo>
                <a:cubicBezTo>
                  <a:pt x="83" y="107"/>
                  <a:pt x="83" y="107"/>
                  <a:pt x="83" y="107"/>
                </a:cubicBezTo>
                <a:cubicBezTo>
                  <a:pt x="84" y="108"/>
                  <a:pt x="84" y="109"/>
                  <a:pt x="84" y="110"/>
                </a:cubicBezTo>
                <a:cubicBezTo>
                  <a:pt x="85" y="132"/>
                  <a:pt x="85" y="132"/>
                  <a:pt x="85" y="132"/>
                </a:cubicBezTo>
                <a:cubicBezTo>
                  <a:pt x="85" y="134"/>
                  <a:pt x="84" y="135"/>
                  <a:pt x="83" y="135"/>
                </a:cubicBezTo>
                <a:cubicBezTo>
                  <a:pt x="79" y="136"/>
                  <a:pt x="79" y="136"/>
                  <a:pt x="79" y="136"/>
                </a:cubicBezTo>
                <a:cubicBezTo>
                  <a:pt x="77" y="136"/>
                  <a:pt x="77" y="134"/>
                  <a:pt x="76" y="133"/>
                </a:cubicBezTo>
                <a:cubicBezTo>
                  <a:pt x="76" y="112"/>
                  <a:pt x="76" y="112"/>
                  <a:pt x="76" y="112"/>
                </a:cubicBezTo>
                <a:cubicBezTo>
                  <a:pt x="62" y="96"/>
                  <a:pt x="62" y="96"/>
                  <a:pt x="62" y="96"/>
                </a:cubicBezTo>
                <a:cubicBezTo>
                  <a:pt x="62" y="96"/>
                  <a:pt x="61" y="96"/>
                  <a:pt x="61" y="96"/>
                </a:cubicBezTo>
                <a:cubicBezTo>
                  <a:pt x="55" y="96"/>
                  <a:pt x="55" y="96"/>
                  <a:pt x="55" y="96"/>
                </a:cubicBezTo>
                <a:cubicBezTo>
                  <a:pt x="55" y="96"/>
                  <a:pt x="55" y="96"/>
                  <a:pt x="55" y="96"/>
                </a:cubicBezTo>
                <a:cubicBezTo>
                  <a:pt x="41" y="112"/>
                  <a:pt x="41" y="112"/>
                  <a:pt x="41" y="112"/>
                </a:cubicBezTo>
                <a:cubicBezTo>
                  <a:pt x="40" y="133"/>
                  <a:pt x="40" y="133"/>
                  <a:pt x="40" y="133"/>
                </a:cubicBezTo>
                <a:cubicBezTo>
                  <a:pt x="40" y="134"/>
                  <a:pt x="39" y="136"/>
                  <a:pt x="38" y="136"/>
                </a:cubicBezTo>
                <a:cubicBezTo>
                  <a:pt x="33" y="135"/>
                  <a:pt x="33" y="135"/>
                  <a:pt x="33" y="135"/>
                </a:cubicBezTo>
                <a:cubicBezTo>
                  <a:pt x="32" y="135"/>
                  <a:pt x="31" y="134"/>
                  <a:pt x="31" y="132"/>
                </a:cubicBezTo>
                <a:cubicBezTo>
                  <a:pt x="32" y="110"/>
                  <a:pt x="32" y="110"/>
                  <a:pt x="32" y="110"/>
                </a:cubicBezTo>
                <a:cubicBezTo>
                  <a:pt x="32" y="109"/>
                  <a:pt x="32" y="108"/>
                  <a:pt x="33" y="107"/>
                </a:cubicBezTo>
                <a:cubicBezTo>
                  <a:pt x="48" y="91"/>
                  <a:pt x="48" y="91"/>
                  <a:pt x="48" y="91"/>
                </a:cubicBezTo>
                <a:cubicBezTo>
                  <a:pt x="48" y="90"/>
                  <a:pt x="49" y="90"/>
                  <a:pt x="49" y="90"/>
                </a:cubicBezTo>
                <a:cubicBezTo>
                  <a:pt x="49" y="59"/>
                  <a:pt x="49" y="59"/>
                  <a:pt x="49" y="59"/>
                </a:cubicBezTo>
                <a:cubicBezTo>
                  <a:pt x="30" y="48"/>
                  <a:pt x="30" y="48"/>
                  <a:pt x="30" y="48"/>
                </a:cubicBezTo>
                <a:cubicBezTo>
                  <a:pt x="30" y="47"/>
                  <a:pt x="29" y="47"/>
                  <a:pt x="29" y="47"/>
                </a:cubicBezTo>
                <a:cubicBezTo>
                  <a:pt x="29" y="46"/>
                  <a:pt x="28" y="45"/>
                  <a:pt x="28" y="44"/>
                </a:cubicBezTo>
                <a:cubicBezTo>
                  <a:pt x="27" y="22"/>
                  <a:pt x="27" y="22"/>
                  <a:pt x="27" y="22"/>
                </a:cubicBezTo>
                <a:cubicBezTo>
                  <a:pt x="27" y="21"/>
                  <a:pt x="27" y="21"/>
                  <a:pt x="27" y="21"/>
                </a:cubicBezTo>
                <a:cubicBezTo>
                  <a:pt x="15" y="21"/>
                  <a:pt x="15" y="21"/>
                  <a:pt x="15" y="21"/>
                </a:cubicBezTo>
                <a:cubicBezTo>
                  <a:pt x="15" y="34"/>
                  <a:pt x="15" y="34"/>
                  <a:pt x="15" y="34"/>
                </a:cubicBezTo>
                <a:cubicBezTo>
                  <a:pt x="15" y="37"/>
                  <a:pt x="13" y="39"/>
                  <a:pt x="10" y="39"/>
                </a:cubicBezTo>
                <a:cubicBezTo>
                  <a:pt x="9" y="39"/>
                  <a:pt x="9" y="39"/>
                  <a:pt x="9" y="39"/>
                </a:cubicBezTo>
                <a:cubicBezTo>
                  <a:pt x="7" y="39"/>
                  <a:pt x="5" y="37"/>
                  <a:pt x="5" y="34"/>
                </a:cubicBezTo>
                <a:cubicBezTo>
                  <a:pt x="5" y="21"/>
                  <a:pt x="5" y="21"/>
                  <a:pt x="5" y="21"/>
                </a:cubicBezTo>
                <a:cubicBezTo>
                  <a:pt x="1" y="21"/>
                  <a:pt x="1" y="21"/>
                  <a:pt x="1" y="21"/>
                </a:cubicBezTo>
                <a:cubicBezTo>
                  <a:pt x="0" y="21"/>
                  <a:pt x="0" y="20"/>
                  <a:pt x="0" y="20"/>
                </a:cubicBezTo>
                <a:cubicBezTo>
                  <a:pt x="0" y="20"/>
                  <a:pt x="0" y="20"/>
                  <a:pt x="0" y="20"/>
                </a:cubicBezTo>
                <a:cubicBezTo>
                  <a:pt x="0" y="19"/>
                  <a:pt x="0" y="19"/>
                  <a:pt x="1" y="19"/>
                </a:cubicBezTo>
                <a:cubicBezTo>
                  <a:pt x="5" y="19"/>
                  <a:pt x="5" y="19"/>
                  <a:pt x="5" y="19"/>
                </a:cubicBezTo>
                <a:cubicBezTo>
                  <a:pt x="5" y="4"/>
                  <a:pt x="5" y="4"/>
                  <a:pt x="5" y="4"/>
                </a:cubicBezTo>
                <a:cubicBezTo>
                  <a:pt x="5" y="2"/>
                  <a:pt x="7" y="0"/>
                  <a:pt x="9" y="0"/>
                </a:cubicBezTo>
                <a:cubicBezTo>
                  <a:pt x="10" y="0"/>
                  <a:pt x="10" y="0"/>
                  <a:pt x="10" y="0"/>
                </a:cubicBezTo>
                <a:cubicBezTo>
                  <a:pt x="13" y="0"/>
                  <a:pt x="15" y="2"/>
                  <a:pt x="15" y="4"/>
                </a:cubicBezTo>
                <a:cubicBezTo>
                  <a:pt x="15" y="19"/>
                  <a:pt x="15" y="19"/>
                  <a:pt x="15" y="19"/>
                </a:cubicBezTo>
                <a:cubicBezTo>
                  <a:pt x="30" y="19"/>
                  <a:pt x="30" y="19"/>
                  <a:pt x="30" y="19"/>
                </a:cubicBezTo>
                <a:cubicBezTo>
                  <a:pt x="33" y="19"/>
                  <a:pt x="33" y="19"/>
                  <a:pt x="33" y="19"/>
                </a:cubicBezTo>
                <a:cubicBezTo>
                  <a:pt x="34" y="19"/>
                  <a:pt x="34" y="19"/>
                  <a:pt x="34" y="19"/>
                </a:cubicBezTo>
                <a:cubicBezTo>
                  <a:pt x="83" y="19"/>
                  <a:pt x="83" y="19"/>
                  <a:pt x="83" y="19"/>
                </a:cubicBezTo>
                <a:cubicBezTo>
                  <a:pt x="83" y="19"/>
                  <a:pt x="83" y="19"/>
                  <a:pt x="83" y="19"/>
                </a:cubicBezTo>
                <a:cubicBezTo>
                  <a:pt x="86" y="19"/>
                  <a:pt x="86" y="19"/>
                  <a:pt x="86" y="19"/>
                </a:cubicBezTo>
                <a:cubicBezTo>
                  <a:pt x="101" y="19"/>
                  <a:pt x="101" y="19"/>
                  <a:pt x="101" y="19"/>
                </a:cubicBezTo>
                <a:cubicBezTo>
                  <a:pt x="101" y="4"/>
                  <a:pt x="101" y="4"/>
                  <a:pt x="101" y="4"/>
                </a:cubicBezTo>
                <a:cubicBezTo>
                  <a:pt x="101" y="2"/>
                  <a:pt x="103" y="0"/>
                  <a:pt x="105" y="0"/>
                </a:cubicBezTo>
                <a:cubicBezTo>
                  <a:pt x="107" y="0"/>
                  <a:pt x="107" y="0"/>
                  <a:pt x="107" y="0"/>
                </a:cubicBezTo>
                <a:cubicBezTo>
                  <a:pt x="109" y="0"/>
                  <a:pt x="111" y="2"/>
                  <a:pt x="111" y="4"/>
                </a:cubicBezTo>
                <a:cubicBezTo>
                  <a:pt x="111" y="19"/>
                  <a:pt x="111" y="19"/>
                  <a:pt x="111" y="19"/>
                </a:cubicBezTo>
                <a:cubicBezTo>
                  <a:pt x="116" y="19"/>
                  <a:pt x="116" y="19"/>
                  <a:pt x="116" y="19"/>
                </a:cubicBezTo>
                <a:cubicBezTo>
                  <a:pt x="117" y="19"/>
                  <a:pt x="117" y="19"/>
                  <a:pt x="117" y="20"/>
                </a:cubicBezTo>
                <a:cubicBezTo>
                  <a:pt x="117" y="20"/>
                  <a:pt x="117" y="20"/>
                  <a:pt x="117" y="20"/>
                </a:cubicBezTo>
                <a:cubicBezTo>
                  <a:pt x="117" y="20"/>
                  <a:pt x="117" y="21"/>
                  <a:pt x="116" y="21"/>
                </a:cubicBezTo>
                <a:cubicBezTo>
                  <a:pt x="111" y="21"/>
                  <a:pt x="111" y="21"/>
                  <a:pt x="111" y="21"/>
                </a:cubicBezTo>
                <a:cubicBezTo>
                  <a:pt x="111" y="34"/>
                  <a:pt x="111" y="34"/>
                  <a:pt x="111" y="34"/>
                </a:cubicBezTo>
                <a:close/>
                <a:moveTo>
                  <a:pt x="81" y="21"/>
                </a:moveTo>
                <a:cubicBezTo>
                  <a:pt x="36" y="21"/>
                  <a:pt x="36" y="21"/>
                  <a:pt x="36" y="21"/>
                </a:cubicBezTo>
                <a:cubicBezTo>
                  <a:pt x="36" y="21"/>
                  <a:pt x="36" y="21"/>
                  <a:pt x="36" y="21"/>
                </a:cubicBezTo>
                <a:cubicBezTo>
                  <a:pt x="37" y="42"/>
                  <a:pt x="37" y="42"/>
                  <a:pt x="37" y="42"/>
                </a:cubicBezTo>
                <a:cubicBezTo>
                  <a:pt x="51" y="51"/>
                  <a:pt x="51" y="51"/>
                  <a:pt x="51" y="51"/>
                </a:cubicBezTo>
                <a:cubicBezTo>
                  <a:pt x="52" y="51"/>
                  <a:pt x="53" y="50"/>
                  <a:pt x="54" y="50"/>
                </a:cubicBezTo>
                <a:cubicBezTo>
                  <a:pt x="63" y="50"/>
                  <a:pt x="63" y="50"/>
                  <a:pt x="63" y="50"/>
                </a:cubicBezTo>
                <a:cubicBezTo>
                  <a:pt x="64" y="50"/>
                  <a:pt x="65" y="51"/>
                  <a:pt x="65" y="51"/>
                </a:cubicBezTo>
                <a:cubicBezTo>
                  <a:pt x="80" y="42"/>
                  <a:pt x="80" y="42"/>
                  <a:pt x="80" y="42"/>
                </a:cubicBezTo>
                <a:cubicBezTo>
                  <a:pt x="81" y="21"/>
                  <a:pt x="81" y="21"/>
                  <a:pt x="81" y="21"/>
                </a:cubicBezTo>
                <a:cubicBezTo>
                  <a:pt x="81" y="21"/>
                  <a:pt x="81" y="21"/>
                  <a:pt x="81" y="21"/>
                </a:cubicBezTo>
                <a:close/>
                <a:moveTo>
                  <a:pt x="59" y="48"/>
                </a:moveTo>
                <a:cubicBezTo>
                  <a:pt x="65" y="48"/>
                  <a:pt x="70" y="43"/>
                  <a:pt x="70" y="37"/>
                </a:cubicBezTo>
                <a:cubicBezTo>
                  <a:pt x="70" y="31"/>
                  <a:pt x="65" y="26"/>
                  <a:pt x="59" y="26"/>
                </a:cubicBezTo>
                <a:cubicBezTo>
                  <a:pt x="53" y="26"/>
                  <a:pt x="48" y="31"/>
                  <a:pt x="48" y="37"/>
                </a:cubicBezTo>
                <a:cubicBezTo>
                  <a:pt x="48" y="43"/>
                  <a:pt x="53" y="48"/>
                  <a:pt x="59" y="48"/>
                </a:cubicBezTo>
                <a:close/>
              </a:path>
            </a:pathLst>
          </a:custGeom>
          <a:solidFill>
            <a:srgbClr val="ABCD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1115" name="PA_淘宝网chenying0907出品 1114"/>
          <p:cNvPicPr>
            <a:picLocks noChangeAspect="1"/>
          </p:cNvPicPr>
          <p:nvPr>
            <p:custDataLst>
              <p:tags r:id="rId27"/>
            </p:custDataLst>
          </p:nvPr>
        </p:nvPicPr>
        <p:blipFill>
          <a:blip r:embed="rId37">
            <a:extLst>
              <a:ext uri="{28A0092B-C50C-407E-A947-70E740481C1C}">
                <a14:useLocalDpi xmlns:a14="http://schemas.microsoft.com/office/drawing/2010/main" val="0"/>
              </a:ext>
            </a:extLst>
          </a:blip>
          <a:stretch>
            <a:fillRect/>
          </a:stretch>
        </p:blipFill>
        <p:spPr>
          <a:xfrm>
            <a:off x="4937532" y="771550"/>
            <a:ext cx="4454402" cy="3887639"/>
          </a:xfrm>
          <a:prstGeom prst="rect">
            <a:avLst/>
          </a:prstGeom>
        </p:spPr>
      </p:pic>
      <p:sp>
        <p:nvSpPr>
          <p:cNvPr id="1116" name="PA_文本框 1115"/>
          <p:cNvSpPr txBox="1"/>
          <p:nvPr>
            <p:custDataLst>
              <p:tags r:id="rId28"/>
            </p:custDataLst>
          </p:nvPr>
        </p:nvSpPr>
        <p:spPr>
          <a:xfrm>
            <a:off x="256907" y="351384"/>
            <a:ext cx="5006499" cy="584775"/>
          </a:xfrm>
          <a:prstGeom prst="rect">
            <a:avLst/>
          </a:prstGeom>
          <a:noFill/>
        </p:spPr>
        <p:txBody>
          <a:bodyPr wrap="none" rtlCol="0">
            <a:spAutoFit/>
          </a:bodyPr>
          <a:lstStyle/>
          <a:p>
            <a:r>
              <a:rPr lang="zh-CN" altLang="en-US" sz="3200" b="1" dirty="0">
                <a:solidFill>
                  <a:schemeClr val="tx2"/>
                </a:solidFill>
                <a:latin typeface="+mj-ea"/>
                <a:ea typeface="+mj-ea"/>
              </a:rPr>
              <a:t>运动品牌公司简介</a:t>
            </a:r>
            <a:r>
              <a:rPr lang="en-US" altLang="zh-CN" sz="3200" b="1" dirty="0" err="1">
                <a:solidFill>
                  <a:schemeClr val="tx2"/>
                </a:solidFill>
                <a:latin typeface="+mj-ea"/>
                <a:ea typeface="+mj-ea"/>
              </a:rPr>
              <a:t>ppt</a:t>
            </a:r>
            <a:r>
              <a:rPr lang="zh-CN" altLang="en-US" sz="3200" b="1" dirty="0">
                <a:solidFill>
                  <a:schemeClr val="tx2"/>
                </a:solidFill>
                <a:latin typeface="+mj-ea"/>
                <a:ea typeface="+mj-ea"/>
              </a:rPr>
              <a:t>模板</a:t>
            </a:r>
            <a:endParaRPr lang="zh-CN" altLang="en-US" sz="3200" b="1" dirty="0">
              <a:solidFill>
                <a:schemeClr val="tx2"/>
              </a:solidFill>
              <a:latin typeface="+mj-ea"/>
              <a:ea typeface="+mj-ea"/>
            </a:endParaRPr>
          </a:p>
        </p:txBody>
      </p:sp>
      <p:sp>
        <p:nvSpPr>
          <p:cNvPr id="189" name="PA_文本框 188"/>
          <p:cNvSpPr txBox="1"/>
          <p:nvPr>
            <p:custDataLst>
              <p:tags r:id="rId29"/>
            </p:custDataLst>
          </p:nvPr>
        </p:nvSpPr>
        <p:spPr>
          <a:xfrm>
            <a:off x="256907" y="901764"/>
            <a:ext cx="3656443" cy="440343"/>
          </a:xfrm>
          <a:prstGeom prst="rect">
            <a:avLst/>
          </a:prstGeom>
          <a:noFill/>
        </p:spPr>
        <p:txBody>
          <a:bodyPr wrap="none" lIns="100803" tIns="50402" rIns="100803" bIns="50402" rtlCol="0">
            <a:spAutoFit/>
          </a:bodyPr>
          <a:lstStyle/>
          <a:p>
            <a:r>
              <a:rPr lang="en-US" altLang="zh-CN" sz="1100" dirty="0">
                <a:solidFill>
                  <a:schemeClr val="tx1">
                    <a:lumMod val="50000"/>
                    <a:lumOff val="50000"/>
                  </a:schemeClr>
                </a:solidFill>
              </a:rPr>
              <a:t>2016 year-end summary work summarizes the boutique PPT</a:t>
            </a:r>
          </a:p>
          <a:p>
            <a:r>
              <a:rPr lang="en-US" altLang="zh-CN" sz="1100" dirty="0">
                <a:solidFill>
                  <a:schemeClr val="tx1">
                    <a:lumMod val="50000"/>
                    <a:lumOff val="50000"/>
                  </a:schemeClr>
                </a:solidFill>
              </a:rPr>
              <a:t>About the summary text input or copy here</a:t>
            </a:r>
          </a:p>
        </p:txBody>
      </p:sp>
      <p:pic>
        <p:nvPicPr>
          <p:cNvPr id="1117" name="PA_VariousArtists - attraction.mp3">
            <a:hlinkClick r:id="" action="ppaction://media"/>
          </p:cNvPr>
          <p:cNvPicPr>
            <a:picLocks noChangeAspect="1"/>
          </p:cNvPicPr>
          <p:nvPr>
            <a:audioFile r:link="rId31"/>
            <p:custDataLst>
              <p:tags r:id="rId32"/>
            </p:custDataLst>
            <p:extLst>
              <p:ext uri="{DAA4B4D4-6D71-4841-9C94-3DE7FCFB9230}">
                <p14:media xmlns:p14="http://schemas.microsoft.com/office/powerpoint/2010/main" r:embed="rId30"/>
              </p:ext>
            </p:extLst>
          </p:nvPr>
        </p:nvPicPr>
        <p:blipFill>
          <a:blip r:embed="rId38"/>
          <a:stretch>
            <a:fillRect/>
          </a:stretch>
        </p:blipFill>
        <p:spPr>
          <a:xfrm>
            <a:off x="7335837" y="-2036762"/>
            <a:ext cx="609600" cy="609600"/>
          </a:xfrm>
          <a:prstGeom prst="rect">
            <a:avLst/>
          </a:prstGeom>
        </p:spPr>
      </p:pic>
      <p:pic>
        <p:nvPicPr>
          <p:cNvPr id="1026" name="PA_淘宝网Chenying0907出品 2"/>
          <p:cNvPicPr>
            <a:picLocks noChangeAspect="1" noChangeArrowheads="1"/>
          </p:cNvPicPr>
          <p:nvPr>
            <p:custDataLst>
              <p:tags r:id="rId33"/>
            </p:custDataLst>
          </p:nvPr>
        </p:nvPicPr>
        <p:blipFill>
          <a:blip r:embed="rId39">
            <a:extLst>
              <a:ext uri="{28A0092B-C50C-407E-A947-70E740481C1C}">
                <a14:useLocalDpi xmlns:a14="http://schemas.microsoft.com/office/drawing/2010/main" val="0"/>
              </a:ext>
            </a:extLst>
          </a:blip>
          <a:srcRect/>
          <a:stretch>
            <a:fillRect/>
          </a:stretch>
        </p:blipFill>
        <p:spPr bwMode="auto">
          <a:xfrm>
            <a:off x="3346658" y="3146956"/>
            <a:ext cx="2530059" cy="1749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A_淘宝网Chenying0907出品 3"/>
          <p:cNvPicPr>
            <a:picLocks noChangeAspect="1" noChangeArrowheads="1"/>
          </p:cNvPicPr>
          <p:nvPr>
            <p:custDataLst>
              <p:tags r:id="rId34"/>
            </p:custDataLst>
          </p:nvPr>
        </p:nvPicPr>
        <p:blipFill>
          <a:blip r:embed="rId40">
            <a:extLst>
              <a:ext uri="{28A0092B-C50C-407E-A947-70E740481C1C}">
                <a14:useLocalDpi xmlns:a14="http://schemas.microsoft.com/office/drawing/2010/main" val="0"/>
              </a:ext>
            </a:extLst>
          </a:blip>
          <a:srcRect/>
          <a:stretch>
            <a:fillRect/>
          </a:stretch>
        </p:blipFill>
        <p:spPr bwMode="auto">
          <a:xfrm>
            <a:off x="-90247" y="3482178"/>
            <a:ext cx="1767993" cy="883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949915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17"/>
                                            </p:tgtEl>
                                          </p:cBhvr>
                                        </p:cmd>
                                      </p:childTnLst>
                                    </p:cTn>
                                  </p:par>
                                  <p:par>
                                    <p:cTn id="7" presetID="22" presetClass="entr" presetSubtype="8"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1000"/>
                                            <p:tgtEl>
                                              <p:spTgt spid="9"/>
                                            </p:tgtEl>
                                          </p:cBhvr>
                                        </p:animEffect>
                                      </p:childTnLst>
                                    </p:cTn>
                                  </p:par>
                                  <p:par>
                                    <p:cTn id="10" presetID="22" presetClass="entr" presetSubtype="8" fill="hold" grpId="0" nodeType="withEffect">
                                      <p:stCondLst>
                                        <p:cond delay="20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par>
                                    <p:cTn id="13" presetID="22" presetClass="entr" presetSubtype="8" fill="hold" grpId="0" nodeType="withEffect">
                                      <p:stCondLst>
                                        <p:cond delay="40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1000"/>
                                            <p:tgtEl>
                                              <p:spTgt spid="11"/>
                                            </p:tgtEl>
                                          </p:cBhvr>
                                        </p:animEffect>
                                      </p:childTnLst>
                                    </p:cTn>
                                  </p:par>
                                  <p:par>
                                    <p:cTn id="16" presetID="22" presetClass="entr" presetSubtype="8" fill="hold" grpId="0" nodeType="withEffect">
                                      <p:stCondLst>
                                        <p:cond delay="60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1000"/>
                                            <p:tgtEl>
                                              <p:spTgt spid="12"/>
                                            </p:tgtEl>
                                          </p:cBhvr>
                                        </p:animEffect>
                                      </p:childTnLst>
                                    </p:cTn>
                                  </p:par>
                                  <p:par>
                                    <p:cTn id="19" presetID="22" presetClass="entr" presetSubtype="8" fill="hold" grpId="0" nodeType="withEffect">
                                      <p:stCondLst>
                                        <p:cond delay="800"/>
                                      </p:stCondLst>
                                      <p:childTnLst>
                                        <p:set>
                                          <p:cBhvr>
                                            <p:cTn id="20" dur="1" fill="hold">
                                              <p:stCondLst>
                                                <p:cond delay="0"/>
                                              </p:stCondLst>
                                            </p:cTn>
                                            <p:tgtEl>
                                              <p:spTgt spid="1091"/>
                                            </p:tgtEl>
                                            <p:attrNameLst>
                                              <p:attrName>style.visibility</p:attrName>
                                            </p:attrNameLst>
                                          </p:cBhvr>
                                          <p:to>
                                            <p:strVal val="visible"/>
                                          </p:to>
                                        </p:set>
                                        <p:animEffect transition="in" filter="wipe(left)">
                                          <p:cBhvr>
                                            <p:cTn id="21" dur="1000"/>
                                            <p:tgtEl>
                                              <p:spTgt spid="1091"/>
                                            </p:tgtEl>
                                          </p:cBhvr>
                                        </p:animEffect>
                                      </p:childTnLst>
                                    </p:cTn>
                                  </p:par>
                                  <p:par>
                                    <p:cTn id="22" presetID="22" presetClass="entr" presetSubtype="8" fill="hold" grpId="0" nodeType="withEffect">
                                      <p:stCondLst>
                                        <p:cond delay="1000"/>
                                      </p:stCondLst>
                                      <p:childTnLst>
                                        <p:set>
                                          <p:cBhvr>
                                            <p:cTn id="23" dur="1" fill="hold">
                                              <p:stCondLst>
                                                <p:cond delay="0"/>
                                              </p:stCondLst>
                                            </p:cTn>
                                            <p:tgtEl>
                                              <p:spTgt spid="1092"/>
                                            </p:tgtEl>
                                            <p:attrNameLst>
                                              <p:attrName>style.visibility</p:attrName>
                                            </p:attrNameLst>
                                          </p:cBhvr>
                                          <p:to>
                                            <p:strVal val="visible"/>
                                          </p:to>
                                        </p:set>
                                        <p:animEffect transition="in" filter="wipe(left)">
                                          <p:cBhvr>
                                            <p:cTn id="24" dur="1000"/>
                                            <p:tgtEl>
                                              <p:spTgt spid="1092"/>
                                            </p:tgtEl>
                                          </p:cBhvr>
                                        </p:animEffect>
                                      </p:childTnLst>
                                    </p:cTn>
                                  </p:par>
                                  <p:par>
                                    <p:cTn id="25" presetID="22" presetClass="entr" presetSubtype="8" fill="hold" grpId="0" nodeType="withEffect">
                                      <p:stCondLst>
                                        <p:cond delay="1200"/>
                                      </p:stCondLst>
                                      <p:childTnLst>
                                        <p:set>
                                          <p:cBhvr>
                                            <p:cTn id="26" dur="1" fill="hold">
                                              <p:stCondLst>
                                                <p:cond delay="0"/>
                                              </p:stCondLst>
                                            </p:cTn>
                                            <p:tgtEl>
                                              <p:spTgt spid="1093"/>
                                            </p:tgtEl>
                                            <p:attrNameLst>
                                              <p:attrName>style.visibility</p:attrName>
                                            </p:attrNameLst>
                                          </p:cBhvr>
                                          <p:to>
                                            <p:strVal val="visible"/>
                                          </p:to>
                                        </p:set>
                                        <p:animEffect transition="in" filter="wipe(left)">
                                          <p:cBhvr>
                                            <p:cTn id="27" dur="1000"/>
                                            <p:tgtEl>
                                              <p:spTgt spid="1093"/>
                                            </p:tgtEl>
                                          </p:cBhvr>
                                        </p:animEffect>
                                      </p:childTnLst>
                                    </p:cTn>
                                  </p:par>
                                  <p:par>
                                    <p:cTn id="28" presetID="22" presetClass="entr" presetSubtype="8" fill="hold" grpId="0" nodeType="withEffect">
                                      <p:stCondLst>
                                        <p:cond delay="1400"/>
                                      </p:stCondLst>
                                      <p:childTnLst>
                                        <p:set>
                                          <p:cBhvr>
                                            <p:cTn id="29" dur="1" fill="hold">
                                              <p:stCondLst>
                                                <p:cond delay="0"/>
                                              </p:stCondLst>
                                            </p:cTn>
                                            <p:tgtEl>
                                              <p:spTgt spid="1094"/>
                                            </p:tgtEl>
                                            <p:attrNameLst>
                                              <p:attrName>style.visibility</p:attrName>
                                            </p:attrNameLst>
                                          </p:cBhvr>
                                          <p:to>
                                            <p:strVal val="visible"/>
                                          </p:to>
                                        </p:set>
                                        <p:animEffect transition="in" filter="wipe(left)">
                                          <p:cBhvr>
                                            <p:cTn id="30" dur="1000"/>
                                            <p:tgtEl>
                                              <p:spTgt spid="1094"/>
                                            </p:tgtEl>
                                          </p:cBhvr>
                                        </p:animEffect>
                                      </p:childTnLst>
                                    </p:cTn>
                                  </p:par>
                                  <p:par>
                                    <p:cTn id="31" presetID="22" presetClass="entr" presetSubtype="8" fill="hold" grpId="0" nodeType="withEffect">
                                      <p:stCondLst>
                                        <p:cond delay="1600"/>
                                      </p:stCondLst>
                                      <p:childTnLst>
                                        <p:set>
                                          <p:cBhvr>
                                            <p:cTn id="32" dur="1" fill="hold">
                                              <p:stCondLst>
                                                <p:cond delay="0"/>
                                              </p:stCondLst>
                                            </p:cTn>
                                            <p:tgtEl>
                                              <p:spTgt spid="1095"/>
                                            </p:tgtEl>
                                            <p:attrNameLst>
                                              <p:attrName>style.visibility</p:attrName>
                                            </p:attrNameLst>
                                          </p:cBhvr>
                                          <p:to>
                                            <p:strVal val="visible"/>
                                          </p:to>
                                        </p:set>
                                        <p:animEffect transition="in" filter="wipe(left)">
                                          <p:cBhvr>
                                            <p:cTn id="33" dur="1000"/>
                                            <p:tgtEl>
                                              <p:spTgt spid="1095"/>
                                            </p:tgtEl>
                                          </p:cBhvr>
                                        </p:animEffect>
                                      </p:childTnLst>
                                    </p:cTn>
                                  </p:par>
                                  <p:par>
                                    <p:cTn id="34" presetID="22" presetClass="entr" presetSubtype="8" fill="hold" grpId="0" nodeType="withEffect">
                                      <p:stCondLst>
                                        <p:cond delay="1800"/>
                                      </p:stCondLst>
                                      <p:childTnLst>
                                        <p:set>
                                          <p:cBhvr>
                                            <p:cTn id="35" dur="1" fill="hold">
                                              <p:stCondLst>
                                                <p:cond delay="0"/>
                                              </p:stCondLst>
                                            </p:cTn>
                                            <p:tgtEl>
                                              <p:spTgt spid="1096"/>
                                            </p:tgtEl>
                                            <p:attrNameLst>
                                              <p:attrName>style.visibility</p:attrName>
                                            </p:attrNameLst>
                                          </p:cBhvr>
                                          <p:to>
                                            <p:strVal val="visible"/>
                                          </p:to>
                                        </p:set>
                                        <p:animEffect transition="in" filter="wipe(left)">
                                          <p:cBhvr>
                                            <p:cTn id="36" dur="1000"/>
                                            <p:tgtEl>
                                              <p:spTgt spid="109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097"/>
                                            </p:tgtEl>
                                            <p:attrNameLst>
                                              <p:attrName>style.visibility</p:attrName>
                                            </p:attrNameLst>
                                          </p:cBhvr>
                                          <p:to>
                                            <p:strVal val="visible"/>
                                          </p:to>
                                        </p:set>
                                        <p:animEffect transition="in" filter="wipe(left)">
                                          <p:cBhvr>
                                            <p:cTn id="39" dur="1000"/>
                                            <p:tgtEl>
                                              <p:spTgt spid="1097"/>
                                            </p:tgtEl>
                                          </p:cBhvr>
                                        </p:animEffect>
                                      </p:childTnLst>
                                    </p:cTn>
                                  </p:par>
                                  <p:par>
                                    <p:cTn id="40" presetID="22" presetClass="entr" presetSubtype="8" fill="hold" grpId="0" nodeType="withEffect">
                                      <p:stCondLst>
                                        <p:cond delay="200"/>
                                      </p:stCondLst>
                                      <p:childTnLst>
                                        <p:set>
                                          <p:cBhvr>
                                            <p:cTn id="41" dur="1" fill="hold">
                                              <p:stCondLst>
                                                <p:cond delay="0"/>
                                              </p:stCondLst>
                                            </p:cTn>
                                            <p:tgtEl>
                                              <p:spTgt spid="1098"/>
                                            </p:tgtEl>
                                            <p:attrNameLst>
                                              <p:attrName>style.visibility</p:attrName>
                                            </p:attrNameLst>
                                          </p:cBhvr>
                                          <p:to>
                                            <p:strVal val="visible"/>
                                          </p:to>
                                        </p:set>
                                        <p:animEffect transition="in" filter="wipe(left)">
                                          <p:cBhvr>
                                            <p:cTn id="42" dur="1000"/>
                                            <p:tgtEl>
                                              <p:spTgt spid="1098"/>
                                            </p:tgtEl>
                                          </p:cBhvr>
                                        </p:animEffect>
                                      </p:childTnLst>
                                    </p:cTn>
                                  </p:par>
                                  <p:par>
                                    <p:cTn id="43" presetID="22" presetClass="entr" presetSubtype="8" fill="hold" grpId="0" nodeType="withEffect">
                                      <p:stCondLst>
                                        <p:cond delay="400"/>
                                      </p:stCondLst>
                                      <p:childTnLst>
                                        <p:set>
                                          <p:cBhvr>
                                            <p:cTn id="44" dur="1" fill="hold">
                                              <p:stCondLst>
                                                <p:cond delay="0"/>
                                              </p:stCondLst>
                                            </p:cTn>
                                            <p:tgtEl>
                                              <p:spTgt spid="1099"/>
                                            </p:tgtEl>
                                            <p:attrNameLst>
                                              <p:attrName>style.visibility</p:attrName>
                                            </p:attrNameLst>
                                          </p:cBhvr>
                                          <p:to>
                                            <p:strVal val="visible"/>
                                          </p:to>
                                        </p:set>
                                        <p:animEffect transition="in" filter="wipe(left)">
                                          <p:cBhvr>
                                            <p:cTn id="45" dur="1000"/>
                                            <p:tgtEl>
                                              <p:spTgt spid="1099"/>
                                            </p:tgtEl>
                                          </p:cBhvr>
                                        </p:animEffect>
                                      </p:childTnLst>
                                    </p:cTn>
                                  </p:par>
                                  <p:par>
                                    <p:cTn id="46" presetID="22" presetClass="entr" presetSubtype="8" fill="hold" grpId="0" nodeType="withEffect">
                                      <p:stCondLst>
                                        <p:cond delay="600"/>
                                      </p:stCondLst>
                                      <p:childTnLst>
                                        <p:set>
                                          <p:cBhvr>
                                            <p:cTn id="47" dur="1" fill="hold">
                                              <p:stCondLst>
                                                <p:cond delay="0"/>
                                              </p:stCondLst>
                                            </p:cTn>
                                            <p:tgtEl>
                                              <p:spTgt spid="1100"/>
                                            </p:tgtEl>
                                            <p:attrNameLst>
                                              <p:attrName>style.visibility</p:attrName>
                                            </p:attrNameLst>
                                          </p:cBhvr>
                                          <p:to>
                                            <p:strVal val="visible"/>
                                          </p:to>
                                        </p:set>
                                        <p:animEffect transition="in" filter="wipe(left)">
                                          <p:cBhvr>
                                            <p:cTn id="48" dur="1000"/>
                                            <p:tgtEl>
                                              <p:spTgt spid="1100"/>
                                            </p:tgtEl>
                                          </p:cBhvr>
                                        </p:animEffect>
                                      </p:childTnLst>
                                    </p:cTn>
                                  </p:par>
                                  <p:par>
                                    <p:cTn id="49" presetID="22" presetClass="entr" presetSubtype="8" fill="hold" grpId="0" nodeType="withEffect">
                                      <p:stCondLst>
                                        <p:cond delay="800"/>
                                      </p:stCondLst>
                                      <p:childTnLst>
                                        <p:set>
                                          <p:cBhvr>
                                            <p:cTn id="50" dur="1" fill="hold">
                                              <p:stCondLst>
                                                <p:cond delay="0"/>
                                              </p:stCondLst>
                                            </p:cTn>
                                            <p:tgtEl>
                                              <p:spTgt spid="1101"/>
                                            </p:tgtEl>
                                            <p:attrNameLst>
                                              <p:attrName>style.visibility</p:attrName>
                                            </p:attrNameLst>
                                          </p:cBhvr>
                                          <p:to>
                                            <p:strVal val="visible"/>
                                          </p:to>
                                        </p:set>
                                        <p:animEffect transition="in" filter="wipe(left)">
                                          <p:cBhvr>
                                            <p:cTn id="51" dur="1000"/>
                                            <p:tgtEl>
                                              <p:spTgt spid="1101"/>
                                            </p:tgtEl>
                                          </p:cBhvr>
                                        </p:animEffect>
                                      </p:childTnLst>
                                    </p:cTn>
                                  </p:par>
                                  <p:par>
                                    <p:cTn id="52" presetID="22" presetClass="entr" presetSubtype="8" fill="hold" grpId="0" nodeType="withEffect">
                                      <p:stCondLst>
                                        <p:cond delay="1000"/>
                                      </p:stCondLst>
                                      <p:childTnLst>
                                        <p:set>
                                          <p:cBhvr>
                                            <p:cTn id="53" dur="1" fill="hold">
                                              <p:stCondLst>
                                                <p:cond delay="0"/>
                                              </p:stCondLst>
                                            </p:cTn>
                                            <p:tgtEl>
                                              <p:spTgt spid="1102"/>
                                            </p:tgtEl>
                                            <p:attrNameLst>
                                              <p:attrName>style.visibility</p:attrName>
                                            </p:attrNameLst>
                                          </p:cBhvr>
                                          <p:to>
                                            <p:strVal val="visible"/>
                                          </p:to>
                                        </p:set>
                                        <p:animEffect transition="in" filter="wipe(left)">
                                          <p:cBhvr>
                                            <p:cTn id="54" dur="1000"/>
                                            <p:tgtEl>
                                              <p:spTgt spid="1102"/>
                                            </p:tgtEl>
                                          </p:cBhvr>
                                        </p:animEffect>
                                      </p:childTnLst>
                                    </p:cTn>
                                  </p:par>
                                  <p:par>
                                    <p:cTn id="55" presetID="22" presetClass="entr" presetSubtype="8" fill="hold" grpId="0" nodeType="withEffect">
                                      <p:stCondLst>
                                        <p:cond delay="1200"/>
                                      </p:stCondLst>
                                      <p:childTnLst>
                                        <p:set>
                                          <p:cBhvr>
                                            <p:cTn id="56" dur="1" fill="hold">
                                              <p:stCondLst>
                                                <p:cond delay="0"/>
                                              </p:stCondLst>
                                            </p:cTn>
                                            <p:tgtEl>
                                              <p:spTgt spid="1103"/>
                                            </p:tgtEl>
                                            <p:attrNameLst>
                                              <p:attrName>style.visibility</p:attrName>
                                            </p:attrNameLst>
                                          </p:cBhvr>
                                          <p:to>
                                            <p:strVal val="visible"/>
                                          </p:to>
                                        </p:set>
                                        <p:animEffect transition="in" filter="wipe(left)">
                                          <p:cBhvr>
                                            <p:cTn id="57" dur="1000"/>
                                            <p:tgtEl>
                                              <p:spTgt spid="1103"/>
                                            </p:tgtEl>
                                          </p:cBhvr>
                                        </p:animEffect>
                                      </p:childTnLst>
                                    </p:cTn>
                                  </p:par>
                                  <p:par>
                                    <p:cTn id="58" presetID="22" presetClass="entr" presetSubtype="8" fill="hold" grpId="0" nodeType="withEffect">
                                      <p:stCondLst>
                                        <p:cond delay="1400"/>
                                      </p:stCondLst>
                                      <p:childTnLst>
                                        <p:set>
                                          <p:cBhvr>
                                            <p:cTn id="59" dur="1" fill="hold">
                                              <p:stCondLst>
                                                <p:cond delay="0"/>
                                              </p:stCondLst>
                                            </p:cTn>
                                            <p:tgtEl>
                                              <p:spTgt spid="1104"/>
                                            </p:tgtEl>
                                            <p:attrNameLst>
                                              <p:attrName>style.visibility</p:attrName>
                                            </p:attrNameLst>
                                          </p:cBhvr>
                                          <p:to>
                                            <p:strVal val="visible"/>
                                          </p:to>
                                        </p:set>
                                        <p:animEffect transition="in" filter="wipe(left)">
                                          <p:cBhvr>
                                            <p:cTn id="60" dur="1000"/>
                                            <p:tgtEl>
                                              <p:spTgt spid="1104"/>
                                            </p:tgtEl>
                                          </p:cBhvr>
                                        </p:animEffect>
                                      </p:childTnLst>
                                    </p:cTn>
                                  </p:par>
                                  <p:par>
                                    <p:cTn id="61" presetID="22" presetClass="entr" presetSubtype="8" fill="hold" grpId="0" nodeType="withEffect">
                                      <p:stCondLst>
                                        <p:cond delay="1600"/>
                                      </p:stCondLst>
                                      <p:childTnLst>
                                        <p:set>
                                          <p:cBhvr>
                                            <p:cTn id="62" dur="1" fill="hold">
                                              <p:stCondLst>
                                                <p:cond delay="0"/>
                                              </p:stCondLst>
                                            </p:cTn>
                                            <p:tgtEl>
                                              <p:spTgt spid="1105"/>
                                            </p:tgtEl>
                                            <p:attrNameLst>
                                              <p:attrName>style.visibility</p:attrName>
                                            </p:attrNameLst>
                                          </p:cBhvr>
                                          <p:to>
                                            <p:strVal val="visible"/>
                                          </p:to>
                                        </p:set>
                                        <p:animEffect transition="in" filter="wipe(left)">
                                          <p:cBhvr>
                                            <p:cTn id="63" dur="1000"/>
                                            <p:tgtEl>
                                              <p:spTgt spid="1105"/>
                                            </p:tgtEl>
                                          </p:cBhvr>
                                        </p:animEffect>
                                      </p:childTnLst>
                                    </p:cTn>
                                  </p:par>
                                  <p:par>
                                    <p:cTn id="64" presetID="22" presetClass="entr" presetSubtype="8" fill="hold" grpId="0" nodeType="withEffect">
                                      <p:stCondLst>
                                        <p:cond delay="1800"/>
                                      </p:stCondLst>
                                      <p:childTnLst>
                                        <p:set>
                                          <p:cBhvr>
                                            <p:cTn id="65" dur="1" fill="hold">
                                              <p:stCondLst>
                                                <p:cond delay="0"/>
                                              </p:stCondLst>
                                            </p:cTn>
                                            <p:tgtEl>
                                              <p:spTgt spid="1106"/>
                                            </p:tgtEl>
                                            <p:attrNameLst>
                                              <p:attrName>style.visibility</p:attrName>
                                            </p:attrNameLst>
                                          </p:cBhvr>
                                          <p:to>
                                            <p:strVal val="visible"/>
                                          </p:to>
                                        </p:set>
                                        <p:animEffect transition="in" filter="wipe(left)">
                                          <p:cBhvr>
                                            <p:cTn id="66" dur="1000"/>
                                            <p:tgtEl>
                                              <p:spTgt spid="1106"/>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107"/>
                                            </p:tgtEl>
                                            <p:attrNameLst>
                                              <p:attrName>style.visibility</p:attrName>
                                            </p:attrNameLst>
                                          </p:cBhvr>
                                          <p:to>
                                            <p:strVal val="visible"/>
                                          </p:to>
                                        </p:set>
                                        <p:animEffect transition="in" filter="wipe(left)">
                                          <p:cBhvr>
                                            <p:cTn id="69" dur="1000"/>
                                            <p:tgtEl>
                                              <p:spTgt spid="1107"/>
                                            </p:tgtEl>
                                          </p:cBhvr>
                                        </p:animEffect>
                                      </p:childTnLst>
                                    </p:cTn>
                                  </p:par>
                                  <p:par>
                                    <p:cTn id="70" presetID="22" presetClass="entr" presetSubtype="8" fill="hold" grpId="0" nodeType="withEffect">
                                      <p:stCondLst>
                                        <p:cond delay="200"/>
                                      </p:stCondLst>
                                      <p:childTnLst>
                                        <p:set>
                                          <p:cBhvr>
                                            <p:cTn id="71" dur="1" fill="hold">
                                              <p:stCondLst>
                                                <p:cond delay="0"/>
                                              </p:stCondLst>
                                            </p:cTn>
                                            <p:tgtEl>
                                              <p:spTgt spid="1108"/>
                                            </p:tgtEl>
                                            <p:attrNameLst>
                                              <p:attrName>style.visibility</p:attrName>
                                            </p:attrNameLst>
                                          </p:cBhvr>
                                          <p:to>
                                            <p:strVal val="visible"/>
                                          </p:to>
                                        </p:set>
                                        <p:animEffect transition="in" filter="wipe(left)">
                                          <p:cBhvr>
                                            <p:cTn id="72" dur="1000"/>
                                            <p:tgtEl>
                                              <p:spTgt spid="1108"/>
                                            </p:tgtEl>
                                          </p:cBhvr>
                                        </p:animEffect>
                                      </p:childTnLst>
                                    </p:cTn>
                                  </p:par>
                                  <p:par>
                                    <p:cTn id="73" presetID="22" presetClass="entr" presetSubtype="8" fill="hold" grpId="0" nodeType="withEffect">
                                      <p:stCondLst>
                                        <p:cond delay="400"/>
                                      </p:stCondLst>
                                      <p:childTnLst>
                                        <p:set>
                                          <p:cBhvr>
                                            <p:cTn id="74" dur="1" fill="hold">
                                              <p:stCondLst>
                                                <p:cond delay="0"/>
                                              </p:stCondLst>
                                            </p:cTn>
                                            <p:tgtEl>
                                              <p:spTgt spid="1109"/>
                                            </p:tgtEl>
                                            <p:attrNameLst>
                                              <p:attrName>style.visibility</p:attrName>
                                            </p:attrNameLst>
                                          </p:cBhvr>
                                          <p:to>
                                            <p:strVal val="visible"/>
                                          </p:to>
                                        </p:set>
                                        <p:animEffect transition="in" filter="wipe(left)">
                                          <p:cBhvr>
                                            <p:cTn id="75" dur="1000"/>
                                            <p:tgtEl>
                                              <p:spTgt spid="1109"/>
                                            </p:tgtEl>
                                          </p:cBhvr>
                                        </p:animEffect>
                                      </p:childTnLst>
                                    </p:cTn>
                                  </p:par>
                                  <p:par>
                                    <p:cTn id="76" presetID="22" presetClass="entr" presetSubtype="8" fill="hold" grpId="0" nodeType="withEffect">
                                      <p:stCondLst>
                                        <p:cond delay="600"/>
                                      </p:stCondLst>
                                      <p:childTnLst>
                                        <p:set>
                                          <p:cBhvr>
                                            <p:cTn id="77" dur="1" fill="hold">
                                              <p:stCondLst>
                                                <p:cond delay="0"/>
                                              </p:stCondLst>
                                            </p:cTn>
                                            <p:tgtEl>
                                              <p:spTgt spid="1110"/>
                                            </p:tgtEl>
                                            <p:attrNameLst>
                                              <p:attrName>style.visibility</p:attrName>
                                            </p:attrNameLst>
                                          </p:cBhvr>
                                          <p:to>
                                            <p:strVal val="visible"/>
                                          </p:to>
                                        </p:set>
                                        <p:animEffect transition="in" filter="wipe(left)">
                                          <p:cBhvr>
                                            <p:cTn id="78" dur="1000"/>
                                            <p:tgtEl>
                                              <p:spTgt spid="1110"/>
                                            </p:tgtEl>
                                          </p:cBhvr>
                                        </p:animEffect>
                                      </p:childTnLst>
                                    </p:cTn>
                                  </p:par>
                                  <p:par>
                                    <p:cTn id="79" presetID="22" presetClass="entr" presetSubtype="8" fill="hold" grpId="0" nodeType="withEffect">
                                      <p:stCondLst>
                                        <p:cond delay="800"/>
                                      </p:stCondLst>
                                      <p:childTnLst>
                                        <p:set>
                                          <p:cBhvr>
                                            <p:cTn id="80" dur="1" fill="hold">
                                              <p:stCondLst>
                                                <p:cond delay="0"/>
                                              </p:stCondLst>
                                            </p:cTn>
                                            <p:tgtEl>
                                              <p:spTgt spid="1111"/>
                                            </p:tgtEl>
                                            <p:attrNameLst>
                                              <p:attrName>style.visibility</p:attrName>
                                            </p:attrNameLst>
                                          </p:cBhvr>
                                          <p:to>
                                            <p:strVal val="visible"/>
                                          </p:to>
                                        </p:set>
                                        <p:animEffect transition="in" filter="wipe(left)">
                                          <p:cBhvr>
                                            <p:cTn id="81" dur="1000"/>
                                            <p:tgtEl>
                                              <p:spTgt spid="1111"/>
                                            </p:tgtEl>
                                          </p:cBhvr>
                                        </p:animEffect>
                                      </p:childTnLst>
                                    </p:cTn>
                                  </p:par>
                                  <p:par>
                                    <p:cTn id="82" presetID="22" presetClass="entr" presetSubtype="8" fill="hold" grpId="0" nodeType="withEffect">
                                      <p:stCondLst>
                                        <p:cond delay="1000"/>
                                      </p:stCondLst>
                                      <p:childTnLst>
                                        <p:set>
                                          <p:cBhvr>
                                            <p:cTn id="83" dur="1" fill="hold">
                                              <p:stCondLst>
                                                <p:cond delay="0"/>
                                              </p:stCondLst>
                                            </p:cTn>
                                            <p:tgtEl>
                                              <p:spTgt spid="1112"/>
                                            </p:tgtEl>
                                            <p:attrNameLst>
                                              <p:attrName>style.visibility</p:attrName>
                                            </p:attrNameLst>
                                          </p:cBhvr>
                                          <p:to>
                                            <p:strVal val="visible"/>
                                          </p:to>
                                        </p:set>
                                        <p:animEffect transition="in" filter="wipe(left)">
                                          <p:cBhvr>
                                            <p:cTn id="84" dur="1000"/>
                                            <p:tgtEl>
                                              <p:spTgt spid="1112"/>
                                            </p:tgtEl>
                                          </p:cBhvr>
                                        </p:animEffect>
                                      </p:childTnLst>
                                    </p:cTn>
                                  </p:par>
                                </p:childTnLst>
                              </p:cTn>
                            </p:par>
                            <p:par>
                              <p:cTn id="85" fill="hold">
                                <p:stCondLst>
                                  <p:cond delay="2800"/>
                                </p:stCondLst>
                                <p:childTnLst>
                                  <p:par>
                                    <p:cTn id="86" presetID="22" presetClass="entr" presetSubtype="4" fill="hold" nodeType="afterEffect">
                                      <p:stCondLst>
                                        <p:cond delay="0"/>
                                      </p:stCondLst>
                                      <p:childTnLst>
                                        <p:set>
                                          <p:cBhvr>
                                            <p:cTn id="87" dur="1" fill="hold">
                                              <p:stCondLst>
                                                <p:cond delay="0"/>
                                              </p:stCondLst>
                                            </p:cTn>
                                            <p:tgtEl>
                                              <p:spTgt spid="2"/>
                                            </p:tgtEl>
                                            <p:attrNameLst>
                                              <p:attrName>style.visibility</p:attrName>
                                            </p:attrNameLst>
                                          </p:cBhvr>
                                          <p:to>
                                            <p:strVal val="visible"/>
                                          </p:to>
                                        </p:set>
                                        <p:animEffect transition="in" filter="wipe(down)">
                                          <p:cBhvr>
                                            <p:cTn id="88" dur="500"/>
                                            <p:tgtEl>
                                              <p:spTgt spid="2"/>
                                            </p:tgtEl>
                                          </p:cBhvr>
                                        </p:animEffect>
                                      </p:childTnLst>
                                    </p:cTn>
                                  </p:par>
                                  <p:par>
                                    <p:cTn id="89" presetID="22" presetClass="entr" presetSubtype="4" fill="hold" nodeType="withEffect">
                                      <p:stCondLst>
                                        <p:cond delay="0"/>
                                      </p:stCondLst>
                                      <p:childTnLst>
                                        <p:set>
                                          <p:cBhvr>
                                            <p:cTn id="90" dur="1" fill="hold">
                                              <p:stCondLst>
                                                <p:cond delay="0"/>
                                              </p:stCondLst>
                                            </p:cTn>
                                            <p:tgtEl>
                                              <p:spTgt spid="1026"/>
                                            </p:tgtEl>
                                            <p:attrNameLst>
                                              <p:attrName>style.visibility</p:attrName>
                                            </p:attrNameLst>
                                          </p:cBhvr>
                                          <p:to>
                                            <p:strVal val="visible"/>
                                          </p:to>
                                        </p:set>
                                        <p:animEffect transition="in" filter="wipe(down)">
                                          <p:cBhvr>
                                            <p:cTn id="91" dur="500"/>
                                            <p:tgtEl>
                                              <p:spTgt spid="1026"/>
                                            </p:tgtEl>
                                          </p:cBhvr>
                                        </p:animEffect>
                                      </p:childTnLst>
                                    </p:cTn>
                                  </p:par>
                                </p:childTnLst>
                              </p:cTn>
                            </p:par>
                            <p:par>
                              <p:cTn id="92" fill="hold">
                                <p:stCondLst>
                                  <p:cond delay="3300"/>
                                </p:stCondLst>
                                <p:childTnLst>
                                  <p:par>
                                    <p:cTn id="93" presetID="2" presetClass="entr" presetSubtype="2" accel="32000" fill="hold" grpId="0" nodeType="afterEffect" p14:presetBounceEnd="30000">
                                      <p:stCondLst>
                                        <p:cond delay="0"/>
                                      </p:stCondLst>
                                      <p:iterate type="lt">
                                        <p:tmPct val="10000"/>
                                      </p:iterate>
                                      <p:childTnLst>
                                        <p:set>
                                          <p:cBhvr>
                                            <p:cTn id="94" dur="1" fill="hold">
                                              <p:stCondLst>
                                                <p:cond delay="0"/>
                                              </p:stCondLst>
                                            </p:cTn>
                                            <p:tgtEl>
                                              <p:spTgt spid="1116"/>
                                            </p:tgtEl>
                                            <p:attrNameLst>
                                              <p:attrName>style.visibility</p:attrName>
                                            </p:attrNameLst>
                                          </p:cBhvr>
                                          <p:to>
                                            <p:strVal val="visible"/>
                                          </p:to>
                                        </p:set>
                                        <p:anim calcmode="lin" valueType="num" p14:bounceEnd="30000">
                                          <p:cBhvr additive="base">
                                            <p:cTn id="95" dur="800" fill="hold"/>
                                            <p:tgtEl>
                                              <p:spTgt spid="1116"/>
                                            </p:tgtEl>
                                            <p:attrNameLst>
                                              <p:attrName>ppt_x</p:attrName>
                                            </p:attrNameLst>
                                          </p:cBhvr>
                                          <p:tavLst>
                                            <p:tav tm="0">
                                              <p:val>
                                                <p:strVal val="1+#ppt_w/2"/>
                                              </p:val>
                                            </p:tav>
                                            <p:tav tm="100000">
                                              <p:val>
                                                <p:strVal val="#ppt_x"/>
                                              </p:val>
                                            </p:tav>
                                          </p:tavLst>
                                        </p:anim>
                                        <p:anim calcmode="lin" valueType="num" p14:bounceEnd="30000">
                                          <p:cBhvr additive="base">
                                            <p:cTn id="96" dur="800" fill="hold"/>
                                            <p:tgtEl>
                                              <p:spTgt spid="1116"/>
                                            </p:tgtEl>
                                            <p:attrNameLst>
                                              <p:attrName>ppt_y</p:attrName>
                                            </p:attrNameLst>
                                          </p:cBhvr>
                                          <p:tavLst>
                                            <p:tav tm="0">
                                              <p:val>
                                                <p:strVal val="#ppt_y"/>
                                              </p:val>
                                            </p:tav>
                                            <p:tav tm="100000">
                                              <p:val>
                                                <p:strVal val="#ppt_y"/>
                                              </p:val>
                                            </p:tav>
                                          </p:tavLst>
                                        </p:anim>
                                      </p:childTnLst>
                                    </p:cTn>
                                  </p:par>
                                  <p:par>
                                    <p:cTn id="97" presetID="2" presetClass="entr" presetSubtype="2" accel="48000" fill="hold" nodeType="withEffect" p14:presetBounceEnd="46000">
                                      <p:stCondLst>
                                        <p:cond delay="0"/>
                                      </p:stCondLst>
                                      <p:childTnLst>
                                        <p:set>
                                          <p:cBhvr>
                                            <p:cTn id="98" dur="1" fill="hold">
                                              <p:stCondLst>
                                                <p:cond delay="0"/>
                                              </p:stCondLst>
                                            </p:cTn>
                                            <p:tgtEl>
                                              <p:spTgt spid="1115"/>
                                            </p:tgtEl>
                                            <p:attrNameLst>
                                              <p:attrName>style.visibility</p:attrName>
                                            </p:attrNameLst>
                                          </p:cBhvr>
                                          <p:to>
                                            <p:strVal val="visible"/>
                                          </p:to>
                                        </p:set>
                                        <p:anim calcmode="lin" valueType="num" p14:bounceEnd="46000">
                                          <p:cBhvr additive="base">
                                            <p:cTn id="99" dur="900" fill="hold"/>
                                            <p:tgtEl>
                                              <p:spTgt spid="1115"/>
                                            </p:tgtEl>
                                            <p:attrNameLst>
                                              <p:attrName>ppt_x</p:attrName>
                                            </p:attrNameLst>
                                          </p:cBhvr>
                                          <p:tavLst>
                                            <p:tav tm="0">
                                              <p:val>
                                                <p:strVal val="1+#ppt_w/2"/>
                                              </p:val>
                                            </p:tav>
                                            <p:tav tm="100000">
                                              <p:val>
                                                <p:strVal val="#ppt_x"/>
                                              </p:val>
                                            </p:tav>
                                          </p:tavLst>
                                        </p:anim>
                                        <p:anim calcmode="lin" valueType="num" p14:bounceEnd="46000">
                                          <p:cBhvr additive="base">
                                            <p:cTn id="100" dur="900" fill="hold"/>
                                            <p:tgtEl>
                                              <p:spTgt spid="1115"/>
                                            </p:tgtEl>
                                            <p:attrNameLst>
                                              <p:attrName>ppt_y</p:attrName>
                                            </p:attrNameLst>
                                          </p:cBhvr>
                                          <p:tavLst>
                                            <p:tav tm="0">
                                              <p:val>
                                                <p:strVal val="#ppt_y"/>
                                              </p:val>
                                            </p:tav>
                                            <p:tav tm="100000">
                                              <p:val>
                                                <p:strVal val="#ppt_y"/>
                                              </p:val>
                                            </p:tav>
                                          </p:tavLst>
                                        </p:anim>
                                      </p:childTnLst>
                                    </p:cTn>
                                  </p:par>
                                </p:childTnLst>
                              </p:cTn>
                            </p:par>
                            <p:par>
                              <p:cTn id="101" fill="hold">
                                <p:stCondLst>
                                  <p:cond delay="5060"/>
                                </p:stCondLst>
                                <p:childTnLst>
                                  <p:par>
                                    <p:cTn id="102" presetID="10" presetClass="entr" presetSubtype="0" fill="hold" grpId="0" nodeType="afterEffect">
                                      <p:stCondLst>
                                        <p:cond delay="0"/>
                                      </p:stCondLst>
                                      <p:childTnLst>
                                        <p:set>
                                          <p:cBhvr>
                                            <p:cTn id="103" dur="1" fill="hold">
                                              <p:stCondLst>
                                                <p:cond delay="0"/>
                                              </p:stCondLst>
                                            </p:cTn>
                                            <p:tgtEl>
                                              <p:spTgt spid="189"/>
                                            </p:tgtEl>
                                            <p:attrNameLst>
                                              <p:attrName>style.visibility</p:attrName>
                                            </p:attrNameLst>
                                          </p:cBhvr>
                                          <p:to>
                                            <p:strVal val="visible"/>
                                          </p:to>
                                        </p:set>
                                        <p:animEffect transition="in" filter="fade">
                                          <p:cBhvr>
                                            <p:cTn id="104"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05" repeatCount="indefinite" fill="hold" display="0">
                      <p:stCondLst>
                        <p:cond delay="indefinite"/>
                      </p:stCondLst>
                      <p:endCondLst>
                        <p:cond evt="onStopAudio" delay="0">
                          <p:tgtEl>
                            <p:sldTgt/>
                          </p:tgtEl>
                        </p:cond>
                      </p:endCondLst>
                    </p:cTn>
                    <p:tgtEl>
                      <p:spTgt spid="1117"/>
                    </p:tgtEl>
                  </p:cMediaNode>
                </p:audio>
              </p:childTnLst>
            </p:cTn>
          </p:par>
        </p:tnLst>
        <p:bldLst>
          <p:bldP spid="9" grpId="0" animBg="1"/>
          <p:bldP spid="10" grpId="0" animBg="1"/>
          <p:bldP spid="11" grpId="0" animBg="1"/>
          <p:bldP spid="12" grpId="0" animBg="1"/>
          <p:bldP spid="1091" grpId="0" animBg="1"/>
          <p:bldP spid="1092" grpId="0" animBg="1"/>
          <p:bldP spid="1093" grpId="0" animBg="1"/>
          <p:bldP spid="1094" grpId="0" animBg="1"/>
          <p:bldP spid="1095" grpId="0" animBg="1"/>
          <p:bldP spid="1096" grpId="0" animBg="1"/>
          <p:bldP spid="1097" grpId="0" animBg="1"/>
          <p:bldP spid="1098" grpId="0" animBg="1"/>
          <p:bldP spid="1099" grpId="0" animBg="1"/>
          <p:bldP spid="1100" grpId="0" animBg="1"/>
          <p:bldP spid="1101" grpId="0" animBg="1"/>
          <p:bldP spid="1102" grpId="0" animBg="1"/>
          <p:bldP spid="1103" grpId="0" animBg="1"/>
          <p:bldP spid="1104" grpId="0" animBg="1"/>
          <p:bldP spid="1105" grpId="0" animBg="1"/>
          <p:bldP spid="1106" grpId="0" animBg="1"/>
          <p:bldP spid="1107" grpId="0" animBg="1"/>
          <p:bldP spid="1108" grpId="0" animBg="1"/>
          <p:bldP spid="1109" grpId="0" animBg="1"/>
          <p:bldP spid="1110" grpId="0" animBg="1"/>
          <p:bldP spid="1111" grpId="0" animBg="1"/>
          <p:bldP spid="1112" grpId="0" animBg="1"/>
          <p:bldP spid="1116" grpId="0"/>
          <p:bldP spid="18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17"/>
                                            </p:tgtEl>
                                          </p:cBhvr>
                                        </p:cmd>
                                      </p:childTnLst>
                                    </p:cTn>
                                  </p:par>
                                  <p:par>
                                    <p:cTn id="7" presetID="22" presetClass="entr" presetSubtype="8"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1000"/>
                                            <p:tgtEl>
                                              <p:spTgt spid="9"/>
                                            </p:tgtEl>
                                          </p:cBhvr>
                                        </p:animEffect>
                                      </p:childTnLst>
                                    </p:cTn>
                                  </p:par>
                                  <p:par>
                                    <p:cTn id="10" presetID="22" presetClass="entr" presetSubtype="8" fill="hold" grpId="0" nodeType="withEffect">
                                      <p:stCondLst>
                                        <p:cond delay="20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par>
                                    <p:cTn id="13" presetID="22" presetClass="entr" presetSubtype="8" fill="hold" grpId="0" nodeType="withEffect">
                                      <p:stCondLst>
                                        <p:cond delay="40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1000"/>
                                            <p:tgtEl>
                                              <p:spTgt spid="11"/>
                                            </p:tgtEl>
                                          </p:cBhvr>
                                        </p:animEffect>
                                      </p:childTnLst>
                                    </p:cTn>
                                  </p:par>
                                  <p:par>
                                    <p:cTn id="16" presetID="22" presetClass="entr" presetSubtype="8" fill="hold" grpId="0" nodeType="withEffect">
                                      <p:stCondLst>
                                        <p:cond delay="60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1000"/>
                                            <p:tgtEl>
                                              <p:spTgt spid="12"/>
                                            </p:tgtEl>
                                          </p:cBhvr>
                                        </p:animEffect>
                                      </p:childTnLst>
                                    </p:cTn>
                                  </p:par>
                                  <p:par>
                                    <p:cTn id="19" presetID="22" presetClass="entr" presetSubtype="8" fill="hold" grpId="0" nodeType="withEffect">
                                      <p:stCondLst>
                                        <p:cond delay="800"/>
                                      </p:stCondLst>
                                      <p:childTnLst>
                                        <p:set>
                                          <p:cBhvr>
                                            <p:cTn id="20" dur="1" fill="hold">
                                              <p:stCondLst>
                                                <p:cond delay="0"/>
                                              </p:stCondLst>
                                            </p:cTn>
                                            <p:tgtEl>
                                              <p:spTgt spid="1091"/>
                                            </p:tgtEl>
                                            <p:attrNameLst>
                                              <p:attrName>style.visibility</p:attrName>
                                            </p:attrNameLst>
                                          </p:cBhvr>
                                          <p:to>
                                            <p:strVal val="visible"/>
                                          </p:to>
                                        </p:set>
                                        <p:animEffect transition="in" filter="wipe(left)">
                                          <p:cBhvr>
                                            <p:cTn id="21" dur="1000"/>
                                            <p:tgtEl>
                                              <p:spTgt spid="1091"/>
                                            </p:tgtEl>
                                          </p:cBhvr>
                                        </p:animEffect>
                                      </p:childTnLst>
                                    </p:cTn>
                                  </p:par>
                                  <p:par>
                                    <p:cTn id="22" presetID="22" presetClass="entr" presetSubtype="8" fill="hold" grpId="0" nodeType="withEffect">
                                      <p:stCondLst>
                                        <p:cond delay="1000"/>
                                      </p:stCondLst>
                                      <p:childTnLst>
                                        <p:set>
                                          <p:cBhvr>
                                            <p:cTn id="23" dur="1" fill="hold">
                                              <p:stCondLst>
                                                <p:cond delay="0"/>
                                              </p:stCondLst>
                                            </p:cTn>
                                            <p:tgtEl>
                                              <p:spTgt spid="1092"/>
                                            </p:tgtEl>
                                            <p:attrNameLst>
                                              <p:attrName>style.visibility</p:attrName>
                                            </p:attrNameLst>
                                          </p:cBhvr>
                                          <p:to>
                                            <p:strVal val="visible"/>
                                          </p:to>
                                        </p:set>
                                        <p:animEffect transition="in" filter="wipe(left)">
                                          <p:cBhvr>
                                            <p:cTn id="24" dur="1000"/>
                                            <p:tgtEl>
                                              <p:spTgt spid="1092"/>
                                            </p:tgtEl>
                                          </p:cBhvr>
                                        </p:animEffect>
                                      </p:childTnLst>
                                    </p:cTn>
                                  </p:par>
                                  <p:par>
                                    <p:cTn id="25" presetID="22" presetClass="entr" presetSubtype="8" fill="hold" grpId="0" nodeType="withEffect">
                                      <p:stCondLst>
                                        <p:cond delay="1200"/>
                                      </p:stCondLst>
                                      <p:childTnLst>
                                        <p:set>
                                          <p:cBhvr>
                                            <p:cTn id="26" dur="1" fill="hold">
                                              <p:stCondLst>
                                                <p:cond delay="0"/>
                                              </p:stCondLst>
                                            </p:cTn>
                                            <p:tgtEl>
                                              <p:spTgt spid="1093"/>
                                            </p:tgtEl>
                                            <p:attrNameLst>
                                              <p:attrName>style.visibility</p:attrName>
                                            </p:attrNameLst>
                                          </p:cBhvr>
                                          <p:to>
                                            <p:strVal val="visible"/>
                                          </p:to>
                                        </p:set>
                                        <p:animEffect transition="in" filter="wipe(left)">
                                          <p:cBhvr>
                                            <p:cTn id="27" dur="1000"/>
                                            <p:tgtEl>
                                              <p:spTgt spid="1093"/>
                                            </p:tgtEl>
                                          </p:cBhvr>
                                        </p:animEffect>
                                      </p:childTnLst>
                                    </p:cTn>
                                  </p:par>
                                  <p:par>
                                    <p:cTn id="28" presetID="22" presetClass="entr" presetSubtype="8" fill="hold" grpId="0" nodeType="withEffect">
                                      <p:stCondLst>
                                        <p:cond delay="1400"/>
                                      </p:stCondLst>
                                      <p:childTnLst>
                                        <p:set>
                                          <p:cBhvr>
                                            <p:cTn id="29" dur="1" fill="hold">
                                              <p:stCondLst>
                                                <p:cond delay="0"/>
                                              </p:stCondLst>
                                            </p:cTn>
                                            <p:tgtEl>
                                              <p:spTgt spid="1094"/>
                                            </p:tgtEl>
                                            <p:attrNameLst>
                                              <p:attrName>style.visibility</p:attrName>
                                            </p:attrNameLst>
                                          </p:cBhvr>
                                          <p:to>
                                            <p:strVal val="visible"/>
                                          </p:to>
                                        </p:set>
                                        <p:animEffect transition="in" filter="wipe(left)">
                                          <p:cBhvr>
                                            <p:cTn id="30" dur="1000"/>
                                            <p:tgtEl>
                                              <p:spTgt spid="1094"/>
                                            </p:tgtEl>
                                          </p:cBhvr>
                                        </p:animEffect>
                                      </p:childTnLst>
                                    </p:cTn>
                                  </p:par>
                                  <p:par>
                                    <p:cTn id="31" presetID="22" presetClass="entr" presetSubtype="8" fill="hold" grpId="0" nodeType="withEffect">
                                      <p:stCondLst>
                                        <p:cond delay="1600"/>
                                      </p:stCondLst>
                                      <p:childTnLst>
                                        <p:set>
                                          <p:cBhvr>
                                            <p:cTn id="32" dur="1" fill="hold">
                                              <p:stCondLst>
                                                <p:cond delay="0"/>
                                              </p:stCondLst>
                                            </p:cTn>
                                            <p:tgtEl>
                                              <p:spTgt spid="1095"/>
                                            </p:tgtEl>
                                            <p:attrNameLst>
                                              <p:attrName>style.visibility</p:attrName>
                                            </p:attrNameLst>
                                          </p:cBhvr>
                                          <p:to>
                                            <p:strVal val="visible"/>
                                          </p:to>
                                        </p:set>
                                        <p:animEffect transition="in" filter="wipe(left)">
                                          <p:cBhvr>
                                            <p:cTn id="33" dur="1000"/>
                                            <p:tgtEl>
                                              <p:spTgt spid="1095"/>
                                            </p:tgtEl>
                                          </p:cBhvr>
                                        </p:animEffect>
                                      </p:childTnLst>
                                    </p:cTn>
                                  </p:par>
                                  <p:par>
                                    <p:cTn id="34" presetID="22" presetClass="entr" presetSubtype="8" fill="hold" grpId="0" nodeType="withEffect">
                                      <p:stCondLst>
                                        <p:cond delay="1800"/>
                                      </p:stCondLst>
                                      <p:childTnLst>
                                        <p:set>
                                          <p:cBhvr>
                                            <p:cTn id="35" dur="1" fill="hold">
                                              <p:stCondLst>
                                                <p:cond delay="0"/>
                                              </p:stCondLst>
                                            </p:cTn>
                                            <p:tgtEl>
                                              <p:spTgt spid="1096"/>
                                            </p:tgtEl>
                                            <p:attrNameLst>
                                              <p:attrName>style.visibility</p:attrName>
                                            </p:attrNameLst>
                                          </p:cBhvr>
                                          <p:to>
                                            <p:strVal val="visible"/>
                                          </p:to>
                                        </p:set>
                                        <p:animEffect transition="in" filter="wipe(left)">
                                          <p:cBhvr>
                                            <p:cTn id="36" dur="1000"/>
                                            <p:tgtEl>
                                              <p:spTgt spid="109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097"/>
                                            </p:tgtEl>
                                            <p:attrNameLst>
                                              <p:attrName>style.visibility</p:attrName>
                                            </p:attrNameLst>
                                          </p:cBhvr>
                                          <p:to>
                                            <p:strVal val="visible"/>
                                          </p:to>
                                        </p:set>
                                        <p:animEffect transition="in" filter="wipe(left)">
                                          <p:cBhvr>
                                            <p:cTn id="39" dur="1000"/>
                                            <p:tgtEl>
                                              <p:spTgt spid="1097"/>
                                            </p:tgtEl>
                                          </p:cBhvr>
                                        </p:animEffect>
                                      </p:childTnLst>
                                    </p:cTn>
                                  </p:par>
                                  <p:par>
                                    <p:cTn id="40" presetID="22" presetClass="entr" presetSubtype="8" fill="hold" grpId="0" nodeType="withEffect">
                                      <p:stCondLst>
                                        <p:cond delay="200"/>
                                      </p:stCondLst>
                                      <p:childTnLst>
                                        <p:set>
                                          <p:cBhvr>
                                            <p:cTn id="41" dur="1" fill="hold">
                                              <p:stCondLst>
                                                <p:cond delay="0"/>
                                              </p:stCondLst>
                                            </p:cTn>
                                            <p:tgtEl>
                                              <p:spTgt spid="1098"/>
                                            </p:tgtEl>
                                            <p:attrNameLst>
                                              <p:attrName>style.visibility</p:attrName>
                                            </p:attrNameLst>
                                          </p:cBhvr>
                                          <p:to>
                                            <p:strVal val="visible"/>
                                          </p:to>
                                        </p:set>
                                        <p:animEffect transition="in" filter="wipe(left)">
                                          <p:cBhvr>
                                            <p:cTn id="42" dur="1000"/>
                                            <p:tgtEl>
                                              <p:spTgt spid="1098"/>
                                            </p:tgtEl>
                                          </p:cBhvr>
                                        </p:animEffect>
                                      </p:childTnLst>
                                    </p:cTn>
                                  </p:par>
                                  <p:par>
                                    <p:cTn id="43" presetID="22" presetClass="entr" presetSubtype="8" fill="hold" grpId="0" nodeType="withEffect">
                                      <p:stCondLst>
                                        <p:cond delay="400"/>
                                      </p:stCondLst>
                                      <p:childTnLst>
                                        <p:set>
                                          <p:cBhvr>
                                            <p:cTn id="44" dur="1" fill="hold">
                                              <p:stCondLst>
                                                <p:cond delay="0"/>
                                              </p:stCondLst>
                                            </p:cTn>
                                            <p:tgtEl>
                                              <p:spTgt spid="1099"/>
                                            </p:tgtEl>
                                            <p:attrNameLst>
                                              <p:attrName>style.visibility</p:attrName>
                                            </p:attrNameLst>
                                          </p:cBhvr>
                                          <p:to>
                                            <p:strVal val="visible"/>
                                          </p:to>
                                        </p:set>
                                        <p:animEffect transition="in" filter="wipe(left)">
                                          <p:cBhvr>
                                            <p:cTn id="45" dur="1000"/>
                                            <p:tgtEl>
                                              <p:spTgt spid="1099"/>
                                            </p:tgtEl>
                                          </p:cBhvr>
                                        </p:animEffect>
                                      </p:childTnLst>
                                    </p:cTn>
                                  </p:par>
                                  <p:par>
                                    <p:cTn id="46" presetID="22" presetClass="entr" presetSubtype="8" fill="hold" grpId="0" nodeType="withEffect">
                                      <p:stCondLst>
                                        <p:cond delay="600"/>
                                      </p:stCondLst>
                                      <p:childTnLst>
                                        <p:set>
                                          <p:cBhvr>
                                            <p:cTn id="47" dur="1" fill="hold">
                                              <p:stCondLst>
                                                <p:cond delay="0"/>
                                              </p:stCondLst>
                                            </p:cTn>
                                            <p:tgtEl>
                                              <p:spTgt spid="1100"/>
                                            </p:tgtEl>
                                            <p:attrNameLst>
                                              <p:attrName>style.visibility</p:attrName>
                                            </p:attrNameLst>
                                          </p:cBhvr>
                                          <p:to>
                                            <p:strVal val="visible"/>
                                          </p:to>
                                        </p:set>
                                        <p:animEffect transition="in" filter="wipe(left)">
                                          <p:cBhvr>
                                            <p:cTn id="48" dur="1000"/>
                                            <p:tgtEl>
                                              <p:spTgt spid="1100"/>
                                            </p:tgtEl>
                                          </p:cBhvr>
                                        </p:animEffect>
                                      </p:childTnLst>
                                    </p:cTn>
                                  </p:par>
                                  <p:par>
                                    <p:cTn id="49" presetID="22" presetClass="entr" presetSubtype="8" fill="hold" grpId="0" nodeType="withEffect">
                                      <p:stCondLst>
                                        <p:cond delay="800"/>
                                      </p:stCondLst>
                                      <p:childTnLst>
                                        <p:set>
                                          <p:cBhvr>
                                            <p:cTn id="50" dur="1" fill="hold">
                                              <p:stCondLst>
                                                <p:cond delay="0"/>
                                              </p:stCondLst>
                                            </p:cTn>
                                            <p:tgtEl>
                                              <p:spTgt spid="1101"/>
                                            </p:tgtEl>
                                            <p:attrNameLst>
                                              <p:attrName>style.visibility</p:attrName>
                                            </p:attrNameLst>
                                          </p:cBhvr>
                                          <p:to>
                                            <p:strVal val="visible"/>
                                          </p:to>
                                        </p:set>
                                        <p:animEffect transition="in" filter="wipe(left)">
                                          <p:cBhvr>
                                            <p:cTn id="51" dur="1000"/>
                                            <p:tgtEl>
                                              <p:spTgt spid="1101"/>
                                            </p:tgtEl>
                                          </p:cBhvr>
                                        </p:animEffect>
                                      </p:childTnLst>
                                    </p:cTn>
                                  </p:par>
                                  <p:par>
                                    <p:cTn id="52" presetID="22" presetClass="entr" presetSubtype="8" fill="hold" grpId="0" nodeType="withEffect">
                                      <p:stCondLst>
                                        <p:cond delay="1000"/>
                                      </p:stCondLst>
                                      <p:childTnLst>
                                        <p:set>
                                          <p:cBhvr>
                                            <p:cTn id="53" dur="1" fill="hold">
                                              <p:stCondLst>
                                                <p:cond delay="0"/>
                                              </p:stCondLst>
                                            </p:cTn>
                                            <p:tgtEl>
                                              <p:spTgt spid="1102"/>
                                            </p:tgtEl>
                                            <p:attrNameLst>
                                              <p:attrName>style.visibility</p:attrName>
                                            </p:attrNameLst>
                                          </p:cBhvr>
                                          <p:to>
                                            <p:strVal val="visible"/>
                                          </p:to>
                                        </p:set>
                                        <p:animEffect transition="in" filter="wipe(left)">
                                          <p:cBhvr>
                                            <p:cTn id="54" dur="1000"/>
                                            <p:tgtEl>
                                              <p:spTgt spid="1102"/>
                                            </p:tgtEl>
                                          </p:cBhvr>
                                        </p:animEffect>
                                      </p:childTnLst>
                                    </p:cTn>
                                  </p:par>
                                  <p:par>
                                    <p:cTn id="55" presetID="22" presetClass="entr" presetSubtype="8" fill="hold" grpId="0" nodeType="withEffect">
                                      <p:stCondLst>
                                        <p:cond delay="1200"/>
                                      </p:stCondLst>
                                      <p:childTnLst>
                                        <p:set>
                                          <p:cBhvr>
                                            <p:cTn id="56" dur="1" fill="hold">
                                              <p:stCondLst>
                                                <p:cond delay="0"/>
                                              </p:stCondLst>
                                            </p:cTn>
                                            <p:tgtEl>
                                              <p:spTgt spid="1103"/>
                                            </p:tgtEl>
                                            <p:attrNameLst>
                                              <p:attrName>style.visibility</p:attrName>
                                            </p:attrNameLst>
                                          </p:cBhvr>
                                          <p:to>
                                            <p:strVal val="visible"/>
                                          </p:to>
                                        </p:set>
                                        <p:animEffect transition="in" filter="wipe(left)">
                                          <p:cBhvr>
                                            <p:cTn id="57" dur="1000"/>
                                            <p:tgtEl>
                                              <p:spTgt spid="1103"/>
                                            </p:tgtEl>
                                          </p:cBhvr>
                                        </p:animEffect>
                                      </p:childTnLst>
                                    </p:cTn>
                                  </p:par>
                                  <p:par>
                                    <p:cTn id="58" presetID="22" presetClass="entr" presetSubtype="8" fill="hold" grpId="0" nodeType="withEffect">
                                      <p:stCondLst>
                                        <p:cond delay="1400"/>
                                      </p:stCondLst>
                                      <p:childTnLst>
                                        <p:set>
                                          <p:cBhvr>
                                            <p:cTn id="59" dur="1" fill="hold">
                                              <p:stCondLst>
                                                <p:cond delay="0"/>
                                              </p:stCondLst>
                                            </p:cTn>
                                            <p:tgtEl>
                                              <p:spTgt spid="1104"/>
                                            </p:tgtEl>
                                            <p:attrNameLst>
                                              <p:attrName>style.visibility</p:attrName>
                                            </p:attrNameLst>
                                          </p:cBhvr>
                                          <p:to>
                                            <p:strVal val="visible"/>
                                          </p:to>
                                        </p:set>
                                        <p:animEffect transition="in" filter="wipe(left)">
                                          <p:cBhvr>
                                            <p:cTn id="60" dur="1000"/>
                                            <p:tgtEl>
                                              <p:spTgt spid="1104"/>
                                            </p:tgtEl>
                                          </p:cBhvr>
                                        </p:animEffect>
                                      </p:childTnLst>
                                    </p:cTn>
                                  </p:par>
                                  <p:par>
                                    <p:cTn id="61" presetID="22" presetClass="entr" presetSubtype="8" fill="hold" grpId="0" nodeType="withEffect">
                                      <p:stCondLst>
                                        <p:cond delay="1600"/>
                                      </p:stCondLst>
                                      <p:childTnLst>
                                        <p:set>
                                          <p:cBhvr>
                                            <p:cTn id="62" dur="1" fill="hold">
                                              <p:stCondLst>
                                                <p:cond delay="0"/>
                                              </p:stCondLst>
                                            </p:cTn>
                                            <p:tgtEl>
                                              <p:spTgt spid="1105"/>
                                            </p:tgtEl>
                                            <p:attrNameLst>
                                              <p:attrName>style.visibility</p:attrName>
                                            </p:attrNameLst>
                                          </p:cBhvr>
                                          <p:to>
                                            <p:strVal val="visible"/>
                                          </p:to>
                                        </p:set>
                                        <p:animEffect transition="in" filter="wipe(left)">
                                          <p:cBhvr>
                                            <p:cTn id="63" dur="1000"/>
                                            <p:tgtEl>
                                              <p:spTgt spid="1105"/>
                                            </p:tgtEl>
                                          </p:cBhvr>
                                        </p:animEffect>
                                      </p:childTnLst>
                                    </p:cTn>
                                  </p:par>
                                  <p:par>
                                    <p:cTn id="64" presetID="22" presetClass="entr" presetSubtype="8" fill="hold" grpId="0" nodeType="withEffect">
                                      <p:stCondLst>
                                        <p:cond delay="1800"/>
                                      </p:stCondLst>
                                      <p:childTnLst>
                                        <p:set>
                                          <p:cBhvr>
                                            <p:cTn id="65" dur="1" fill="hold">
                                              <p:stCondLst>
                                                <p:cond delay="0"/>
                                              </p:stCondLst>
                                            </p:cTn>
                                            <p:tgtEl>
                                              <p:spTgt spid="1106"/>
                                            </p:tgtEl>
                                            <p:attrNameLst>
                                              <p:attrName>style.visibility</p:attrName>
                                            </p:attrNameLst>
                                          </p:cBhvr>
                                          <p:to>
                                            <p:strVal val="visible"/>
                                          </p:to>
                                        </p:set>
                                        <p:animEffect transition="in" filter="wipe(left)">
                                          <p:cBhvr>
                                            <p:cTn id="66" dur="1000"/>
                                            <p:tgtEl>
                                              <p:spTgt spid="1106"/>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107"/>
                                            </p:tgtEl>
                                            <p:attrNameLst>
                                              <p:attrName>style.visibility</p:attrName>
                                            </p:attrNameLst>
                                          </p:cBhvr>
                                          <p:to>
                                            <p:strVal val="visible"/>
                                          </p:to>
                                        </p:set>
                                        <p:animEffect transition="in" filter="wipe(left)">
                                          <p:cBhvr>
                                            <p:cTn id="69" dur="1000"/>
                                            <p:tgtEl>
                                              <p:spTgt spid="1107"/>
                                            </p:tgtEl>
                                          </p:cBhvr>
                                        </p:animEffect>
                                      </p:childTnLst>
                                    </p:cTn>
                                  </p:par>
                                  <p:par>
                                    <p:cTn id="70" presetID="22" presetClass="entr" presetSubtype="8" fill="hold" grpId="0" nodeType="withEffect">
                                      <p:stCondLst>
                                        <p:cond delay="200"/>
                                      </p:stCondLst>
                                      <p:childTnLst>
                                        <p:set>
                                          <p:cBhvr>
                                            <p:cTn id="71" dur="1" fill="hold">
                                              <p:stCondLst>
                                                <p:cond delay="0"/>
                                              </p:stCondLst>
                                            </p:cTn>
                                            <p:tgtEl>
                                              <p:spTgt spid="1108"/>
                                            </p:tgtEl>
                                            <p:attrNameLst>
                                              <p:attrName>style.visibility</p:attrName>
                                            </p:attrNameLst>
                                          </p:cBhvr>
                                          <p:to>
                                            <p:strVal val="visible"/>
                                          </p:to>
                                        </p:set>
                                        <p:animEffect transition="in" filter="wipe(left)">
                                          <p:cBhvr>
                                            <p:cTn id="72" dur="1000"/>
                                            <p:tgtEl>
                                              <p:spTgt spid="1108"/>
                                            </p:tgtEl>
                                          </p:cBhvr>
                                        </p:animEffect>
                                      </p:childTnLst>
                                    </p:cTn>
                                  </p:par>
                                  <p:par>
                                    <p:cTn id="73" presetID="22" presetClass="entr" presetSubtype="8" fill="hold" grpId="0" nodeType="withEffect">
                                      <p:stCondLst>
                                        <p:cond delay="400"/>
                                      </p:stCondLst>
                                      <p:childTnLst>
                                        <p:set>
                                          <p:cBhvr>
                                            <p:cTn id="74" dur="1" fill="hold">
                                              <p:stCondLst>
                                                <p:cond delay="0"/>
                                              </p:stCondLst>
                                            </p:cTn>
                                            <p:tgtEl>
                                              <p:spTgt spid="1109"/>
                                            </p:tgtEl>
                                            <p:attrNameLst>
                                              <p:attrName>style.visibility</p:attrName>
                                            </p:attrNameLst>
                                          </p:cBhvr>
                                          <p:to>
                                            <p:strVal val="visible"/>
                                          </p:to>
                                        </p:set>
                                        <p:animEffect transition="in" filter="wipe(left)">
                                          <p:cBhvr>
                                            <p:cTn id="75" dur="1000"/>
                                            <p:tgtEl>
                                              <p:spTgt spid="1109"/>
                                            </p:tgtEl>
                                          </p:cBhvr>
                                        </p:animEffect>
                                      </p:childTnLst>
                                    </p:cTn>
                                  </p:par>
                                  <p:par>
                                    <p:cTn id="76" presetID="22" presetClass="entr" presetSubtype="8" fill="hold" grpId="0" nodeType="withEffect">
                                      <p:stCondLst>
                                        <p:cond delay="600"/>
                                      </p:stCondLst>
                                      <p:childTnLst>
                                        <p:set>
                                          <p:cBhvr>
                                            <p:cTn id="77" dur="1" fill="hold">
                                              <p:stCondLst>
                                                <p:cond delay="0"/>
                                              </p:stCondLst>
                                            </p:cTn>
                                            <p:tgtEl>
                                              <p:spTgt spid="1110"/>
                                            </p:tgtEl>
                                            <p:attrNameLst>
                                              <p:attrName>style.visibility</p:attrName>
                                            </p:attrNameLst>
                                          </p:cBhvr>
                                          <p:to>
                                            <p:strVal val="visible"/>
                                          </p:to>
                                        </p:set>
                                        <p:animEffect transition="in" filter="wipe(left)">
                                          <p:cBhvr>
                                            <p:cTn id="78" dur="1000"/>
                                            <p:tgtEl>
                                              <p:spTgt spid="1110"/>
                                            </p:tgtEl>
                                          </p:cBhvr>
                                        </p:animEffect>
                                      </p:childTnLst>
                                    </p:cTn>
                                  </p:par>
                                  <p:par>
                                    <p:cTn id="79" presetID="22" presetClass="entr" presetSubtype="8" fill="hold" grpId="0" nodeType="withEffect">
                                      <p:stCondLst>
                                        <p:cond delay="800"/>
                                      </p:stCondLst>
                                      <p:childTnLst>
                                        <p:set>
                                          <p:cBhvr>
                                            <p:cTn id="80" dur="1" fill="hold">
                                              <p:stCondLst>
                                                <p:cond delay="0"/>
                                              </p:stCondLst>
                                            </p:cTn>
                                            <p:tgtEl>
                                              <p:spTgt spid="1111"/>
                                            </p:tgtEl>
                                            <p:attrNameLst>
                                              <p:attrName>style.visibility</p:attrName>
                                            </p:attrNameLst>
                                          </p:cBhvr>
                                          <p:to>
                                            <p:strVal val="visible"/>
                                          </p:to>
                                        </p:set>
                                        <p:animEffect transition="in" filter="wipe(left)">
                                          <p:cBhvr>
                                            <p:cTn id="81" dur="1000"/>
                                            <p:tgtEl>
                                              <p:spTgt spid="1111"/>
                                            </p:tgtEl>
                                          </p:cBhvr>
                                        </p:animEffect>
                                      </p:childTnLst>
                                    </p:cTn>
                                  </p:par>
                                  <p:par>
                                    <p:cTn id="82" presetID="22" presetClass="entr" presetSubtype="8" fill="hold" grpId="0" nodeType="withEffect">
                                      <p:stCondLst>
                                        <p:cond delay="1000"/>
                                      </p:stCondLst>
                                      <p:childTnLst>
                                        <p:set>
                                          <p:cBhvr>
                                            <p:cTn id="83" dur="1" fill="hold">
                                              <p:stCondLst>
                                                <p:cond delay="0"/>
                                              </p:stCondLst>
                                            </p:cTn>
                                            <p:tgtEl>
                                              <p:spTgt spid="1112"/>
                                            </p:tgtEl>
                                            <p:attrNameLst>
                                              <p:attrName>style.visibility</p:attrName>
                                            </p:attrNameLst>
                                          </p:cBhvr>
                                          <p:to>
                                            <p:strVal val="visible"/>
                                          </p:to>
                                        </p:set>
                                        <p:animEffect transition="in" filter="wipe(left)">
                                          <p:cBhvr>
                                            <p:cTn id="84" dur="1000"/>
                                            <p:tgtEl>
                                              <p:spTgt spid="1112"/>
                                            </p:tgtEl>
                                          </p:cBhvr>
                                        </p:animEffect>
                                      </p:childTnLst>
                                    </p:cTn>
                                  </p:par>
                                </p:childTnLst>
                              </p:cTn>
                            </p:par>
                            <p:par>
                              <p:cTn id="85" fill="hold">
                                <p:stCondLst>
                                  <p:cond delay="2800"/>
                                </p:stCondLst>
                                <p:childTnLst>
                                  <p:par>
                                    <p:cTn id="86" presetID="22" presetClass="entr" presetSubtype="4" fill="hold" nodeType="afterEffect">
                                      <p:stCondLst>
                                        <p:cond delay="0"/>
                                      </p:stCondLst>
                                      <p:childTnLst>
                                        <p:set>
                                          <p:cBhvr>
                                            <p:cTn id="87" dur="1" fill="hold">
                                              <p:stCondLst>
                                                <p:cond delay="0"/>
                                              </p:stCondLst>
                                            </p:cTn>
                                            <p:tgtEl>
                                              <p:spTgt spid="2"/>
                                            </p:tgtEl>
                                            <p:attrNameLst>
                                              <p:attrName>style.visibility</p:attrName>
                                            </p:attrNameLst>
                                          </p:cBhvr>
                                          <p:to>
                                            <p:strVal val="visible"/>
                                          </p:to>
                                        </p:set>
                                        <p:animEffect transition="in" filter="wipe(down)">
                                          <p:cBhvr>
                                            <p:cTn id="88" dur="500"/>
                                            <p:tgtEl>
                                              <p:spTgt spid="2"/>
                                            </p:tgtEl>
                                          </p:cBhvr>
                                        </p:animEffect>
                                      </p:childTnLst>
                                    </p:cTn>
                                  </p:par>
                                  <p:par>
                                    <p:cTn id="89" presetID="22" presetClass="entr" presetSubtype="4" fill="hold" nodeType="withEffect">
                                      <p:stCondLst>
                                        <p:cond delay="0"/>
                                      </p:stCondLst>
                                      <p:childTnLst>
                                        <p:set>
                                          <p:cBhvr>
                                            <p:cTn id="90" dur="1" fill="hold">
                                              <p:stCondLst>
                                                <p:cond delay="0"/>
                                              </p:stCondLst>
                                            </p:cTn>
                                            <p:tgtEl>
                                              <p:spTgt spid="1026"/>
                                            </p:tgtEl>
                                            <p:attrNameLst>
                                              <p:attrName>style.visibility</p:attrName>
                                            </p:attrNameLst>
                                          </p:cBhvr>
                                          <p:to>
                                            <p:strVal val="visible"/>
                                          </p:to>
                                        </p:set>
                                        <p:animEffect transition="in" filter="wipe(down)">
                                          <p:cBhvr>
                                            <p:cTn id="91" dur="500"/>
                                            <p:tgtEl>
                                              <p:spTgt spid="1026"/>
                                            </p:tgtEl>
                                          </p:cBhvr>
                                        </p:animEffect>
                                      </p:childTnLst>
                                    </p:cTn>
                                  </p:par>
                                </p:childTnLst>
                              </p:cTn>
                            </p:par>
                            <p:par>
                              <p:cTn id="92" fill="hold">
                                <p:stCondLst>
                                  <p:cond delay="3300"/>
                                </p:stCondLst>
                                <p:childTnLst>
                                  <p:par>
                                    <p:cTn id="93" presetID="2" presetClass="entr" presetSubtype="2" accel="32000" fill="hold" grpId="0" nodeType="afterEffect">
                                      <p:stCondLst>
                                        <p:cond delay="0"/>
                                      </p:stCondLst>
                                      <p:iterate type="lt">
                                        <p:tmPct val="10000"/>
                                      </p:iterate>
                                      <p:childTnLst>
                                        <p:set>
                                          <p:cBhvr>
                                            <p:cTn id="94" dur="1" fill="hold">
                                              <p:stCondLst>
                                                <p:cond delay="0"/>
                                              </p:stCondLst>
                                            </p:cTn>
                                            <p:tgtEl>
                                              <p:spTgt spid="1116"/>
                                            </p:tgtEl>
                                            <p:attrNameLst>
                                              <p:attrName>style.visibility</p:attrName>
                                            </p:attrNameLst>
                                          </p:cBhvr>
                                          <p:to>
                                            <p:strVal val="visible"/>
                                          </p:to>
                                        </p:set>
                                        <p:anim calcmode="lin" valueType="num">
                                          <p:cBhvr additive="base">
                                            <p:cTn id="95" dur="800" fill="hold"/>
                                            <p:tgtEl>
                                              <p:spTgt spid="1116"/>
                                            </p:tgtEl>
                                            <p:attrNameLst>
                                              <p:attrName>ppt_x</p:attrName>
                                            </p:attrNameLst>
                                          </p:cBhvr>
                                          <p:tavLst>
                                            <p:tav tm="0">
                                              <p:val>
                                                <p:strVal val="1+#ppt_w/2"/>
                                              </p:val>
                                            </p:tav>
                                            <p:tav tm="100000">
                                              <p:val>
                                                <p:strVal val="#ppt_x"/>
                                              </p:val>
                                            </p:tav>
                                          </p:tavLst>
                                        </p:anim>
                                        <p:anim calcmode="lin" valueType="num">
                                          <p:cBhvr additive="base">
                                            <p:cTn id="96" dur="800" fill="hold"/>
                                            <p:tgtEl>
                                              <p:spTgt spid="1116"/>
                                            </p:tgtEl>
                                            <p:attrNameLst>
                                              <p:attrName>ppt_y</p:attrName>
                                            </p:attrNameLst>
                                          </p:cBhvr>
                                          <p:tavLst>
                                            <p:tav tm="0">
                                              <p:val>
                                                <p:strVal val="#ppt_y"/>
                                              </p:val>
                                            </p:tav>
                                            <p:tav tm="100000">
                                              <p:val>
                                                <p:strVal val="#ppt_y"/>
                                              </p:val>
                                            </p:tav>
                                          </p:tavLst>
                                        </p:anim>
                                      </p:childTnLst>
                                    </p:cTn>
                                  </p:par>
                                  <p:par>
                                    <p:cTn id="97" presetID="2" presetClass="entr" presetSubtype="2" accel="48000" fill="hold" nodeType="withEffect">
                                      <p:stCondLst>
                                        <p:cond delay="0"/>
                                      </p:stCondLst>
                                      <p:childTnLst>
                                        <p:set>
                                          <p:cBhvr>
                                            <p:cTn id="98" dur="1" fill="hold">
                                              <p:stCondLst>
                                                <p:cond delay="0"/>
                                              </p:stCondLst>
                                            </p:cTn>
                                            <p:tgtEl>
                                              <p:spTgt spid="1115"/>
                                            </p:tgtEl>
                                            <p:attrNameLst>
                                              <p:attrName>style.visibility</p:attrName>
                                            </p:attrNameLst>
                                          </p:cBhvr>
                                          <p:to>
                                            <p:strVal val="visible"/>
                                          </p:to>
                                        </p:set>
                                        <p:anim calcmode="lin" valueType="num">
                                          <p:cBhvr additive="base">
                                            <p:cTn id="99" dur="900" fill="hold"/>
                                            <p:tgtEl>
                                              <p:spTgt spid="1115"/>
                                            </p:tgtEl>
                                            <p:attrNameLst>
                                              <p:attrName>ppt_x</p:attrName>
                                            </p:attrNameLst>
                                          </p:cBhvr>
                                          <p:tavLst>
                                            <p:tav tm="0">
                                              <p:val>
                                                <p:strVal val="1+#ppt_w/2"/>
                                              </p:val>
                                            </p:tav>
                                            <p:tav tm="100000">
                                              <p:val>
                                                <p:strVal val="#ppt_x"/>
                                              </p:val>
                                            </p:tav>
                                          </p:tavLst>
                                        </p:anim>
                                        <p:anim calcmode="lin" valueType="num">
                                          <p:cBhvr additive="base">
                                            <p:cTn id="100" dur="900" fill="hold"/>
                                            <p:tgtEl>
                                              <p:spTgt spid="1115"/>
                                            </p:tgtEl>
                                            <p:attrNameLst>
                                              <p:attrName>ppt_y</p:attrName>
                                            </p:attrNameLst>
                                          </p:cBhvr>
                                          <p:tavLst>
                                            <p:tav tm="0">
                                              <p:val>
                                                <p:strVal val="#ppt_y"/>
                                              </p:val>
                                            </p:tav>
                                            <p:tav tm="100000">
                                              <p:val>
                                                <p:strVal val="#ppt_y"/>
                                              </p:val>
                                            </p:tav>
                                          </p:tavLst>
                                        </p:anim>
                                      </p:childTnLst>
                                    </p:cTn>
                                  </p:par>
                                </p:childTnLst>
                              </p:cTn>
                            </p:par>
                            <p:par>
                              <p:cTn id="101" fill="hold">
                                <p:stCondLst>
                                  <p:cond delay="5060"/>
                                </p:stCondLst>
                                <p:childTnLst>
                                  <p:par>
                                    <p:cTn id="102" presetID="10" presetClass="entr" presetSubtype="0" fill="hold" grpId="0" nodeType="afterEffect">
                                      <p:stCondLst>
                                        <p:cond delay="0"/>
                                      </p:stCondLst>
                                      <p:childTnLst>
                                        <p:set>
                                          <p:cBhvr>
                                            <p:cTn id="103" dur="1" fill="hold">
                                              <p:stCondLst>
                                                <p:cond delay="0"/>
                                              </p:stCondLst>
                                            </p:cTn>
                                            <p:tgtEl>
                                              <p:spTgt spid="189"/>
                                            </p:tgtEl>
                                            <p:attrNameLst>
                                              <p:attrName>style.visibility</p:attrName>
                                            </p:attrNameLst>
                                          </p:cBhvr>
                                          <p:to>
                                            <p:strVal val="visible"/>
                                          </p:to>
                                        </p:set>
                                        <p:animEffect transition="in" filter="fade">
                                          <p:cBhvr>
                                            <p:cTn id="104" dur="5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105" repeatCount="indefinite" fill="hold" display="0">
                      <p:stCondLst>
                        <p:cond delay="indefinite"/>
                      </p:stCondLst>
                      <p:endCondLst>
                        <p:cond evt="onStopAudio" delay="0">
                          <p:tgtEl>
                            <p:sldTgt/>
                          </p:tgtEl>
                        </p:cond>
                      </p:endCondLst>
                    </p:cTn>
                    <p:tgtEl>
                      <p:spTgt spid="1117"/>
                    </p:tgtEl>
                  </p:cMediaNode>
                </p:audio>
              </p:childTnLst>
            </p:cTn>
          </p:par>
        </p:tnLst>
        <p:bldLst>
          <p:bldP spid="9" grpId="0" animBg="1"/>
          <p:bldP spid="10" grpId="0" animBg="1"/>
          <p:bldP spid="11" grpId="0" animBg="1"/>
          <p:bldP spid="12" grpId="0" animBg="1"/>
          <p:bldP spid="1091" grpId="0" animBg="1"/>
          <p:bldP spid="1092" grpId="0" animBg="1"/>
          <p:bldP spid="1093" grpId="0" animBg="1"/>
          <p:bldP spid="1094" grpId="0" animBg="1"/>
          <p:bldP spid="1095" grpId="0" animBg="1"/>
          <p:bldP spid="1096" grpId="0" animBg="1"/>
          <p:bldP spid="1097" grpId="0" animBg="1"/>
          <p:bldP spid="1098" grpId="0" animBg="1"/>
          <p:bldP spid="1099" grpId="0" animBg="1"/>
          <p:bldP spid="1100" grpId="0" animBg="1"/>
          <p:bldP spid="1101" grpId="0" animBg="1"/>
          <p:bldP spid="1102" grpId="0" animBg="1"/>
          <p:bldP spid="1103" grpId="0" animBg="1"/>
          <p:bldP spid="1104" grpId="0" animBg="1"/>
          <p:bldP spid="1105" grpId="0" animBg="1"/>
          <p:bldP spid="1106" grpId="0" animBg="1"/>
          <p:bldP spid="1107" grpId="0" animBg="1"/>
          <p:bldP spid="1108" grpId="0" animBg="1"/>
          <p:bldP spid="1109" grpId="0" animBg="1"/>
          <p:bldP spid="1110" grpId="0" animBg="1"/>
          <p:bldP spid="1111" grpId="0" animBg="1"/>
          <p:bldP spid="1112" grpId="0" animBg="1"/>
          <p:bldP spid="1116" grpId="0"/>
          <p:bldP spid="18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淘宝网Chenying0907出品 12"/>
          <p:cNvSpPr/>
          <p:nvPr/>
        </p:nvSpPr>
        <p:spPr>
          <a:xfrm>
            <a:off x="971600" y="1383706"/>
            <a:ext cx="1940868" cy="1940868"/>
          </a:xfrm>
          <a:prstGeom prst="ellipse">
            <a:avLst/>
          </a:prstGeom>
          <a:noFill/>
          <a:ln w="952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5" name="淘宝网Chenying0907出品 14"/>
          <p:cNvSpPr/>
          <p:nvPr/>
        </p:nvSpPr>
        <p:spPr>
          <a:xfrm>
            <a:off x="2158157" y="1058788"/>
            <a:ext cx="802258" cy="802258"/>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6" name="TextBox 15"/>
          <p:cNvSpPr txBox="1"/>
          <p:nvPr/>
        </p:nvSpPr>
        <p:spPr>
          <a:xfrm>
            <a:off x="1356165" y="1938641"/>
            <a:ext cx="1168414" cy="830997"/>
          </a:xfrm>
          <a:prstGeom prst="rect">
            <a:avLst/>
          </a:prstGeom>
          <a:noFill/>
        </p:spPr>
        <p:txBody>
          <a:bodyPr wrap="square" rtlCol="0">
            <a:spAutoFit/>
          </a:bodyPr>
          <a:lstStyle/>
          <a:p>
            <a:pPr algn="ctr"/>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目录</a:t>
            </a:r>
            <a:endParaRPr lang="en-US" altLang="zh-CN" sz="32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contents</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淘宝网Chenying0907出品 16"/>
          <p:cNvSpPr/>
          <p:nvPr/>
        </p:nvSpPr>
        <p:spPr>
          <a:xfrm>
            <a:off x="3691842" y="1224013"/>
            <a:ext cx="565516" cy="565516"/>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8" name="TextBox 17"/>
          <p:cNvSpPr txBox="1"/>
          <p:nvPr/>
        </p:nvSpPr>
        <p:spPr>
          <a:xfrm>
            <a:off x="3866766" y="1280154"/>
            <a:ext cx="21566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1</a:t>
            </a:r>
            <a:endParaRPr lang="zh-CN" altLang="en-US" sz="2400" dirty="0">
              <a:solidFill>
                <a:schemeClr val="bg1"/>
              </a:solidFill>
              <a:latin typeface="Impact" panose="020B0806030902050204" pitchFamily="34" charset="0"/>
            </a:endParaRPr>
          </a:p>
        </p:txBody>
      </p:sp>
      <p:sp>
        <p:nvSpPr>
          <p:cNvPr id="19" name="淘宝网Chenying0907出品 18"/>
          <p:cNvSpPr/>
          <p:nvPr/>
        </p:nvSpPr>
        <p:spPr>
          <a:xfrm>
            <a:off x="6273052" y="1224013"/>
            <a:ext cx="565516" cy="565516"/>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0" name="TextBox 19"/>
          <p:cNvSpPr txBox="1"/>
          <p:nvPr/>
        </p:nvSpPr>
        <p:spPr>
          <a:xfrm>
            <a:off x="6447976" y="1280154"/>
            <a:ext cx="21566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2</a:t>
            </a:r>
            <a:endParaRPr lang="zh-CN" altLang="en-US" sz="2400" dirty="0">
              <a:solidFill>
                <a:schemeClr val="bg1"/>
              </a:solidFill>
              <a:latin typeface="Impact" panose="020B0806030902050204" pitchFamily="34" charset="0"/>
            </a:endParaRPr>
          </a:p>
        </p:txBody>
      </p:sp>
      <p:sp>
        <p:nvSpPr>
          <p:cNvPr id="21" name="淘宝网Chenying0907出品 20"/>
          <p:cNvSpPr/>
          <p:nvPr/>
        </p:nvSpPr>
        <p:spPr>
          <a:xfrm>
            <a:off x="3680495" y="2006043"/>
            <a:ext cx="565516" cy="565516"/>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2" name="TextBox 21"/>
          <p:cNvSpPr txBox="1"/>
          <p:nvPr/>
        </p:nvSpPr>
        <p:spPr>
          <a:xfrm>
            <a:off x="3855419" y="2062184"/>
            <a:ext cx="21566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3</a:t>
            </a:r>
            <a:endParaRPr lang="zh-CN" altLang="en-US" sz="2400" dirty="0">
              <a:solidFill>
                <a:schemeClr val="bg1"/>
              </a:solidFill>
              <a:latin typeface="Impact" panose="020B0806030902050204" pitchFamily="34" charset="0"/>
            </a:endParaRPr>
          </a:p>
        </p:txBody>
      </p:sp>
      <p:sp>
        <p:nvSpPr>
          <p:cNvPr id="23" name="淘宝网Chenying0907出品 22"/>
          <p:cNvSpPr/>
          <p:nvPr/>
        </p:nvSpPr>
        <p:spPr>
          <a:xfrm>
            <a:off x="6273521" y="2006043"/>
            <a:ext cx="565516" cy="565516"/>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4" name="TextBox 23"/>
          <p:cNvSpPr txBox="1"/>
          <p:nvPr/>
        </p:nvSpPr>
        <p:spPr>
          <a:xfrm>
            <a:off x="6448445" y="2062184"/>
            <a:ext cx="21566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4</a:t>
            </a:r>
            <a:endParaRPr lang="zh-CN" altLang="en-US" sz="2400" dirty="0">
              <a:solidFill>
                <a:schemeClr val="bg1"/>
              </a:solidFill>
              <a:latin typeface="Impact" panose="020B0806030902050204" pitchFamily="34" charset="0"/>
            </a:endParaRPr>
          </a:p>
        </p:txBody>
      </p:sp>
      <p:sp>
        <p:nvSpPr>
          <p:cNvPr id="25" name="淘宝网Chenying0907出品 24"/>
          <p:cNvSpPr/>
          <p:nvPr/>
        </p:nvSpPr>
        <p:spPr>
          <a:xfrm>
            <a:off x="4611594" y="1211020"/>
            <a:ext cx="1944216" cy="584775"/>
          </a:xfrm>
          <a:prstGeom prst="rect">
            <a:avLst/>
          </a:prstGeom>
        </p:spPr>
        <p:txBody>
          <a:bodyPr wrap="square" lIns="0">
            <a:spAutoFit/>
          </a:bodyPr>
          <a:lstStyle/>
          <a:p>
            <a:r>
              <a:rPr lang="zh-CN" altLang="en-US" b="1" dirty="0">
                <a:solidFill>
                  <a:schemeClr val="tx1">
                    <a:lumMod val="65000"/>
                    <a:lumOff val="35000"/>
                  </a:schemeClr>
                </a:solidFill>
                <a:latin typeface="+mj-ea"/>
              </a:rPr>
              <a:t>工作汇报</a:t>
            </a:r>
          </a:p>
          <a:p>
            <a:r>
              <a:rPr lang="en-US" altLang="zh-CN" sz="1400" dirty="0">
                <a:solidFill>
                  <a:schemeClr val="tx1">
                    <a:lumMod val="50000"/>
                    <a:lumOff val="50000"/>
                  </a:schemeClr>
                </a:solidFill>
                <a:latin typeface="+mj-ea"/>
              </a:rPr>
              <a:t>WORKREPORT</a:t>
            </a:r>
            <a:endParaRPr lang="zh-CN" altLang="en-US" sz="1400" dirty="0">
              <a:solidFill>
                <a:schemeClr val="tx1">
                  <a:lumMod val="50000"/>
                  <a:lumOff val="50000"/>
                </a:schemeClr>
              </a:solidFill>
              <a:latin typeface="+mj-ea"/>
            </a:endParaRPr>
          </a:p>
        </p:txBody>
      </p:sp>
      <p:sp>
        <p:nvSpPr>
          <p:cNvPr id="26" name="淘宝网Chenying0907出品 25"/>
          <p:cNvSpPr/>
          <p:nvPr/>
        </p:nvSpPr>
        <p:spPr>
          <a:xfrm>
            <a:off x="7203882" y="1211020"/>
            <a:ext cx="2448272" cy="584775"/>
          </a:xfrm>
          <a:prstGeom prst="rect">
            <a:avLst/>
          </a:prstGeom>
        </p:spPr>
        <p:txBody>
          <a:bodyPr wrap="square" lIns="0">
            <a:spAutoFit/>
          </a:bodyPr>
          <a:lstStyle/>
          <a:p>
            <a:r>
              <a:rPr lang="zh-CN" altLang="en-US" b="1" dirty="0">
                <a:solidFill>
                  <a:schemeClr val="tx1">
                    <a:lumMod val="65000"/>
                    <a:lumOff val="35000"/>
                  </a:schemeClr>
                </a:solidFill>
                <a:latin typeface="+mj-ea"/>
              </a:rPr>
              <a:t>完成情况</a:t>
            </a:r>
          </a:p>
          <a:p>
            <a:r>
              <a:rPr lang="en-US" altLang="zh-CN" sz="1400" dirty="0">
                <a:solidFill>
                  <a:schemeClr val="tx1">
                    <a:lumMod val="50000"/>
                    <a:lumOff val="50000"/>
                  </a:schemeClr>
                </a:solidFill>
                <a:latin typeface="+mj-ea"/>
              </a:rPr>
              <a:t>WORKREPORT</a:t>
            </a:r>
            <a:endParaRPr lang="zh-CN" altLang="en-US" sz="1400" dirty="0">
              <a:solidFill>
                <a:schemeClr val="tx1">
                  <a:lumMod val="50000"/>
                  <a:lumOff val="50000"/>
                </a:schemeClr>
              </a:solidFill>
              <a:latin typeface="+mj-ea"/>
            </a:endParaRPr>
          </a:p>
        </p:txBody>
      </p:sp>
      <p:sp>
        <p:nvSpPr>
          <p:cNvPr id="27" name="淘宝网Chenying0907出品 26"/>
          <p:cNvSpPr/>
          <p:nvPr/>
        </p:nvSpPr>
        <p:spPr>
          <a:xfrm>
            <a:off x="4611325" y="2007093"/>
            <a:ext cx="2448272" cy="584775"/>
          </a:xfrm>
          <a:prstGeom prst="rect">
            <a:avLst/>
          </a:prstGeom>
        </p:spPr>
        <p:txBody>
          <a:bodyPr wrap="square" lIns="0">
            <a:spAutoFit/>
          </a:bodyPr>
          <a:lstStyle/>
          <a:p>
            <a:r>
              <a:rPr lang="zh-CN" altLang="en-US" b="1" dirty="0">
                <a:solidFill>
                  <a:schemeClr val="tx1">
                    <a:lumMod val="65000"/>
                    <a:lumOff val="35000"/>
                  </a:schemeClr>
                </a:solidFill>
                <a:latin typeface="+mj-ea"/>
              </a:rPr>
              <a:t>成果展示</a:t>
            </a:r>
          </a:p>
          <a:p>
            <a:r>
              <a:rPr lang="en-US" altLang="zh-CN" sz="1400" dirty="0">
                <a:solidFill>
                  <a:schemeClr val="tx1">
                    <a:lumMod val="50000"/>
                    <a:lumOff val="50000"/>
                  </a:schemeClr>
                </a:solidFill>
                <a:latin typeface="+mj-ea"/>
              </a:rPr>
              <a:t>WORKREPORT</a:t>
            </a:r>
            <a:endParaRPr lang="zh-CN" altLang="en-US" sz="1400" dirty="0">
              <a:solidFill>
                <a:schemeClr val="tx1">
                  <a:lumMod val="50000"/>
                  <a:lumOff val="50000"/>
                </a:schemeClr>
              </a:solidFill>
              <a:latin typeface="+mj-ea"/>
            </a:endParaRPr>
          </a:p>
        </p:txBody>
      </p:sp>
      <p:sp>
        <p:nvSpPr>
          <p:cNvPr id="28" name="淘宝网Chenying0907出品 27"/>
          <p:cNvSpPr/>
          <p:nvPr/>
        </p:nvSpPr>
        <p:spPr>
          <a:xfrm>
            <a:off x="7204351" y="2007093"/>
            <a:ext cx="2448272" cy="584775"/>
          </a:xfrm>
          <a:prstGeom prst="rect">
            <a:avLst/>
          </a:prstGeom>
        </p:spPr>
        <p:txBody>
          <a:bodyPr wrap="square" lIns="0">
            <a:spAutoFit/>
          </a:bodyPr>
          <a:lstStyle/>
          <a:p>
            <a:r>
              <a:rPr lang="zh-CN" altLang="en-US" b="1" dirty="0">
                <a:solidFill>
                  <a:schemeClr val="tx1">
                    <a:lumMod val="65000"/>
                    <a:lumOff val="35000"/>
                  </a:schemeClr>
                </a:solidFill>
                <a:latin typeface="+mj-ea"/>
              </a:rPr>
              <a:t>工作不足</a:t>
            </a:r>
          </a:p>
          <a:p>
            <a:r>
              <a:rPr lang="en-US" altLang="zh-CN" sz="1400" dirty="0">
                <a:solidFill>
                  <a:schemeClr val="tx1">
                    <a:lumMod val="50000"/>
                    <a:lumOff val="50000"/>
                  </a:schemeClr>
                </a:solidFill>
                <a:latin typeface="+mj-ea"/>
              </a:rPr>
              <a:t>WORKREPORT</a:t>
            </a:r>
            <a:endParaRPr lang="zh-CN" altLang="en-US" sz="1400" dirty="0">
              <a:solidFill>
                <a:schemeClr val="tx1">
                  <a:lumMod val="50000"/>
                  <a:lumOff val="50000"/>
                </a:schemeClr>
              </a:solidFill>
              <a:latin typeface="+mj-ea"/>
            </a:endParaRPr>
          </a:p>
        </p:txBody>
      </p:sp>
      <p:sp>
        <p:nvSpPr>
          <p:cNvPr id="32" name="淘宝网Chenying0907出品 31"/>
          <p:cNvSpPr/>
          <p:nvPr/>
        </p:nvSpPr>
        <p:spPr>
          <a:xfrm>
            <a:off x="3680764" y="2760986"/>
            <a:ext cx="565516" cy="565516"/>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3" name="TextBox 32"/>
          <p:cNvSpPr txBox="1"/>
          <p:nvPr/>
        </p:nvSpPr>
        <p:spPr>
          <a:xfrm>
            <a:off x="3855688" y="2817126"/>
            <a:ext cx="215668"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5</a:t>
            </a:r>
            <a:endParaRPr lang="zh-CN" altLang="en-US" sz="2400" dirty="0">
              <a:solidFill>
                <a:schemeClr val="bg1"/>
              </a:solidFill>
              <a:latin typeface="Impact" panose="020B0806030902050204" pitchFamily="34" charset="0"/>
            </a:endParaRPr>
          </a:p>
        </p:txBody>
      </p:sp>
      <p:sp>
        <p:nvSpPr>
          <p:cNvPr id="34" name="淘宝网Chenying0907出品 33"/>
          <p:cNvSpPr/>
          <p:nvPr/>
        </p:nvSpPr>
        <p:spPr>
          <a:xfrm>
            <a:off x="4611594" y="2759882"/>
            <a:ext cx="2448272" cy="584775"/>
          </a:xfrm>
          <a:prstGeom prst="rect">
            <a:avLst/>
          </a:prstGeom>
        </p:spPr>
        <p:txBody>
          <a:bodyPr wrap="square" lIns="0">
            <a:spAutoFit/>
          </a:bodyPr>
          <a:lstStyle/>
          <a:p>
            <a:r>
              <a:rPr lang="zh-CN" altLang="en-US" b="1" dirty="0">
                <a:solidFill>
                  <a:schemeClr val="tx1">
                    <a:lumMod val="65000"/>
                    <a:lumOff val="35000"/>
                  </a:schemeClr>
                </a:solidFill>
                <a:latin typeface="+mj-ea"/>
              </a:rPr>
              <a:t>明年计划</a:t>
            </a:r>
          </a:p>
          <a:p>
            <a:r>
              <a:rPr lang="en-US" altLang="zh-CN" sz="1400" dirty="0">
                <a:solidFill>
                  <a:schemeClr val="tx1">
                    <a:lumMod val="50000"/>
                    <a:lumOff val="50000"/>
                  </a:schemeClr>
                </a:solidFill>
                <a:latin typeface="+mj-ea"/>
              </a:rPr>
              <a:t>WORKREPORT</a:t>
            </a:r>
            <a:endParaRPr lang="zh-CN" altLang="en-US" sz="1400" dirty="0">
              <a:solidFill>
                <a:schemeClr val="tx1">
                  <a:lumMod val="50000"/>
                  <a:lumOff val="50000"/>
                </a:schemeClr>
              </a:solidFill>
              <a:latin typeface="+mj-ea"/>
            </a:endParaRPr>
          </a:p>
        </p:txBody>
      </p:sp>
      <p:sp>
        <p:nvSpPr>
          <p:cNvPr id="2" name="TextBox 1"/>
          <p:cNvSpPr txBox="1"/>
          <p:nvPr/>
        </p:nvSpPr>
        <p:spPr>
          <a:xfrm>
            <a:off x="6663644" y="-1892746"/>
            <a:ext cx="877163" cy="369332"/>
          </a:xfrm>
          <a:prstGeom prst="rect">
            <a:avLst/>
          </a:prstGeom>
          <a:noFill/>
        </p:spPr>
        <p:txBody>
          <a:bodyPr wrap="none" rtlCol="0">
            <a:spAutoFit/>
          </a:bodyPr>
          <a:lstStyle/>
          <a:p>
            <a:r>
              <a:rPr lang="zh-CN" altLang="en-US" dirty="0"/>
              <a:t>延迟符</a:t>
            </a:r>
          </a:p>
        </p:txBody>
      </p:sp>
      <p:grpSp>
        <p:nvGrpSpPr>
          <p:cNvPr id="142" name="淘宝网Chenying0907出品 141"/>
          <p:cNvGrpSpPr/>
          <p:nvPr/>
        </p:nvGrpSpPr>
        <p:grpSpPr>
          <a:xfrm>
            <a:off x="6285995" y="3931858"/>
            <a:ext cx="1179281" cy="1179281"/>
            <a:chOff x="304800" y="673100"/>
            <a:chExt cx="4000500" cy="4000500"/>
          </a:xfrm>
          <a:effectLst>
            <a:outerShdw blurRad="444500" dist="254000" dir="8100000" algn="tr" rotWithShape="0">
              <a:prstClr val="black">
                <a:alpha val="50000"/>
              </a:prstClr>
            </a:outerShdw>
          </a:effectLst>
        </p:grpSpPr>
        <p:sp>
          <p:nvSpPr>
            <p:cNvPr id="143" name="同心圆 1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44" name="淘宝网Chenying0907出品 14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45" name="淘宝网Chenying0907出品 144"/>
          <p:cNvGrpSpPr/>
          <p:nvPr/>
        </p:nvGrpSpPr>
        <p:grpSpPr>
          <a:xfrm>
            <a:off x="4758843" y="4426851"/>
            <a:ext cx="630230" cy="630230"/>
            <a:chOff x="304800" y="673100"/>
            <a:chExt cx="4000500" cy="4000500"/>
          </a:xfrm>
          <a:effectLst>
            <a:outerShdw blurRad="444500" dist="254000" dir="8100000" algn="tr" rotWithShape="0">
              <a:prstClr val="black">
                <a:alpha val="50000"/>
              </a:prstClr>
            </a:outerShdw>
          </a:effectLst>
        </p:grpSpPr>
        <p:sp>
          <p:nvSpPr>
            <p:cNvPr id="146" name="同心圆 1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47" name="淘宝网Chenying0907出品 1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48" name="淘宝网Chenying0907出品 147"/>
          <p:cNvGrpSpPr/>
          <p:nvPr/>
        </p:nvGrpSpPr>
        <p:grpSpPr>
          <a:xfrm>
            <a:off x="5437632" y="4741966"/>
            <a:ext cx="890519" cy="890519"/>
            <a:chOff x="304800" y="673100"/>
            <a:chExt cx="4000500" cy="4000500"/>
          </a:xfrm>
          <a:effectLst>
            <a:outerShdw blurRad="444500" dist="254000" dir="8100000" algn="tr" rotWithShape="0">
              <a:prstClr val="black">
                <a:alpha val="50000"/>
              </a:prstClr>
            </a:outerShdw>
          </a:effectLst>
        </p:grpSpPr>
        <p:sp>
          <p:nvSpPr>
            <p:cNvPr id="149" name="同心圆 14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50" name="淘宝网Chenying0907出品 14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51" name="淘宝网Chenying0907出品 150"/>
          <p:cNvGrpSpPr/>
          <p:nvPr/>
        </p:nvGrpSpPr>
        <p:grpSpPr>
          <a:xfrm>
            <a:off x="7760135" y="4552089"/>
            <a:ext cx="685800" cy="685800"/>
            <a:chOff x="304800" y="673100"/>
            <a:chExt cx="4000500" cy="4000500"/>
          </a:xfrm>
          <a:effectLst>
            <a:outerShdw blurRad="444500" dist="254000" dir="8100000" algn="tr" rotWithShape="0">
              <a:prstClr val="black">
                <a:alpha val="50000"/>
              </a:prstClr>
            </a:outerShdw>
          </a:effectLst>
        </p:grpSpPr>
        <p:sp>
          <p:nvSpPr>
            <p:cNvPr id="152" name="同心圆 1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53" name="淘宝网Chenying0907出品 15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54" name="淘宝网Chenying0907出品 153"/>
          <p:cNvGrpSpPr/>
          <p:nvPr/>
        </p:nvGrpSpPr>
        <p:grpSpPr>
          <a:xfrm>
            <a:off x="766572" y="4860695"/>
            <a:ext cx="588857" cy="588857"/>
            <a:chOff x="304800" y="673100"/>
            <a:chExt cx="4000500" cy="4000500"/>
          </a:xfrm>
          <a:effectLst>
            <a:outerShdw blurRad="444500" dist="254000" dir="8100000" algn="tr" rotWithShape="0">
              <a:prstClr val="black">
                <a:alpha val="50000"/>
              </a:prstClr>
            </a:outerShdw>
          </a:effectLst>
        </p:grpSpPr>
        <p:sp>
          <p:nvSpPr>
            <p:cNvPr id="155" name="同心圆 1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56" name="淘宝网Chenying0907出品 15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57" name="淘宝网Chenying0907出品 156"/>
          <p:cNvGrpSpPr/>
          <p:nvPr/>
        </p:nvGrpSpPr>
        <p:grpSpPr>
          <a:xfrm>
            <a:off x="3963194" y="4350059"/>
            <a:ext cx="252491" cy="252491"/>
            <a:chOff x="304800" y="673100"/>
            <a:chExt cx="4000500" cy="4000500"/>
          </a:xfrm>
          <a:effectLst>
            <a:outerShdw blurRad="444500" dist="254000" dir="8100000" algn="tr" rotWithShape="0">
              <a:prstClr val="black">
                <a:alpha val="50000"/>
              </a:prstClr>
            </a:outerShdw>
          </a:effectLst>
        </p:grpSpPr>
        <p:sp>
          <p:nvSpPr>
            <p:cNvPr id="158" name="同心圆 1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59" name="淘宝网Chenying0907出品 1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60" name="淘宝网Chenying0907出品 159"/>
          <p:cNvGrpSpPr/>
          <p:nvPr/>
        </p:nvGrpSpPr>
        <p:grpSpPr>
          <a:xfrm>
            <a:off x="3181804" y="4147258"/>
            <a:ext cx="529075" cy="529075"/>
            <a:chOff x="304800" y="673100"/>
            <a:chExt cx="4000500" cy="4000500"/>
          </a:xfrm>
          <a:effectLst>
            <a:outerShdw blurRad="444500" dist="254000" dir="8100000" algn="tr" rotWithShape="0">
              <a:prstClr val="black">
                <a:alpha val="50000"/>
              </a:prstClr>
            </a:outerShdw>
          </a:effectLst>
        </p:grpSpPr>
        <p:sp>
          <p:nvSpPr>
            <p:cNvPr id="161" name="同心圆 1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62" name="淘宝网Chenying0907出品 1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63" name="淘宝网Chenying0907出品 162"/>
          <p:cNvGrpSpPr/>
          <p:nvPr/>
        </p:nvGrpSpPr>
        <p:grpSpPr>
          <a:xfrm>
            <a:off x="8465453" y="3651870"/>
            <a:ext cx="1179281" cy="1179281"/>
            <a:chOff x="304800" y="673100"/>
            <a:chExt cx="4000500" cy="4000500"/>
          </a:xfrm>
          <a:effectLst>
            <a:outerShdw blurRad="444500" dist="254000" dir="8100000" algn="tr" rotWithShape="0">
              <a:prstClr val="black">
                <a:alpha val="50000"/>
              </a:prstClr>
            </a:outerShdw>
          </a:effectLst>
        </p:grpSpPr>
        <p:sp>
          <p:nvSpPr>
            <p:cNvPr id="164" name="同心圆 1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65" name="淘宝网Chenying0907出品 1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66" name="淘宝网Chenying0907出品 165"/>
          <p:cNvGrpSpPr/>
          <p:nvPr/>
        </p:nvGrpSpPr>
        <p:grpSpPr>
          <a:xfrm>
            <a:off x="4420394" y="4145351"/>
            <a:ext cx="223080" cy="223080"/>
            <a:chOff x="304800" y="673100"/>
            <a:chExt cx="4000500" cy="4000500"/>
          </a:xfrm>
          <a:effectLst>
            <a:outerShdw blurRad="444500" dist="254000" dir="8100000" algn="tr" rotWithShape="0">
              <a:prstClr val="black">
                <a:alpha val="50000"/>
              </a:prstClr>
            </a:outerShdw>
          </a:effectLst>
        </p:grpSpPr>
        <p:sp>
          <p:nvSpPr>
            <p:cNvPr id="167" name="同心圆 1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68" name="淘宝网Chenying0907出品 1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69" name="淘宝网Chenying0907出品 168"/>
          <p:cNvGrpSpPr/>
          <p:nvPr/>
        </p:nvGrpSpPr>
        <p:grpSpPr>
          <a:xfrm>
            <a:off x="1943475" y="4526351"/>
            <a:ext cx="1179281" cy="1179281"/>
            <a:chOff x="304800" y="673100"/>
            <a:chExt cx="4000500" cy="4000500"/>
          </a:xfrm>
          <a:effectLst>
            <a:outerShdw blurRad="444500" dist="254000" dir="8100000" algn="tr" rotWithShape="0">
              <a:prstClr val="black">
                <a:alpha val="50000"/>
              </a:prstClr>
            </a:outerShdw>
          </a:effectLst>
        </p:grpSpPr>
        <p:sp>
          <p:nvSpPr>
            <p:cNvPr id="170" name="同心圆 1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71" name="淘宝网Chenying0907出品 17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72" name="淘宝网Chenying0907出品 171"/>
          <p:cNvGrpSpPr/>
          <p:nvPr/>
        </p:nvGrpSpPr>
        <p:grpSpPr>
          <a:xfrm>
            <a:off x="1275416" y="4426852"/>
            <a:ext cx="520192" cy="520192"/>
            <a:chOff x="304800" y="673100"/>
            <a:chExt cx="4000500" cy="4000500"/>
          </a:xfrm>
          <a:effectLst>
            <a:outerShdw blurRad="444500" dist="254000" dir="8100000" algn="tr" rotWithShape="0">
              <a:prstClr val="black">
                <a:alpha val="50000"/>
              </a:prstClr>
            </a:outerShdw>
          </a:effectLst>
        </p:grpSpPr>
        <p:sp>
          <p:nvSpPr>
            <p:cNvPr id="173" name="同心圆 1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74" name="淘宝网Chenying0907出品 1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75" name="淘宝网Chenying0907出品 174"/>
          <p:cNvGrpSpPr/>
          <p:nvPr/>
        </p:nvGrpSpPr>
        <p:grpSpPr>
          <a:xfrm>
            <a:off x="291128" y="4741966"/>
            <a:ext cx="316877" cy="316877"/>
            <a:chOff x="304800" y="673100"/>
            <a:chExt cx="4000500" cy="4000500"/>
          </a:xfrm>
          <a:effectLst>
            <a:outerShdw blurRad="444500" dist="254000" dir="8100000" algn="tr" rotWithShape="0">
              <a:prstClr val="black">
                <a:alpha val="50000"/>
              </a:prstClr>
            </a:outerShdw>
          </a:effectLst>
        </p:grpSpPr>
        <p:sp>
          <p:nvSpPr>
            <p:cNvPr id="176" name="同心圆 1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77" name="淘宝网Chenying0907出品 1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178" name="淘宝网Chenying0907出品 177"/>
          <p:cNvGrpSpPr/>
          <p:nvPr/>
        </p:nvGrpSpPr>
        <p:grpSpPr>
          <a:xfrm>
            <a:off x="117164" y="4558659"/>
            <a:ext cx="158438" cy="158438"/>
            <a:chOff x="304800" y="673100"/>
            <a:chExt cx="4000500" cy="4000500"/>
          </a:xfrm>
          <a:effectLst>
            <a:outerShdw blurRad="444500" dist="254000" dir="8100000" algn="tr" rotWithShape="0">
              <a:prstClr val="black">
                <a:alpha val="50000"/>
              </a:prstClr>
            </a:outerShdw>
          </a:effectLst>
        </p:grpSpPr>
        <p:sp>
          <p:nvSpPr>
            <p:cNvPr id="179" name="同心圆 1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80" name="淘宝网Chenying0907出品 1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spTree>
    <p:extLst>
      <p:ext uri="{BB962C8B-B14F-4D97-AF65-F5344CB8AC3E}">
        <p14:creationId xmlns:p14="http://schemas.microsoft.com/office/powerpoint/2010/main" val="16906183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300" fill="hold"/>
                                            <p:tgtEl>
                                              <p:spTgt spid="15"/>
                                            </p:tgtEl>
                                            <p:attrNameLst>
                                              <p:attrName>ppt_w</p:attrName>
                                            </p:attrNameLst>
                                          </p:cBhvr>
                                          <p:tavLst>
                                            <p:tav tm="0">
                                              <p:val>
                                                <p:fltVal val="0"/>
                                              </p:val>
                                            </p:tav>
                                            <p:tav tm="100000">
                                              <p:val>
                                                <p:strVal val="#ppt_w"/>
                                              </p:val>
                                            </p:tav>
                                          </p:tavLst>
                                        </p:anim>
                                        <p:anim calcmode="lin" valueType="num">
                                          <p:cBhvr>
                                            <p:cTn id="8" dur="300" fill="hold"/>
                                            <p:tgtEl>
                                              <p:spTgt spid="15"/>
                                            </p:tgtEl>
                                            <p:attrNameLst>
                                              <p:attrName>ppt_h</p:attrName>
                                            </p:attrNameLst>
                                          </p:cBhvr>
                                          <p:tavLst>
                                            <p:tav tm="0">
                                              <p:val>
                                                <p:fltVal val="0"/>
                                              </p:val>
                                            </p:tav>
                                            <p:tav tm="100000">
                                              <p:val>
                                                <p:strVal val="#ppt_h"/>
                                              </p:val>
                                            </p:tav>
                                          </p:tavLst>
                                        </p:anim>
                                        <p:animEffect transition="in" filter="fade">
                                          <p:cBhvr>
                                            <p:cTn id="9" dur="300"/>
                                            <p:tgtEl>
                                              <p:spTgt spid="15"/>
                                            </p:tgtEl>
                                          </p:cBhvr>
                                        </p:animEffect>
                                      </p:childTnLst>
                                    </p:cTn>
                                  </p:par>
                                  <p:par>
                                    <p:cTn id="10" presetID="6" presetClass="emph" presetSubtype="0" autoRev="1" fill="hold" grpId="1" nodeType="withEffect">
                                      <p:stCondLst>
                                        <p:cond delay="300"/>
                                      </p:stCondLst>
                                      <p:childTnLst>
                                        <p:animScale>
                                          <p:cBhvr>
                                            <p:cTn id="11" dur="150" fill="hold"/>
                                            <p:tgtEl>
                                              <p:spTgt spid="15"/>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13"/>
                                            </p:tgtEl>
                                            <p:attrNameLst>
                                              <p:attrName>style.visibility</p:attrName>
                                            </p:attrNameLst>
                                          </p:cBhvr>
                                          <p:to>
                                            <p:strVal val="visible"/>
                                          </p:to>
                                        </p:set>
                                        <p:anim calcmode="lin" valueType="num">
                                          <p:cBhvr>
                                            <p:cTn id="14" dur="300" fill="hold"/>
                                            <p:tgtEl>
                                              <p:spTgt spid="13"/>
                                            </p:tgtEl>
                                            <p:attrNameLst>
                                              <p:attrName>ppt_w</p:attrName>
                                            </p:attrNameLst>
                                          </p:cBhvr>
                                          <p:tavLst>
                                            <p:tav tm="0">
                                              <p:val>
                                                <p:fltVal val="0"/>
                                              </p:val>
                                            </p:tav>
                                            <p:tav tm="100000">
                                              <p:val>
                                                <p:strVal val="#ppt_w"/>
                                              </p:val>
                                            </p:tav>
                                          </p:tavLst>
                                        </p:anim>
                                        <p:anim calcmode="lin" valueType="num">
                                          <p:cBhvr>
                                            <p:cTn id="15" dur="300" fill="hold"/>
                                            <p:tgtEl>
                                              <p:spTgt spid="13"/>
                                            </p:tgtEl>
                                            <p:attrNameLst>
                                              <p:attrName>ppt_h</p:attrName>
                                            </p:attrNameLst>
                                          </p:cBhvr>
                                          <p:tavLst>
                                            <p:tav tm="0">
                                              <p:val>
                                                <p:fltVal val="0"/>
                                              </p:val>
                                            </p:tav>
                                            <p:tav tm="100000">
                                              <p:val>
                                                <p:strVal val="#ppt_h"/>
                                              </p:val>
                                            </p:tav>
                                          </p:tavLst>
                                        </p:anim>
                                        <p:animEffect transition="in" filter="fade">
                                          <p:cBhvr>
                                            <p:cTn id="16" dur="300"/>
                                            <p:tgtEl>
                                              <p:spTgt spid="13"/>
                                            </p:tgtEl>
                                          </p:cBhvr>
                                        </p:animEffect>
                                      </p:childTnLst>
                                    </p:cTn>
                                  </p:par>
                                  <p:par>
                                    <p:cTn id="17" presetID="6" presetClass="emph" presetSubtype="0" autoRev="1" fill="hold" grpId="1" nodeType="withEffect">
                                      <p:stCondLst>
                                        <p:cond delay="400"/>
                                      </p:stCondLst>
                                      <p:childTnLst>
                                        <p:animScale>
                                          <p:cBhvr>
                                            <p:cTn id="18" dur="150" fill="hold"/>
                                            <p:tgtEl>
                                              <p:spTgt spid="13"/>
                                            </p:tgtEl>
                                          </p:cBhvr>
                                          <p:by x="110000" y="110000"/>
                                        </p:animScale>
                                      </p:childTnLst>
                                    </p:cTn>
                                  </p:par>
                                  <p:par>
                                    <p:cTn id="19" presetID="53" presetClass="entr" presetSubtype="16" fill="hold" grpId="0" nodeType="withEffect">
                                      <p:stCondLst>
                                        <p:cond delay="2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300" fill="hold"/>
                                            <p:tgtEl>
                                              <p:spTgt spid="16"/>
                                            </p:tgtEl>
                                            <p:attrNameLst>
                                              <p:attrName>ppt_w</p:attrName>
                                            </p:attrNameLst>
                                          </p:cBhvr>
                                          <p:tavLst>
                                            <p:tav tm="0">
                                              <p:val>
                                                <p:fltVal val="0"/>
                                              </p:val>
                                            </p:tav>
                                            <p:tav tm="100000">
                                              <p:val>
                                                <p:strVal val="#ppt_w"/>
                                              </p:val>
                                            </p:tav>
                                          </p:tavLst>
                                        </p:anim>
                                        <p:anim calcmode="lin" valueType="num">
                                          <p:cBhvr>
                                            <p:cTn id="22" dur="300" fill="hold"/>
                                            <p:tgtEl>
                                              <p:spTgt spid="16"/>
                                            </p:tgtEl>
                                            <p:attrNameLst>
                                              <p:attrName>ppt_h</p:attrName>
                                            </p:attrNameLst>
                                          </p:cBhvr>
                                          <p:tavLst>
                                            <p:tav tm="0">
                                              <p:val>
                                                <p:fltVal val="0"/>
                                              </p:val>
                                            </p:tav>
                                            <p:tav tm="100000">
                                              <p:val>
                                                <p:strVal val="#ppt_h"/>
                                              </p:val>
                                            </p:tav>
                                          </p:tavLst>
                                        </p:anim>
                                        <p:animEffect transition="in" filter="fade">
                                          <p:cBhvr>
                                            <p:cTn id="23" dur="300"/>
                                            <p:tgtEl>
                                              <p:spTgt spid="16"/>
                                            </p:tgtEl>
                                          </p:cBhvr>
                                        </p:animEffect>
                                      </p:childTnLst>
                                    </p:cTn>
                                  </p:par>
                                  <p:par>
                                    <p:cTn id="24" presetID="6" presetClass="emph" presetSubtype="0" autoRev="1" fill="hold" grpId="1" nodeType="withEffect">
                                      <p:stCondLst>
                                        <p:cond delay="500"/>
                                      </p:stCondLst>
                                      <p:childTnLst>
                                        <p:animScale>
                                          <p:cBhvr>
                                            <p:cTn id="25" dur="150" fill="hold"/>
                                            <p:tgtEl>
                                              <p:spTgt spid="16"/>
                                            </p:tgtEl>
                                          </p:cBhvr>
                                          <p:by x="110000" y="110000"/>
                                        </p:animScale>
                                      </p:childTnLst>
                                    </p:cTn>
                                  </p:par>
                                  <p:par>
                                    <p:cTn id="26" presetID="53" presetClass="entr" presetSubtype="16" fill="hold" grpId="0" nodeType="withEffect">
                                      <p:stCondLst>
                                        <p:cond delay="800"/>
                                      </p:stCondLst>
                                      <p:childTnLst>
                                        <p:set>
                                          <p:cBhvr>
                                            <p:cTn id="27" dur="1" fill="hold">
                                              <p:stCondLst>
                                                <p:cond delay="0"/>
                                              </p:stCondLst>
                                            </p:cTn>
                                            <p:tgtEl>
                                              <p:spTgt spid="17"/>
                                            </p:tgtEl>
                                            <p:attrNameLst>
                                              <p:attrName>style.visibility</p:attrName>
                                            </p:attrNameLst>
                                          </p:cBhvr>
                                          <p:to>
                                            <p:strVal val="visible"/>
                                          </p:to>
                                        </p:set>
                                        <p:anim calcmode="lin" valueType="num">
                                          <p:cBhvr>
                                            <p:cTn id="28" dur="300" fill="hold"/>
                                            <p:tgtEl>
                                              <p:spTgt spid="17"/>
                                            </p:tgtEl>
                                            <p:attrNameLst>
                                              <p:attrName>ppt_w</p:attrName>
                                            </p:attrNameLst>
                                          </p:cBhvr>
                                          <p:tavLst>
                                            <p:tav tm="0">
                                              <p:val>
                                                <p:fltVal val="0"/>
                                              </p:val>
                                            </p:tav>
                                            <p:tav tm="100000">
                                              <p:val>
                                                <p:strVal val="#ppt_w"/>
                                              </p:val>
                                            </p:tav>
                                          </p:tavLst>
                                        </p:anim>
                                        <p:anim calcmode="lin" valueType="num">
                                          <p:cBhvr>
                                            <p:cTn id="29" dur="300" fill="hold"/>
                                            <p:tgtEl>
                                              <p:spTgt spid="17"/>
                                            </p:tgtEl>
                                            <p:attrNameLst>
                                              <p:attrName>ppt_h</p:attrName>
                                            </p:attrNameLst>
                                          </p:cBhvr>
                                          <p:tavLst>
                                            <p:tav tm="0">
                                              <p:val>
                                                <p:fltVal val="0"/>
                                              </p:val>
                                            </p:tav>
                                            <p:tav tm="100000">
                                              <p:val>
                                                <p:strVal val="#ppt_h"/>
                                              </p:val>
                                            </p:tav>
                                          </p:tavLst>
                                        </p:anim>
                                        <p:animEffect transition="in" filter="fade">
                                          <p:cBhvr>
                                            <p:cTn id="30" dur="300"/>
                                            <p:tgtEl>
                                              <p:spTgt spid="17"/>
                                            </p:tgtEl>
                                          </p:cBhvr>
                                        </p:animEffect>
                                      </p:childTnLst>
                                    </p:cTn>
                                  </p:par>
                                  <p:par>
                                    <p:cTn id="31" presetID="6" presetClass="emph" presetSubtype="0" autoRev="1" fill="hold" grpId="1" nodeType="withEffect">
                                      <p:stCondLst>
                                        <p:cond delay="1100"/>
                                      </p:stCondLst>
                                      <p:childTnLst>
                                        <p:animScale>
                                          <p:cBhvr>
                                            <p:cTn id="32" dur="150" fill="hold"/>
                                            <p:tgtEl>
                                              <p:spTgt spid="17"/>
                                            </p:tgtEl>
                                          </p:cBhvr>
                                          <p:by x="110000" y="110000"/>
                                        </p:animScale>
                                      </p:childTnLst>
                                    </p:cTn>
                                  </p:par>
                                  <p:par>
                                    <p:cTn id="33" presetID="53" presetClass="entr" presetSubtype="16" fill="hold" grpId="0" nodeType="withEffect">
                                      <p:stCondLst>
                                        <p:cond delay="900"/>
                                      </p:stCondLst>
                                      <p:childTnLst>
                                        <p:set>
                                          <p:cBhvr>
                                            <p:cTn id="34" dur="1" fill="hold">
                                              <p:stCondLst>
                                                <p:cond delay="0"/>
                                              </p:stCondLst>
                                            </p:cTn>
                                            <p:tgtEl>
                                              <p:spTgt spid="18"/>
                                            </p:tgtEl>
                                            <p:attrNameLst>
                                              <p:attrName>style.visibility</p:attrName>
                                            </p:attrNameLst>
                                          </p:cBhvr>
                                          <p:to>
                                            <p:strVal val="visible"/>
                                          </p:to>
                                        </p:set>
                                        <p:anim calcmode="lin" valueType="num">
                                          <p:cBhvr>
                                            <p:cTn id="35" dur="300" fill="hold"/>
                                            <p:tgtEl>
                                              <p:spTgt spid="18"/>
                                            </p:tgtEl>
                                            <p:attrNameLst>
                                              <p:attrName>ppt_w</p:attrName>
                                            </p:attrNameLst>
                                          </p:cBhvr>
                                          <p:tavLst>
                                            <p:tav tm="0">
                                              <p:val>
                                                <p:fltVal val="0"/>
                                              </p:val>
                                            </p:tav>
                                            <p:tav tm="100000">
                                              <p:val>
                                                <p:strVal val="#ppt_w"/>
                                              </p:val>
                                            </p:tav>
                                          </p:tavLst>
                                        </p:anim>
                                        <p:anim calcmode="lin" valueType="num">
                                          <p:cBhvr>
                                            <p:cTn id="36" dur="300" fill="hold"/>
                                            <p:tgtEl>
                                              <p:spTgt spid="18"/>
                                            </p:tgtEl>
                                            <p:attrNameLst>
                                              <p:attrName>ppt_h</p:attrName>
                                            </p:attrNameLst>
                                          </p:cBhvr>
                                          <p:tavLst>
                                            <p:tav tm="0">
                                              <p:val>
                                                <p:fltVal val="0"/>
                                              </p:val>
                                            </p:tav>
                                            <p:tav tm="100000">
                                              <p:val>
                                                <p:strVal val="#ppt_h"/>
                                              </p:val>
                                            </p:tav>
                                          </p:tavLst>
                                        </p:anim>
                                        <p:animEffect transition="in" filter="fade">
                                          <p:cBhvr>
                                            <p:cTn id="37" dur="300"/>
                                            <p:tgtEl>
                                              <p:spTgt spid="18"/>
                                            </p:tgtEl>
                                          </p:cBhvr>
                                        </p:animEffect>
                                      </p:childTnLst>
                                    </p:cTn>
                                  </p:par>
                                  <p:par>
                                    <p:cTn id="38" presetID="6" presetClass="emph" presetSubtype="0" autoRev="1" fill="hold" grpId="1" nodeType="withEffect">
                                      <p:stCondLst>
                                        <p:cond delay="1200"/>
                                      </p:stCondLst>
                                      <p:childTnLst>
                                        <p:animScale>
                                          <p:cBhvr>
                                            <p:cTn id="39" dur="150" fill="hold"/>
                                            <p:tgtEl>
                                              <p:spTgt spid="18"/>
                                            </p:tgtEl>
                                          </p:cBhvr>
                                          <p:by x="110000" y="110000"/>
                                        </p:animScale>
                                      </p:childTnLst>
                                    </p:cTn>
                                  </p:par>
                                  <p:par>
                                    <p:cTn id="40" presetID="2" presetClass="entr" presetSubtype="2" fill="hold" grpId="0" nodeType="withEffect" p14:presetBounceEnd="58333">
                                      <p:stCondLst>
                                        <p:cond delay="1200"/>
                                      </p:stCondLst>
                                      <p:childTnLst>
                                        <p:set>
                                          <p:cBhvr>
                                            <p:cTn id="41" dur="1" fill="hold">
                                              <p:stCondLst>
                                                <p:cond delay="0"/>
                                              </p:stCondLst>
                                            </p:cTn>
                                            <p:tgtEl>
                                              <p:spTgt spid="25"/>
                                            </p:tgtEl>
                                            <p:attrNameLst>
                                              <p:attrName>style.visibility</p:attrName>
                                            </p:attrNameLst>
                                          </p:cBhvr>
                                          <p:to>
                                            <p:strVal val="visible"/>
                                          </p:to>
                                        </p:set>
                                        <p:anim calcmode="lin" valueType="num" p14:bounceEnd="58333">
                                          <p:cBhvr additive="base">
                                            <p:cTn id="42" dur="600" fill="hold"/>
                                            <p:tgtEl>
                                              <p:spTgt spid="25"/>
                                            </p:tgtEl>
                                            <p:attrNameLst>
                                              <p:attrName>ppt_x</p:attrName>
                                            </p:attrNameLst>
                                          </p:cBhvr>
                                          <p:tavLst>
                                            <p:tav tm="0">
                                              <p:val>
                                                <p:strVal val="1+#ppt_w/2"/>
                                              </p:val>
                                            </p:tav>
                                            <p:tav tm="100000">
                                              <p:val>
                                                <p:strVal val="#ppt_x"/>
                                              </p:val>
                                            </p:tav>
                                          </p:tavLst>
                                        </p:anim>
                                        <p:anim calcmode="lin" valueType="num" p14:bounceEnd="58333">
                                          <p:cBhvr additive="base">
                                            <p:cTn id="43" dur="600" fill="hold"/>
                                            <p:tgtEl>
                                              <p:spTgt spid="25"/>
                                            </p:tgtEl>
                                            <p:attrNameLst>
                                              <p:attrName>ppt_y</p:attrName>
                                            </p:attrNameLst>
                                          </p:cBhvr>
                                          <p:tavLst>
                                            <p:tav tm="0">
                                              <p:val>
                                                <p:strVal val="#ppt_y"/>
                                              </p:val>
                                            </p:tav>
                                            <p:tav tm="100000">
                                              <p:val>
                                                <p:strVal val="#ppt_y"/>
                                              </p:val>
                                            </p:tav>
                                          </p:tavLst>
                                        </p:anim>
                                      </p:childTnLst>
                                    </p:cTn>
                                  </p:par>
                                </p:childTnLst>
                              </p:cTn>
                            </p:par>
                            <p:par>
                              <p:cTn id="44" fill="hold">
                                <p:stCondLst>
                                  <p:cond delay="1800"/>
                                </p:stCondLst>
                                <p:childTnLst>
                                  <p:par>
                                    <p:cTn id="45" presetID="53" presetClass="entr" presetSubtype="16"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300" fill="hold"/>
                                            <p:tgtEl>
                                              <p:spTgt spid="19"/>
                                            </p:tgtEl>
                                            <p:attrNameLst>
                                              <p:attrName>ppt_w</p:attrName>
                                            </p:attrNameLst>
                                          </p:cBhvr>
                                          <p:tavLst>
                                            <p:tav tm="0">
                                              <p:val>
                                                <p:fltVal val="0"/>
                                              </p:val>
                                            </p:tav>
                                            <p:tav tm="100000">
                                              <p:val>
                                                <p:strVal val="#ppt_w"/>
                                              </p:val>
                                            </p:tav>
                                          </p:tavLst>
                                        </p:anim>
                                        <p:anim calcmode="lin" valueType="num">
                                          <p:cBhvr>
                                            <p:cTn id="48" dur="300" fill="hold"/>
                                            <p:tgtEl>
                                              <p:spTgt spid="19"/>
                                            </p:tgtEl>
                                            <p:attrNameLst>
                                              <p:attrName>ppt_h</p:attrName>
                                            </p:attrNameLst>
                                          </p:cBhvr>
                                          <p:tavLst>
                                            <p:tav tm="0">
                                              <p:val>
                                                <p:fltVal val="0"/>
                                              </p:val>
                                            </p:tav>
                                            <p:tav tm="100000">
                                              <p:val>
                                                <p:strVal val="#ppt_h"/>
                                              </p:val>
                                            </p:tav>
                                          </p:tavLst>
                                        </p:anim>
                                        <p:animEffect transition="in" filter="fade">
                                          <p:cBhvr>
                                            <p:cTn id="49" dur="300"/>
                                            <p:tgtEl>
                                              <p:spTgt spid="19"/>
                                            </p:tgtEl>
                                          </p:cBhvr>
                                        </p:animEffect>
                                      </p:childTnLst>
                                    </p:cTn>
                                  </p:par>
                                  <p:par>
                                    <p:cTn id="50" presetID="6" presetClass="emph" presetSubtype="0" autoRev="1" fill="hold" grpId="1" nodeType="withEffect">
                                      <p:stCondLst>
                                        <p:cond delay="300"/>
                                      </p:stCondLst>
                                      <p:childTnLst>
                                        <p:animScale>
                                          <p:cBhvr>
                                            <p:cTn id="51" dur="150" fill="hold"/>
                                            <p:tgtEl>
                                              <p:spTgt spid="19"/>
                                            </p:tgtEl>
                                          </p:cBhvr>
                                          <p:by x="110000" y="110000"/>
                                        </p:animScale>
                                      </p:childTnLst>
                                    </p:cTn>
                                  </p:par>
                                  <p:par>
                                    <p:cTn id="52" presetID="53" presetClass="entr" presetSubtype="16" fill="hold" grpId="0" nodeType="withEffect">
                                      <p:stCondLst>
                                        <p:cond delay="2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300" fill="hold"/>
                                            <p:tgtEl>
                                              <p:spTgt spid="20"/>
                                            </p:tgtEl>
                                            <p:attrNameLst>
                                              <p:attrName>ppt_w</p:attrName>
                                            </p:attrNameLst>
                                          </p:cBhvr>
                                          <p:tavLst>
                                            <p:tav tm="0">
                                              <p:val>
                                                <p:fltVal val="0"/>
                                              </p:val>
                                            </p:tav>
                                            <p:tav tm="100000">
                                              <p:val>
                                                <p:strVal val="#ppt_w"/>
                                              </p:val>
                                            </p:tav>
                                          </p:tavLst>
                                        </p:anim>
                                        <p:anim calcmode="lin" valueType="num">
                                          <p:cBhvr>
                                            <p:cTn id="55" dur="300" fill="hold"/>
                                            <p:tgtEl>
                                              <p:spTgt spid="20"/>
                                            </p:tgtEl>
                                            <p:attrNameLst>
                                              <p:attrName>ppt_h</p:attrName>
                                            </p:attrNameLst>
                                          </p:cBhvr>
                                          <p:tavLst>
                                            <p:tav tm="0">
                                              <p:val>
                                                <p:fltVal val="0"/>
                                              </p:val>
                                            </p:tav>
                                            <p:tav tm="100000">
                                              <p:val>
                                                <p:strVal val="#ppt_h"/>
                                              </p:val>
                                            </p:tav>
                                          </p:tavLst>
                                        </p:anim>
                                        <p:animEffect transition="in" filter="fade">
                                          <p:cBhvr>
                                            <p:cTn id="56" dur="300"/>
                                            <p:tgtEl>
                                              <p:spTgt spid="20"/>
                                            </p:tgtEl>
                                          </p:cBhvr>
                                        </p:animEffect>
                                      </p:childTnLst>
                                    </p:cTn>
                                  </p:par>
                                  <p:par>
                                    <p:cTn id="57" presetID="6" presetClass="emph" presetSubtype="0" autoRev="1" fill="hold" grpId="1" nodeType="withEffect">
                                      <p:stCondLst>
                                        <p:cond delay="500"/>
                                      </p:stCondLst>
                                      <p:childTnLst>
                                        <p:animScale>
                                          <p:cBhvr>
                                            <p:cTn id="58" dur="150" fill="hold"/>
                                            <p:tgtEl>
                                              <p:spTgt spid="20"/>
                                            </p:tgtEl>
                                          </p:cBhvr>
                                          <p:by x="110000" y="110000"/>
                                        </p:animScale>
                                      </p:childTnLst>
                                    </p:cTn>
                                  </p:par>
                                  <p:par>
                                    <p:cTn id="59" presetID="2" presetClass="entr" presetSubtype="2" fill="hold" grpId="0" nodeType="withEffect" p14:presetBounceEnd="58333">
                                      <p:stCondLst>
                                        <p:cond delay="500"/>
                                      </p:stCondLst>
                                      <p:childTnLst>
                                        <p:set>
                                          <p:cBhvr>
                                            <p:cTn id="60" dur="1" fill="hold">
                                              <p:stCondLst>
                                                <p:cond delay="0"/>
                                              </p:stCondLst>
                                            </p:cTn>
                                            <p:tgtEl>
                                              <p:spTgt spid="26"/>
                                            </p:tgtEl>
                                            <p:attrNameLst>
                                              <p:attrName>style.visibility</p:attrName>
                                            </p:attrNameLst>
                                          </p:cBhvr>
                                          <p:to>
                                            <p:strVal val="visible"/>
                                          </p:to>
                                        </p:set>
                                        <p:anim calcmode="lin" valueType="num" p14:bounceEnd="58333">
                                          <p:cBhvr additive="base">
                                            <p:cTn id="61" dur="600" fill="hold"/>
                                            <p:tgtEl>
                                              <p:spTgt spid="26"/>
                                            </p:tgtEl>
                                            <p:attrNameLst>
                                              <p:attrName>ppt_x</p:attrName>
                                            </p:attrNameLst>
                                          </p:cBhvr>
                                          <p:tavLst>
                                            <p:tav tm="0">
                                              <p:val>
                                                <p:strVal val="1+#ppt_w/2"/>
                                              </p:val>
                                            </p:tav>
                                            <p:tav tm="100000">
                                              <p:val>
                                                <p:strVal val="#ppt_x"/>
                                              </p:val>
                                            </p:tav>
                                          </p:tavLst>
                                        </p:anim>
                                        <p:anim calcmode="lin" valueType="num" p14:bounceEnd="58333">
                                          <p:cBhvr additive="base">
                                            <p:cTn id="62" dur="600" fill="hold"/>
                                            <p:tgtEl>
                                              <p:spTgt spid="26"/>
                                            </p:tgtEl>
                                            <p:attrNameLst>
                                              <p:attrName>ppt_y</p:attrName>
                                            </p:attrNameLst>
                                          </p:cBhvr>
                                          <p:tavLst>
                                            <p:tav tm="0">
                                              <p:val>
                                                <p:strVal val="#ppt_y"/>
                                              </p:val>
                                            </p:tav>
                                            <p:tav tm="100000">
                                              <p:val>
                                                <p:strVal val="#ppt_y"/>
                                              </p:val>
                                            </p:tav>
                                          </p:tavLst>
                                        </p:anim>
                                      </p:childTnLst>
                                    </p:cTn>
                                  </p:par>
                                </p:childTnLst>
                              </p:cTn>
                            </p:par>
                            <p:par>
                              <p:cTn id="63" fill="hold">
                                <p:stCondLst>
                                  <p:cond delay="2900"/>
                                </p:stCondLst>
                                <p:childTnLst>
                                  <p:par>
                                    <p:cTn id="64" presetID="53" presetClass="entr" presetSubtype="16"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300" fill="hold"/>
                                            <p:tgtEl>
                                              <p:spTgt spid="21"/>
                                            </p:tgtEl>
                                            <p:attrNameLst>
                                              <p:attrName>ppt_w</p:attrName>
                                            </p:attrNameLst>
                                          </p:cBhvr>
                                          <p:tavLst>
                                            <p:tav tm="0">
                                              <p:val>
                                                <p:fltVal val="0"/>
                                              </p:val>
                                            </p:tav>
                                            <p:tav tm="100000">
                                              <p:val>
                                                <p:strVal val="#ppt_w"/>
                                              </p:val>
                                            </p:tav>
                                          </p:tavLst>
                                        </p:anim>
                                        <p:anim calcmode="lin" valueType="num">
                                          <p:cBhvr>
                                            <p:cTn id="67" dur="300" fill="hold"/>
                                            <p:tgtEl>
                                              <p:spTgt spid="21"/>
                                            </p:tgtEl>
                                            <p:attrNameLst>
                                              <p:attrName>ppt_h</p:attrName>
                                            </p:attrNameLst>
                                          </p:cBhvr>
                                          <p:tavLst>
                                            <p:tav tm="0">
                                              <p:val>
                                                <p:fltVal val="0"/>
                                              </p:val>
                                            </p:tav>
                                            <p:tav tm="100000">
                                              <p:val>
                                                <p:strVal val="#ppt_h"/>
                                              </p:val>
                                            </p:tav>
                                          </p:tavLst>
                                        </p:anim>
                                        <p:animEffect transition="in" filter="fade">
                                          <p:cBhvr>
                                            <p:cTn id="68" dur="300"/>
                                            <p:tgtEl>
                                              <p:spTgt spid="21"/>
                                            </p:tgtEl>
                                          </p:cBhvr>
                                        </p:animEffect>
                                      </p:childTnLst>
                                    </p:cTn>
                                  </p:par>
                                  <p:par>
                                    <p:cTn id="69" presetID="6" presetClass="emph" presetSubtype="0" autoRev="1" fill="hold" grpId="1" nodeType="withEffect">
                                      <p:stCondLst>
                                        <p:cond delay="300"/>
                                      </p:stCondLst>
                                      <p:childTnLst>
                                        <p:animScale>
                                          <p:cBhvr>
                                            <p:cTn id="70" dur="150" fill="hold"/>
                                            <p:tgtEl>
                                              <p:spTgt spid="21"/>
                                            </p:tgtEl>
                                          </p:cBhvr>
                                          <p:by x="110000" y="110000"/>
                                        </p:animScale>
                                      </p:childTnLst>
                                    </p:cTn>
                                  </p:par>
                                  <p:par>
                                    <p:cTn id="71" presetID="53" presetClass="entr" presetSubtype="16" fill="hold" grpId="0" nodeType="withEffect">
                                      <p:stCondLst>
                                        <p:cond delay="200"/>
                                      </p:stCondLst>
                                      <p:childTnLst>
                                        <p:set>
                                          <p:cBhvr>
                                            <p:cTn id="72" dur="1" fill="hold">
                                              <p:stCondLst>
                                                <p:cond delay="0"/>
                                              </p:stCondLst>
                                            </p:cTn>
                                            <p:tgtEl>
                                              <p:spTgt spid="22"/>
                                            </p:tgtEl>
                                            <p:attrNameLst>
                                              <p:attrName>style.visibility</p:attrName>
                                            </p:attrNameLst>
                                          </p:cBhvr>
                                          <p:to>
                                            <p:strVal val="visible"/>
                                          </p:to>
                                        </p:set>
                                        <p:anim calcmode="lin" valueType="num">
                                          <p:cBhvr>
                                            <p:cTn id="73" dur="300" fill="hold"/>
                                            <p:tgtEl>
                                              <p:spTgt spid="22"/>
                                            </p:tgtEl>
                                            <p:attrNameLst>
                                              <p:attrName>ppt_w</p:attrName>
                                            </p:attrNameLst>
                                          </p:cBhvr>
                                          <p:tavLst>
                                            <p:tav tm="0">
                                              <p:val>
                                                <p:fltVal val="0"/>
                                              </p:val>
                                            </p:tav>
                                            <p:tav tm="100000">
                                              <p:val>
                                                <p:strVal val="#ppt_w"/>
                                              </p:val>
                                            </p:tav>
                                          </p:tavLst>
                                        </p:anim>
                                        <p:anim calcmode="lin" valueType="num">
                                          <p:cBhvr>
                                            <p:cTn id="74" dur="300" fill="hold"/>
                                            <p:tgtEl>
                                              <p:spTgt spid="22"/>
                                            </p:tgtEl>
                                            <p:attrNameLst>
                                              <p:attrName>ppt_h</p:attrName>
                                            </p:attrNameLst>
                                          </p:cBhvr>
                                          <p:tavLst>
                                            <p:tav tm="0">
                                              <p:val>
                                                <p:fltVal val="0"/>
                                              </p:val>
                                            </p:tav>
                                            <p:tav tm="100000">
                                              <p:val>
                                                <p:strVal val="#ppt_h"/>
                                              </p:val>
                                            </p:tav>
                                          </p:tavLst>
                                        </p:anim>
                                        <p:animEffect transition="in" filter="fade">
                                          <p:cBhvr>
                                            <p:cTn id="75" dur="300"/>
                                            <p:tgtEl>
                                              <p:spTgt spid="22"/>
                                            </p:tgtEl>
                                          </p:cBhvr>
                                        </p:animEffect>
                                      </p:childTnLst>
                                    </p:cTn>
                                  </p:par>
                                  <p:par>
                                    <p:cTn id="76" presetID="6" presetClass="emph" presetSubtype="0" autoRev="1" fill="hold" grpId="1" nodeType="withEffect">
                                      <p:stCondLst>
                                        <p:cond delay="500"/>
                                      </p:stCondLst>
                                      <p:childTnLst>
                                        <p:animScale>
                                          <p:cBhvr>
                                            <p:cTn id="77" dur="150" fill="hold"/>
                                            <p:tgtEl>
                                              <p:spTgt spid="22"/>
                                            </p:tgtEl>
                                          </p:cBhvr>
                                          <p:by x="110000" y="110000"/>
                                        </p:animScale>
                                      </p:childTnLst>
                                    </p:cTn>
                                  </p:par>
                                  <p:par>
                                    <p:cTn id="78" presetID="2" presetClass="entr" presetSubtype="2" fill="hold" grpId="0" nodeType="withEffect" p14:presetBounceEnd="58333">
                                      <p:stCondLst>
                                        <p:cond delay="800"/>
                                      </p:stCondLst>
                                      <p:childTnLst>
                                        <p:set>
                                          <p:cBhvr>
                                            <p:cTn id="79" dur="1" fill="hold">
                                              <p:stCondLst>
                                                <p:cond delay="0"/>
                                              </p:stCondLst>
                                            </p:cTn>
                                            <p:tgtEl>
                                              <p:spTgt spid="27"/>
                                            </p:tgtEl>
                                            <p:attrNameLst>
                                              <p:attrName>style.visibility</p:attrName>
                                            </p:attrNameLst>
                                          </p:cBhvr>
                                          <p:to>
                                            <p:strVal val="visible"/>
                                          </p:to>
                                        </p:set>
                                        <p:anim calcmode="lin" valueType="num" p14:bounceEnd="58333">
                                          <p:cBhvr additive="base">
                                            <p:cTn id="80" dur="600" fill="hold"/>
                                            <p:tgtEl>
                                              <p:spTgt spid="27"/>
                                            </p:tgtEl>
                                            <p:attrNameLst>
                                              <p:attrName>ppt_x</p:attrName>
                                            </p:attrNameLst>
                                          </p:cBhvr>
                                          <p:tavLst>
                                            <p:tav tm="0">
                                              <p:val>
                                                <p:strVal val="1+#ppt_w/2"/>
                                              </p:val>
                                            </p:tav>
                                            <p:tav tm="100000">
                                              <p:val>
                                                <p:strVal val="#ppt_x"/>
                                              </p:val>
                                            </p:tav>
                                          </p:tavLst>
                                        </p:anim>
                                        <p:anim calcmode="lin" valueType="num" p14:bounceEnd="58333">
                                          <p:cBhvr additive="base">
                                            <p:cTn id="81" dur="600" fill="hold"/>
                                            <p:tgtEl>
                                              <p:spTgt spid="27"/>
                                            </p:tgtEl>
                                            <p:attrNameLst>
                                              <p:attrName>ppt_y</p:attrName>
                                            </p:attrNameLst>
                                          </p:cBhvr>
                                          <p:tavLst>
                                            <p:tav tm="0">
                                              <p:val>
                                                <p:strVal val="#ppt_y"/>
                                              </p:val>
                                            </p:tav>
                                            <p:tav tm="100000">
                                              <p:val>
                                                <p:strVal val="#ppt_y"/>
                                              </p:val>
                                            </p:tav>
                                          </p:tavLst>
                                        </p:anim>
                                      </p:childTnLst>
                                    </p:cTn>
                                  </p:par>
                                </p:childTnLst>
                              </p:cTn>
                            </p:par>
                            <p:par>
                              <p:cTn id="82" fill="hold">
                                <p:stCondLst>
                                  <p:cond delay="43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300" fill="hold"/>
                                            <p:tgtEl>
                                              <p:spTgt spid="23"/>
                                            </p:tgtEl>
                                            <p:attrNameLst>
                                              <p:attrName>ppt_w</p:attrName>
                                            </p:attrNameLst>
                                          </p:cBhvr>
                                          <p:tavLst>
                                            <p:tav tm="0">
                                              <p:val>
                                                <p:fltVal val="0"/>
                                              </p:val>
                                            </p:tav>
                                            <p:tav tm="100000">
                                              <p:val>
                                                <p:strVal val="#ppt_w"/>
                                              </p:val>
                                            </p:tav>
                                          </p:tavLst>
                                        </p:anim>
                                        <p:anim calcmode="lin" valueType="num">
                                          <p:cBhvr>
                                            <p:cTn id="86" dur="300" fill="hold"/>
                                            <p:tgtEl>
                                              <p:spTgt spid="23"/>
                                            </p:tgtEl>
                                            <p:attrNameLst>
                                              <p:attrName>ppt_h</p:attrName>
                                            </p:attrNameLst>
                                          </p:cBhvr>
                                          <p:tavLst>
                                            <p:tav tm="0">
                                              <p:val>
                                                <p:fltVal val="0"/>
                                              </p:val>
                                            </p:tav>
                                            <p:tav tm="100000">
                                              <p:val>
                                                <p:strVal val="#ppt_h"/>
                                              </p:val>
                                            </p:tav>
                                          </p:tavLst>
                                        </p:anim>
                                        <p:animEffect transition="in" filter="fade">
                                          <p:cBhvr>
                                            <p:cTn id="87" dur="300"/>
                                            <p:tgtEl>
                                              <p:spTgt spid="23"/>
                                            </p:tgtEl>
                                          </p:cBhvr>
                                        </p:animEffect>
                                      </p:childTnLst>
                                    </p:cTn>
                                  </p:par>
                                  <p:par>
                                    <p:cTn id="88" presetID="6" presetClass="emph" presetSubtype="0" autoRev="1" fill="hold" grpId="1" nodeType="withEffect">
                                      <p:stCondLst>
                                        <p:cond delay="300"/>
                                      </p:stCondLst>
                                      <p:childTnLst>
                                        <p:animScale>
                                          <p:cBhvr>
                                            <p:cTn id="89" dur="150" fill="hold"/>
                                            <p:tgtEl>
                                              <p:spTgt spid="23"/>
                                            </p:tgtEl>
                                          </p:cBhvr>
                                          <p:by x="110000" y="110000"/>
                                        </p:animScale>
                                      </p:childTnLst>
                                    </p:cTn>
                                  </p:par>
                                  <p:par>
                                    <p:cTn id="90" presetID="53" presetClass="entr" presetSubtype="16" fill="hold" grpId="0" nodeType="withEffect">
                                      <p:stCondLst>
                                        <p:cond delay="200"/>
                                      </p:stCondLst>
                                      <p:childTnLst>
                                        <p:set>
                                          <p:cBhvr>
                                            <p:cTn id="91" dur="1" fill="hold">
                                              <p:stCondLst>
                                                <p:cond delay="0"/>
                                              </p:stCondLst>
                                            </p:cTn>
                                            <p:tgtEl>
                                              <p:spTgt spid="24"/>
                                            </p:tgtEl>
                                            <p:attrNameLst>
                                              <p:attrName>style.visibility</p:attrName>
                                            </p:attrNameLst>
                                          </p:cBhvr>
                                          <p:to>
                                            <p:strVal val="visible"/>
                                          </p:to>
                                        </p:set>
                                        <p:anim calcmode="lin" valueType="num">
                                          <p:cBhvr>
                                            <p:cTn id="92" dur="300" fill="hold"/>
                                            <p:tgtEl>
                                              <p:spTgt spid="24"/>
                                            </p:tgtEl>
                                            <p:attrNameLst>
                                              <p:attrName>ppt_w</p:attrName>
                                            </p:attrNameLst>
                                          </p:cBhvr>
                                          <p:tavLst>
                                            <p:tav tm="0">
                                              <p:val>
                                                <p:fltVal val="0"/>
                                              </p:val>
                                            </p:tav>
                                            <p:tav tm="100000">
                                              <p:val>
                                                <p:strVal val="#ppt_w"/>
                                              </p:val>
                                            </p:tav>
                                          </p:tavLst>
                                        </p:anim>
                                        <p:anim calcmode="lin" valueType="num">
                                          <p:cBhvr>
                                            <p:cTn id="93" dur="300" fill="hold"/>
                                            <p:tgtEl>
                                              <p:spTgt spid="24"/>
                                            </p:tgtEl>
                                            <p:attrNameLst>
                                              <p:attrName>ppt_h</p:attrName>
                                            </p:attrNameLst>
                                          </p:cBhvr>
                                          <p:tavLst>
                                            <p:tav tm="0">
                                              <p:val>
                                                <p:fltVal val="0"/>
                                              </p:val>
                                            </p:tav>
                                            <p:tav tm="100000">
                                              <p:val>
                                                <p:strVal val="#ppt_h"/>
                                              </p:val>
                                            </p:tav>
                                          </p:tavLst>
                                        </p:anim>
                                        <p:animEffect transition="in" filter="fade">
                                          <p:cBhvr>
                                            <p:cTn id="94" dur="300"/>
                                            <p:tgtEl>
                                              <p:spTgt spid="24"/>
                                            </p:tgtEl>
                                          </p:cBhvr>
                                        </p:animEffect>
                                      </p:childTnLst>
                                    </p:cTn>
                                  </p:par>
                                  <p:par>
                                    <p:cTn id="95" presetID="6" presetClass="emph" presetSubtype="0" autoRev="1" fill="hold" grpId="1" nodeType="withEffect">
                                      <p:stCondLst>
                                        <p:cond delay="500"/>
                                      </p:stCondLst>
                                      <p:childTnLst>
                                        <p:animScale>
                                          <p:cBhvr>
                                            <p:cTn id="96" dur="150" fill="hold"/>
                                            <p:tgtEl>
                                              <p:spTgt spid="24"/>
                                            </p:tgtEl>
                                          </p:cBhvr>
                                          <p:by x="110000" y="110000"/>
                                        </p:animScale>
                                      </p:childTnLst>
                                    </p:cTn>
                                  </p:par>
                                  <p:par>
                                    <p:cTn id="97" presetID="2" presetClass="entr" presetSubtype="2" fill="hold" grpId="0" nodeType="withEffect" p14:presetBounceEnd="58333">
                                      <p:stCondLst>
                                        <p:cond delay="800"/>
                                      </p:stCondLst>
                                      <p:childTnLst>
                                        <p:set>
                                          <p:cBhvr>
                                            <p:cTn id="98" dur="1" fill="hold">
                                              <p:stCondLst>
                                                <p:cond delay="0"/>
                                              </p:stCondLst>
                                            </p:cTn>
                                            <p:tgtEl>
                                              <p:spTgt spid="28"/>
                                            </p:tgtEl>
                                            <p:attrNameLst>
                                              <p:attrName>style.visibility</p:attrName>
                                            </p:attrNameLst>
                                          </p:cBhvr>
                                          <p:to>
                                            <p:strVal val="visible"/>
                                          </p:to>
                                        </p:set>
                                        <p:anim calcmode="lin" valueType="num" p14:bounceEnd="58333">
                                          <p:cBhvr additive="base">
                                            <p:cTn id="99" dur="600" fill="hold"/>
                                            <p:tgtEl>
                                              <p:spTgt spid="28"/>
                                            </p:tgtEl>
                                            <p:attrNameLst>
                                              <p:attrName>ppt_x</p:attrName>
                                            </p:attrNameLst>
                                          </p:cBhvr>
                                          <p:tavLst>
                                            <p:tav tm="0">
                                              <p:val>
                                                <p:strVal val="1+#ppt_w/2"/>
                                              </p:val>
                                            </p:tav>
                                            <p:tav tm="100000">
                                              <p:val>
                                                <p:strVal val="#ppt_x"/>
                                              </p:val>
                                            </p:tav>
                                          </p:tavLst>
                                        </p:anim>
                                        <p:anim calcmode="lin" valueType="num" p14:bounceEnd="58333">
                                          <p:cBhvr additive="base">
                                            <p:cTn id="100" dur="600" fill="hold"/>
                                            <p:tgtEl>
                                              <p:spTgt spid="28"/>
                                            </p:tgtEl>
                                            <p:attrNameLst>
                                              <p:attrName>ppt_y</p:attrName>
                                            </p:attrNameLst>
                                          </p:cBhvr>
                                          <p:tavLst>
                                            <p:tav tm="0">
                                              <p:val>
                                                <p:strVal val="#ppt_y"/>
                                              </p:val>
                                            </p:tav>
                                            <p:tav tm="100000">
                                              <p:val>
                                                <p:strVal val="#ppt_y"/>
                                              </p:val>
                                            </p:tav>
                                          </p:tavLst>
                                        </p:anim>
                                      </p:childTnLst>
                                    </p:cTn>
                                  </p:par>
                                </p:childTnLst>
                              </p:cTn>
                            </p:par>
                            <p:par>
                              <p:cTn id="101" fill="hold">
                                <p:stCondLst>
                                  <p:cond delay="5700"/>
                                </p:stCondLst>
                                <p:childTnLst>
                                  <p:par>
                                    <p:cTn id="102" presetID="53" presetClass="entr" presetSubtype="16" fill="hold" grpId="0" nodeType="afterEffect">
                                      <p:stCondLst>
                                        <p:cond delay="0"/>
                                      </p:stCondLst>
                                      <p:childTnLst>
                                        <p:set>
                                          <p:cBhvr>
                                            <p:cTn id="103" dur="1" fill="hold">
                                              <p:stCondLst>
                                                <p:cond delay="0"/>
                                              </p:stCondLst>
                                            </p:cTn>
                                            <p:tgtEl>
                                              <p:spTgt spid="32"/>
                                            </p:tgtEl>
                                            <p:attrNameLst>
                                              <p:attrName>style.visibility</p:attrName>
                                            </p:attrNameLst>
                                          </p:cBhvr>
                                          <p:to>
                                            <p:strVal val="visible"/>
                                          </p:to>
                                        </p:set>
                                        <p:anim calcmode="lin" valueType="num">
                                          <p:cBhvr>
                                            <p:cTn id="104" dur="300" fill="hold"/>
                                            <p:tgtEl>
                                              <p:spTgt spid="32"/>
                                            </p:tgtEl>
                                            <p:attrNameLst>
                                              <p:attrName>ppt_w</p:attrName>
                                            </p:attrNameLst>
                                          </p:cBhvr>
                                          <p:tavLst>
                                            <p:tav tm="0">
                                              <p:val>
                                                <p:fltVal val="0"/>
                                              </p:val>
                                            </p:tav>
                                            <p:tav tm="100000">
                                              <p:val>
                                                <p:strVal val="#ppt_w"/>
                                              </p:val>
                                            </p:tav>
                                          </p:tavLst>
                                        </p:anim>
                                        <p:anim calcmode="lin" valueType="num">
                                          <p:cBhvr>
                                            <p:cTn id="105" dur="300" fill="hold"/>
                                            <p:tgtEl>
                                              <p:spTgt spid="32"/>
                                            </p:tgtEl>
                                            <p:attrNameLst>
                                              <p:attrName>ppt_h</p:attrName>
                                            </p:attrNameLst>
                                          </p:cBhvr>
                                          <p:tavLst>
                                            <p:tav tm="0">
                                              <p:val>
                                                <p:fltVal val="0"/>
                                              </p:val>
                                            </p:tav>
                                            <p:tav tm="100000">
                                              <p:val>
                                                <p:strVal val="#ppt_h"/>
                                              </p:val>
                                            </p:tav>
                                          </p:tavLst>
                                        </p:anim>
                                        <p:animEffect transition="in" filter="fade">
                                          <p:cBhvr>
                                            <p:cTn id="106" dur="300"/>
                                            <p:tgtEl>
                                              <p:spTgt spid="32"/>
                                            </p:tgtEl>
                                          </p:cBhvr>
                                        </p:animEffect>
                                      </p:childTnLst>
                                    </p:cTn>
                                  </p:par>
                                  <p:par>
                                    <p:cTn id="107" presetID="6" presetClass="emph" presetSubtype="0" autoRev="1" fill="hold" grpId="1" nodeType="withEffect">
                                      <p:stCondLst>
                                        <p:cond delay="300"/>
                                      </p:stCondLst>
                                      <p:childTnLst>
                                        <p:animScale>
                                          <p:cBhvr>
                                            <p:cTn id="108" dur="150" fill="hold"/>
                                            <p:tgtEl>
                                              <p:spTgt spid="32"/>
                                            </p:tgtEl>
                                          </p:cBhvr>
                                          <p:by x="110000" y="110000"/>
                                        </p:animScale>
                                      </p:childTnLst>
                                    </p:cTn>
                                  </p:par>
                                  <p:par>
                                    <p:cTn id="109" presetID="53" presetClass="entr" presetSubtype="16" fill="hold" grpId="0" nodeType="withEffect">
                                      <p:stCondLst>
                                        <p:cond delay="20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300" fill="hold"/>
                                            <p:tgtEl>
                                              <p:spTgt spid="33"/>
                                            </p:tgtEl>
                                            <p:attrNameLst>
                                              <p:attrName>ppt_w</p:attrName>
                                            </p:attrNameLst>
                                          </p:cBhvr>
                                          <p:tavLst>
                                            <p:tav tm="0">
                                              <p:val>
                                                <p:fltVal val="0"/>
                                              </p:val>
                                            </p:tav>
                                            <p:tav tm="100000">
                                              <p:val>
                                                <p:strVal val="#ppt_w"/>
                                              </p:val>
                                            </p:tav>
                                          </p:tavLst>
                                        </p:anim>
                                        <p:anim calcmode="lin" valueType="num">
                                          <p:cBhvr>
                                            <p:cTn id="112" dur="300" fill="hold"/>
                                            <p:tgtEl>
                                              <p:spTgt spid="33"/>
                                            </p:tgtEl>
                                            <p:attrNameLst>
                                              <p:attrName>ppt_h</p:attrName>
                                            </p:attrNameLst>
                                          </p:cBhvr>
                                          <p:tavLst>
                                            <p:tav tm="0">
                                              <p:val>
                                                <p:fltVal val="0"/>
                                              </p:val>
                                            </p:tav>
                                            <p:tav tm="100000">
                                              <p:val>
                                                <p:strVal val="#ppt_h"/>
                                              </p:val>
                                            </p:tav>
                                          </p:tavLst>
                                        </p:anim>
                                        <p:animEffect transition="in" filter="fade">
                                          <p:cBhvr>
                                            <p:cTn id="113" dur="300"/>
                                            <p:tgtEl>
                                              <p:spTgt spid="33"/>
                                            </p:tgtEl>
                                          </p:cBhvr>
                                        </p:animEffect>
                                      </p:childTnLst>
                                    </p:cTn>
                                  </p:par>
                                  <p:par>
                                    <p:cTn id="114" presetID="6" presetClass="emph" presetSubtype="0" autoRev="1" fill="hold" grpId="1" nodeType="withEffect">
                                      <p:stCondLst>
                                        <p:cond delay="500"/>
                                      </p:stCondLst>
                                      <p:childTnLst>
                                        <p:animScale>
                                          <p:cBhvr>
                                            <p:cTn id="115" dur="150" fill="hold"/>
                                            <p:tgtEl>
                                              <p:spTgt spid="33"/>
                                            </p:tgtEl>
                                          </p:cBhvr>
                                          <p:by x="110000" y="110000"/>
                                        </p:animScale>
                                      </p:childTnLst>
                                    </p:cTn>
                                  </p:par>
                                  <p:par>
                                    <p:cTn id="116" presetID="2" presetClass="entr" presetSubtype="2" fill="hold" grpId="0" nodeType="withEffect" p14:presetBounceEnd="58333">
                                      <p:stCondLst>
                                        <p:cond delay="800"/>
                                      </p:stCondLst>
                                      <p:childTnLst>
                                        <p:set>
                                          <p:cBhvr>
                                            <p:cTn id="117" dur="1" fill="hold">
                                              <p:stCondLst>
                                                <p:cond delay="0"/>
                                              </p:stCondLst>
                                            </p:cTn>
                                            <p:tgtEl>
                                              <p:spTgt spid="34"/>
                                            </p:tgtEl>
                                            <p:attrNameLst>
                                              <p:attrName>style.visibility</p:attrName>
                                            </p:attrNameLst>
                                          </p:cBhvr>
                                          <p:to>
                                            <p:strVal val="visible"/>
                                          </p:to>
                                        </p:set>
                                        <p:anim calcmode="lin" valueType="num" p14:bounceEnd="58333">
                                          <p:cBhvr additive="base">
                                            <p:cTn id="118" dur="600" fill="hold"/>
                                            <p:tgtEl>
                                              <p:spTgt spid="34"/>
                                            </p:tgtEl>
                                            <p:attrNameLst>
                                              <p:attrName>ppt_x</p:attrName>
                                            </p:attrNameLst>
                                          </p:cBhvr>
                                          <p:tavLst>
                                            <p:tav tm="0">
                                              <p:val>
                                                <p:strVal val="1+#ppt_w/2"/>
                                              </p:val>
                                            </p:tav>
                                            <p:tav tm="100000">
                                              <p:val>
                                                <p:strVal val="#ppt_x"/>
                                              </p:val>
                                            </p:tav>
                                          </p:tavLst>
                                        </p:anim>
                                        <p:anim calcmode="lin" valueType="num" p14:bounceEnd="58333">
                                          <p:cBhvr additive="base">
                                            <p:cTn id="119" dur="600" fill="hold"/>
                                            <p:tgtEl>
                                              <p:spTgt spid="34"/>
                                            </p:tgtEl>
                                            <p:attrNameLst>
                                              <p:attrName>ppt_y</p:attrName>
                                            </p:attrNameLst>
                                          </p:cBhvr>
                                          <p:tavLst>
                                            <p:tav tm="0">
                                              <p:val>
                                                <p:strVal val="#ppt_y"/>
                                              </p:val>
                                            </p:tav>
                                            <p:tav tm="100000">
                                              <p:val>
                                                <p:strVal val="#ppt_y"/>
                                              </p:val>
                                            </p:tav>
                                          </p:tavLst>
                                        </p:anim>
                                      </p:childTnLst>
                                    </p:cTn>
                                  </p:par>
                                </p:childTnLst>
                              </p:cTn>
                            </p:par>
                            <p:par>
                              <p:cTn id="120" fill="hold">
                                <p:stCondLst>
                                  <p:cond delay="7100"/>
                                </p:stCondLst>
                                <p:childTnLst>
                                  <p:par>
                                    <p:cTn id="121" presetID="23" presetClass="entr" presetSubtype="528" fill="hold" nodeType="afterEffect">
                                      <p:stCondLst>
                                        <p:cond delay="0"/>
                                      </p:stCondLst>
                                      <p:childTnLst>
                                        <p:set>
                                          <p:cBhvr>
                                            <p:cTn id="122" dur="1" fill="hold">
                                              <p:stCondLst>
                                                <p:cond delay="0"/>
                                              </p:stCondLst>
                                            </p:cTn>
                                            <p:tgtEl>
                                              <p:spTgt spid="142"/>
                                            </p:tgtEl>
                                            <p:attrNameLst>
                                              <p:attrName>style.visibility</p:attrName>
                                            </p:attrNameLst>
                                          </p:cBhvr>
                                          <p:to>
                                            <p:strVal val="visible"/>
                                          </p:to>
                                        </p:set>
                                        <p:anim calcmode="lin" valueType="num">
                                          <p:cBhvr>
                                            <p:cTn id="123" dur="500" fill="hold"/>
                                            <p:tgtEl>
                                              <p:spTgt spid="142"/>
                                            </p:tgtEl>
                                            <p:attrNameLst>
                                              <p:attrName>ppt_w</p:attrName>
                                            </p:attrNameLst>
                                          </p:cBhvr>
                                          <p:tavLst>
                                            <p:tav tm="0">
                                              <p:val>
                                                <p:fltVal val="0"/>
                                              </p:val>
                                            </p:tav>
                                            <p:tav tm="100000">
                                              <p:val>
                                                <p:strVal val="#ppt_w"/>
                                              </p:val>
                                            </p:tav>
                                          </p:tavLst>
                                        </p:anim>
                                        <p:anim calcmode="lin" valueType="num">
                                          <p:cBhvr>
                                            <p:cTn id="124" dur="500" fill="hold"/>
                                            <p:tgtEl>
                                              <p:spTgt spid="142"/>
                                            </p:tgtEl>
                                            <p:attrNameLst>
                                              <p:attrName>ppt_h</p:attrName>
                                            </p:attrNameLst>
                                          </p:cBhvr>
                                          <p:tavLst>
                                            <p:tav tm="0">
                                              <p:val>
                                                <p:fltVal val="0"/>
                                              </p:val>
                                            </p:tav>
                                            <p:tav tm="100000">
                                              <p:val>
                                                <p:strVal val="#ppt_h"/>
                                              </p:val>
                                            </p:tav>
                                          </p:tavLst>
                                        </p:anim>
                                        <p:anim calcmode="lin" valueType="num">
                                          <p:cBhvr>
                                            <p:cTn id="125" dur="500" fill="hold"/>
                                            <p:tgtEl>
                                              <p:spTgt spid="142"/>
                                            </p:tgtEl>
                                            <p:attrNameLst>
                                              <p:attrName>ppt_x</p:attrName>
                                            </p:attrNameLst>
                                          </p:cBhvr>
                                          <p:tavLst>
                                            <p:tav tm="0">
                                              <p:val>
                                                <p:fltVal val="0.5"/>
                                              </p:val>
                                            </p:tav>
                                            <p:tav tm="100000">
                                              <p:val>
                                                <p:strVal val="#ppt_x"/>
                                              </p:val>
                                            </p:tav>
                                          </p:tavLst>
                                        </p:anim>
                                        <p:anim calcmode="lin" valueType="num">
                                          <p:cBhvr>
                                            <p:cTn id="126" dur="500" fill="hold"/>
                                            <p:tgtEl>
                                              <p:spTgt spid="142"/>
                                            </p:tgtEl>
                                            <p:attrNameLst>
                                              <p:attrName>ppt_y</p:attrName>
                                            </p:attrNameLst>
                                          </p:cBhvr>
                                          <p:tavLst>
                                            <p:tav tm="0">
                                              <p:val>
                                                <p:fltVal val="0.5"/>
                                              </p:val>
                                            </p:tav>
                                            <p:tav tm="100000">
                                              <p:val>
                                                <p:strVal val="#ppt_y"/>
                                              </p:val>
                                            </p:tav>
                                          </p:tavLst>
                                        </p:anim>
                                      </p:childTnLst>
                                    </p:cTn>
                                  </p:par>
                                  <p:par>
                                    <p:cTn id="127" presetID="23" presetClass="entr" presetSubtype="528" fill="hold" nodeType="withEffect">
                                      <p:stCondLst>
                                        <p:cond delay="300"/>
                                      </p:stCondLst>
                                      <p:childTnLst>
                                        <p:set>
                                          <p:cBhvr>
                                            <p:cTn id="128" dur="1" fill="hold">
                                              <p:stCondLst>
                                                <p:cond delay="0"/>
                                              </p:stCondLst>
                                            </p:cTn>
                                            <p:tgtEl>
                                              <p:spTgt spid="145"/>
                                            </p:tgtEl>
                                            <p:attrNameLst>
                                              <p:attrName>style.visibility</p:attrName>
                                            </p:attrNameLst>
                                          </p:cBhvr>
                                          <p:to>
                                            <p:strVal val="visible"/>
                                          </p:to>
                                        </p:set>
                                        <p:anim calcmode="lin" valueType="num">
                                          <p:cBhvr>
                                            <p:cTn id="129" dur="500" fill="hold"/>
                                            <p:tgtEl>
                                              <p:spTgt spid="145"/>
                                            </p:tgtEl>
                                            <p:attrNameLst>
                                              <p:attrName>ppt_w</p:attrName>
                                            </p:attrNameLst>
                                          </p:cBhvr>
                                          <p:tavLst>
                                            <p:tav tm="0">
                                              <p:val>
                                                <p:fltVal val="0"/>
                                              </p:val>
                                            </p:tav>
                                            <p:tav tm="100000">
                                              <p:val>
                                                <p:strVal val="#ppt_w"/>
                                              </p:val>
                                            </p:tav>
                                          </p:tavLst>
                                        </p:anim>
                                        <p:anim calcmode="lin" valueType="num">
                                          <p:cBhvr>
                                            <p:cTn id="130" dur="500" fill="hold"/>
                                            <p:tgtEl>
                                              <p:spTgt spid="145"/>
                                            </p:tgtEl>
                                            <p:attrNameLst>
                                              <p:attrName>ppt_h</p:attrName>
                                            </p:attrNameLst>
                                          </p:cBhvr>
                                          <p:tavLst>
                                            <p:tav tm="0">
                                              <p:val>
                                                <p:fltVal val="0"/>
                                              </p:val>
                                            </p:tav>
                                            <p:tav tm="100000">
                                              <p:val>
                                                <p:strVal val="#ppt_h"/>
                                              </p:val>
                                            </p:tav>
                                          </p:tavLst>
                                        </p:anim>
                                        <p:anim calcmode="lin" valueType="num">
                                          <p:cBhvr>
                                            <p:cTn id="131" dur="500" fill="hold"/>
                                            <p:tgtEl>
                                              <p:spTgt spid="145"/>
                                            </p:tgtEl>
                                            <p:attrNameLst>
                                              <p:attrName>ppt_x</p:attrName>
                                            </p:attrNameLst>
                                          </p:cBhvr>
                                          <p:tavLst>
                                            <p:tav tm="0">
                                              <p:val>
                                                <p:fltVal val="0.5"/>
                                              </p:val>
                                            </p:tav>
                                            <p:tav tm="100000">
                                              <p:val>
                                                <p:strVal val="#ppt_x"/>
                                              </p:val>
                                            </p:tav>
                                          </p:tavLst>
                                        </p:anim>
                                        <p:anim calcmode="lin" valueType="num">
                                          <p:cBhvr>
                                            <p:cTn id="132" dur="500" fill="hold"/>
                                            <p:tgtEl>
                                              <p:spTgt spid="145"/>
                                            </p:tgtEl>
                                            <p:attrNameLst>
                                              <p:attrName>ppt_y</p:attrName>
                                            </p:attrNameLst>
                                          </p:cBhvr>
                                          <p:tavLst>
                                            <p:tav tm="0">
                                              <p:val>
                                                <p:fltVal val="0.5"/>
                                              </p:val>
                                            </p:tav>
                                            <p:tav tm="100000">
                                              <p:val>
                                                <p:strVal val="#ppt_y"/>
                                              </p:val>
                                            </p:tav>
                                          </p:tavLst>
                                        </p:anim>
                                      </p:childTnLst>
                                    </p:cTn>
                                  </p:par>
                                  <p:par>
                                    <p:cTn id="133" presetID="23" presetClass="entr" presetSubtype="528" fill="hold" nodeType="withEffect">
                                      <p:stCondLst>
                                        <p:cond delay="700"/>
                                      </p:stCondLst>
                                      <p:childTnLst>
                                        <p:set>
                                          <p:cBhvr>
                                            <p:cTn id="134" dur="1" fill="hold">
                                              <p:stCondLst>
                                                <p:cond delay="0"/>
                                              </p:stCondLst>
                                            </p:cTn>
                                            <p:tgtEl>
                                              <p:spTgt spid="148"/>
                                            </p:tgtEl>
                                            <p:attrNameLst>
                                              <p:attrName>style.visibility</p:attrName>
                                            </p:attrNameLst>
                                          </p:cBhvr>
                                          <p:to>
                                            <p:strVal val="visible"/>
                                          </p:to>
                                        </p:set>
                                        <p:anim calcmode="lin" valueType="num">
                                          <p:cBhvr>
                                            <p:cTn id="135" dur="500" fill="hold"/>
                                            <p:tgtEl>
                                              <p:spTgt spid="148"/>
                                            </p:tgtEl>
                                            <p:attrNameLst>
                                              <p:attrName>ppt_w</p:attrName>
                                            </p:attrNameLst>
                                          </p:cBhvr>
                                          <p:tavLst>
                                            <p:tav tm="0">
                                              <p:val>
                                                <p:fltVal val="0"/>
                                              </p:val>
                                            </p:tav>
                                            <p:tav tm="100000">
                                              <p:val>
                                                <p:strVal val="#ppt_w"/>
                                              </p:val>
                                            </p:tav>
                                          </p:tavLst>
                                        </p:anim>
                                        <p:anim calcmode="lin" valueType="num">
                                          <p:cBhvr>
                                            <p:cTn id="136" dur="500" fill="hold"/>
                                            <p:tgtEl>
                                              <p:spTgt spid="148"/>
                                            </p:tgtEl>
                                            <p:attrNameLst>
                                              <p:attrName>ppt_h</p:attrName>
                                            </p:attrNameLst>
                                          </p:cBhvr>
                                          <p:tavLst>
                                            <p:tav tm="0">
                                              <p:val>
                                                <p:fltVal val="0"/>
                                              </p:val>
                                            </p:tav>
                                            <p:tav tm="100000">
                                              <p:val>
                                                <p:strVal val="#ppt_h"/>
                                              </p:val>
                                            </p:tav>
                                          </p:tavLst>
                                        </p:anim>
                                        <p:anim calcmode="lin" valueType="num">
                                          <p:cBhvr>
                                            <p:cTn id="137" dur="500" fill="hold"/>
                                            <p:tgtEl>
                                              <p:spTgt spid="148"/>
                                            </p:tgtEl>
                                            <p:attrNameLst>
                                              <p:attrName>ppt_x</p:attrName>
                                            </p:attrNameLst>
                                          </p:cBhvr>
                                          <p:tavLst>
                                            <p:tav tm="0">
                                              <p:val>
                                                <p:fltVal val="0.5"/>
                                              </p:val>
                                            </p:tav>
                                            <p:tav tm="100000">
                                              <p:val>
                                                <p:strVal val="#ppt_x"/>
                                              </p:val>
                                            </p:tav>
                                          </p:tavLst>
                                        </p:anim>
                                        <p:anim calcmode="lin" valueType="num">
                                          <p:cBhvr>
                                            <p:cTn id="138" dur="500" fill="hold"/>
                                            <p:tgtEl>
                                              <p:spTgt spid="148"/>
                                            </p:tgtEl>
                                            <p:attrNameLst>
                                              <p:attrName>ppt_y</p:attrName>
                                            </p:attrNameLst>
                                          </p:cBhvr>
                                          <p:tavLst>
                                            <p:tav tm="0">
                                              <p:val>
                                                <p:fltVal val="0.5"/>
                                              </p:val>
                                            </p:tav>
                                            <p:tav tm="100000">
                                              <p:val>
                                                <p:strVal val="#ppt_y"/>
                                              </p:val>
                                            </p:tav>
                                          </p:tavLst>
                                        </p:anim>
                                      </p:childTnLst>
                                    </p:cTn>
                                  </p:par>
                                  <p:par>
                                    <p:cTn id="139" presetID="23" presetClass="entr" presetSubtype="528" fill="hold" nodeType="withEffect">
                                      <p:stCondLst>
                                        <p:cond delay="300"/>
                                      </p:stCondLst>
                                      <p:childTnLst>
                                        <p:set>
                                          <p:cBhvr>
                                            <p:cTn id="140" dur="1" fill="hold">
                                              <p:stCondLst>
                                                <p:cond delay="0"/>
                                              </p:stCondLst>
                                            </p:cTn>
                                            <p:tgtEl>
                                              <p:spTgt spid="151"/>
                                            </p:tgtEl>
                                            <p:attrNameLst>
                                              <p:attrName>style.visibility</p:attrName>
                                            </p:attrNameLst>
                                          </p:cBhvr>
                                          <p:to>
                                            <p:strVal val="visible"/>
                                          </p:to>
                                        </p:set>
                                        <p:anim calcmode="lin" valueType="num">
                                          <p:cBhvr>
                                            <p:cTn id="141" dur="500" fill="hold"/>
                                            <p:tgtEl>
                                              <p:spTgt spid="151"/>
                                            </p:tgtEl>
                                            <p:attrNameLst>
                                              <p:attrName>ppt_w</p:attrName>
                                            </p:attrNameLst>
                                          </p:cBhvr>
                                          <p:tavLst>
                                            <p:tav tm="0">
                                              <p:val>
                                                <p:fltVal val="0"/>
                                              </p:val>
                                            </p:tav>
                                            <p:tav tm="100000">
                                              <p:val>
                                                <p:strVal val="#ppt_w"/>
                                              </p:val>
                                            </p:tav>
                                          </p:tavLst>
                                        </p:anim>
                                        <p:anim calcmode="lin" valueType="num">
                                          <p:cBhvr>
                                            <p:cTn id="142" dur="500" fill="hold"/>
                                            <p:tgtEl>
                                              <p:spTgt spid="151"/>
                                            </p:tgtEl>
                                            <p:attrNameLst>
                                              <p:attrName>ppt_h</p:attrName>
                                            </p:attrNameLst>
                                          </p:cBhvr>
                                          <p:tavLst>
                                            <p:tav tm="0">
                                              <p:val>
                                                <p:fltVal val="0"/>
                                              </p:val>
                                            </p:tav>
                                            <p:tav tm="100000">
                                              <p:val>
                                                <p:strVal val="#ppt_h"/>
                                              </p:val>
                                            </p:tav>
                                          </p:tavLst>
                                        </p:anim>
                                        <p:anim calcmode="lin" valueType="num">
                                          <p:cBhvr>
                                            <p:cTn id="143" dur="500" fill="hold"/>
                                            <p:tgtEl>
                                              <p:spTgt spid="151"/>
                                            </p:tgtEl>
                                            <p:attrNameLst>
                                              <p:attrName>ppt_x</p:attrName>
                                            </p:attrNameLst>
                                          </p:cBhvr>
                                          <p:tavLst>
                                            <p:tav tm="0">
                                              <p:val>
                                                <p:fltVal val="0.5"/>
                                              </p:val>
                                            </p:tav>
                                            <p:tav tm="100000">
                                              <p:val>
                                                <p:strVal val="#ppt_x"/>
                                              </p:val>
                                            </p:tav>
                                          </p:tavLst>
                                        </p:anim>
                                        <p:anim calcmode="lin" valueType="num">
                                          <p:cBhvr>
                                            <p:cTn id="144" dur="500" fill="hold"/>
                                            <p:tgtEl>
                                              <p:spTgt spid="151"/>
                                            </p:tgtEl>
                                            <p:attrNameLst>
                                              <p:attrName>ppt_y</p:attrName>
                                            </p:attrNameLst>
                                          </p:cBhvr>
                                          <p:tavLst>
                                            <p:tav tm="0">
                                              <p:val>
                                                <p:fltVal val="0.5"/>
                                              </p:val>
                                            </p:tav>
                                            <p:tav tm="100000">
                                              <p:val>
                                                <p:strVal val="#ppt_y"/>
                                              </p:val>
                                            </p:tav>
                                          </p:tavLst>
                                        </p:anim>
                                      </p:childTnLst>
                                    </p:cTn>
                                  </p:par>
                                  <p:par>
                                    <p:cTn id="145" presetID="23" presetClass="entr" presetSubtype="528" fill="hold" nodeType="withEffect">
                                      <p:stCondLst>
                                        <p:cond delay="100"/>
                                      </p:stCondLst>
                                      <p:childTnLst>
                                        <p:set>
                                          <p:cBhvr>
                                            <p:cTn id="146" dur="1" fill="hold">
                                              <p:stCondLst>
                                                <p:cond delay="0"/>
                                              </p:stCondLst>
                                            </p:cTn>
                                            <p:tgtEl>
                                              <p:spTgt spid="154"/>
                                            </p:tgtEl>
                                            <p:attrNameLst>
                                              <p:attrName>style.visibility</p:attrName>
                                            </p:attrNameLst>
                                          </p:cBhvr>
                                          <p:to>
                                            <p:strVal val="visible"/>
                                          </p:to>
                                        </p:set>
                                        <p:anim calcmode="lin" valueType="num">
                                          <p:cBhvr>
                                            <p:cTn id="147" dur="500" fill="hold"/>
                                            <p:tgtEl>
                                              <p:spTgt spid="154"/>
                                            </p:tgtEl>
                                            <p:attrNameLst>
                                              <p:attrName>ppt_w</p:attrName>
                                            </p:attrNameLst>
                                          </p:cBhvr>
                                          <p:tavLst>
                                            <p:tav tm="0">
                                              <p:val>
                                                <p:fltVal val="0"/>
                                              </p:val>
                                            </p:tav>
                                            <p:tav tm="100000">
                                              <p:val>
                                                <p:strVal val="#ppt_w"/>
                                              </p:val>
                                            </p:tav>
                                          </p:tavLst>
                                        </p:anim>
                                        <p:anim calcmode="lin" valueType="num">
                                          <p:cBhvr>
                                            <p:cTn id="148" dur="500" fill="hold"/>
                                            <p:tgtEl>
                                              <p:spTgt spid="154"/>
                                            </p:tgtEl>
                                            <p:attrNameLst>
                                              <p:attrName>ppt_h</p:attrName>
                                            </p:attrNameLst>
                                          </p:cBhvr>
                                          <p:tavLst>
                                            <p:tav tm="0">
                                              <p:val>
                                                <p:fltVal val="0"/>
                                              </p:val>
                                            </p:tav>
                                            <p:tav tm="100000">
                                              <p:val>
                                                <p:strVal val="#ppt_h"/>
                                              </p:val>
                                            </p:tav>
                                          </p:tavLst>
                                        </p:anim>
                                        <p:anim calcmode="lin" valueType="num">
                                          <p:cBhvr>
                                            <p:cTn id="149" dur="500" fill="hold"/>
                                            <p:tgtEl>
                                              <p:spTgt spid="154"/>
                                            </p:tgtEl>
                                            <p:attrNameLst>
                                              <p:attrName>ppt_x</p:attrName>
                                            </p:attrNameLst>
                                          </p:cBhvr>
                                          <p:tavLst>
                                            <p:tav tm="0">
                                              <p:val>
                                                <p:fltVal val="0.5"/>
                                              </p:val>
                                            </p:tav>
                                            <p:tav tm="100000">
                                              <p:val>
                                                <p:strVal val="#ppt_x"/>
                                              </p:val>
                                            </p:tav>
                                          </p:tavLst>
                                        </p:anim>
                                        <p:anim calcmode="lin" valueType="num">
                                          <p:cBhvr>
                                            <p:cTn id="150" dur="500" fill="hold"/>
                                            <p:tgtEl>
                                              <p:spTgt spid="154"/>
                                            </p:tgtEl>
                                            <p:attrNameLst>
                                              <p:attrName>ppt_y</p:attrName>
                                            </p:attrNameLst>
                                          </p:cBhvr>
                                          <p:tavLst>
                                            <p:tav tm="0">
                                              <p:val>
                                                <p:fltVal val="0.5"/>
                                              </p:val>
                                            </p:tav>
                                            <p:tav tm="100000">
                                              <p:val>
                                                <p:strVal val="#ppt_y"/>
                                              </p:val>
                                            </p:tav>
                                          </p:tavLst>
                                        </p:anim>
                                      </p:childTnLst>
                                    </p:cTn>
                                  </p:par>
                                  <p:par>
                                    <p:cTn id="151" presetID="23" presetClass="entr" presetSubtype="528" fill="hold" nodeType="withEffect">
                                      <p:stCondLst>
                                        <p:cond delay="600"/>
                                      </p:stCondLst>
                                      <p:childTnLst>
                                        <p:set>
                                          <p:cBhvr>
                                            <p:cTn id="152" dur="1" fill="hold">
                                              <p:stCondLst>
                                                <p:cond delay="0"/>
                                              </p:stCondLst>
                                            </p:cTn>
                                            <p:tgtEl>
                                              <p:spTgt spid="157"/>
                                            </p:tgtEl>
                                            <p:attrNameLst>
                                              <p:attrName>style.visibility</p:attrName>
                                            </p:attrNameLst>
                                          </p:cBhvr>
                                          <p:to>
                                            <p:strVal val="visible"/>
                                          </p:to>
                                        </p:set>
                                        <p:anim calcmode="lin" valueType="num">
                                          <p:cBhvr>
                                            <p:cTn id="153" dur="500" fill="hold"/>
                                            <p:tgtEl>
                                              <p:spTgt spid="157"/>
                                            </p:tgtEl>
                                            <p:attrNameLst>
                                              <p:attrName>ppt_w</p:attrName>
                                            </p:attrNameLst>
                                          </p:cBhvr>
                                          <p:tavLst>
                                            <p:tav tm="0">
                                              <p:val>
                                                <p:fltVal val="0"/>
                                              </p:val>
                                            </p:tav>
                                            <p:tav tm="100000">
                                              <p:val>
                                                <p:strVal val="#ppt_w"/>
                                              </p:val>
                                            </p:tav>
                                          </p:tavLst>
                                        </p:anim>
                                        <p:anim calcmode="lin" valueType="num">
                                          <p:cBhvr>
                                            <p:cTn id="154" dur="500" fill="hold"/>
                                            <p:tgtEl>
                                              <p:spTgt spid="157"/>
                                            </p:tgtEl>
                                            <p:attrNameLst>
                                              <p:attrName>ppt_h</p:attrName>
                                            </p:attrNameLst>
                                          </p:cBhvr>
                                          <p:tavLst>
                                            <p:tav tm="0">
                                              <p:val>
                                                <p:fltVal val="0"/>
                                              </p:val>
                                            </p:tav>
                                            <p:tav tm="100000">
                                              <p:val>
                                                <p:strVal val="#ppt_h"/>
                                              </p:val>
                                            </p:tav>
                                          </p:tavLst>
                                        </p:anim>
                                        <p:anim calcmode="lin" valueType="num">
                                          <p:cBhvr>
                                            <p:cTn id="155" dur="500" fill="hold"/>
                                            <p:tgtEl>
                                              <p:spTgt spid="157"/>
                                            </p:tgtEl>
                                            <p:attrNameLst>
                                              <p:attrName>ppt_x</p:attrName>
                                            </p:attrNameLst>
                                          </p:cBhvr>
                                          <p:tavLst>
                                            <p:tav tm="0">
                                              <p:val>
                                                <p:fltVal val="0.5"/>
                                              </p:val>
                                            </p:tav>
                                            <p:tav tm="100000">
                                              <p:val>
                                                <p:strVal val="#ppt_x"/>
                                              </p:val>
                                            </p:tav>
                                          </p:tavLst>
                                        </p:anim>
                                        <p:anim calcmode="lin" valueType="num">
                                          <p:cBhvr>
                                            <p:cTn id="156" dur="500" fill="hold"/>
                                            <p:tgtEl>
                                              <p:spTgt spid="157"/>
                                            </p:tgtEl>
                                            <p:attrNameLst>
                                              <p:attrName>ppt_y</p:attrName>
                                            </p:attrNameLst>
                                          </p:cBhvr>
                                          <p:tavLst>
                                            <p:tav tm="0">
                                              <p:val>
                                                <p:fltVal val="0.5"/>
                                              </p:val>
                                            </p:tav>
                                            <p:tav tm="100000">
                                              <p:val>
                                                <p:strVal val="#ppt_y"/>
                                              </p:val>
                                            </p:tav>
                                          </p:tavLst>
                                        </p:anim>
                                      </p:childTnLst>
                                    </p:cTn>
                                  </p:par>
                                  <p:par>
                                    <p:cTn id="157" presetID="23" presetClass="entr" presetSubtype="528" fill="hold" nodeType="withEffect">
                                      <p:stCondLst>
                                        <p:cond delay="300"/>
                                      </p:stCondLst>
                                      <p:childTnLst>
                                        <p:set>
                                          <p:cBhvr>
                                            <p:cTn id="158" dur="1" fill="hold">
                                              <p:stCondLst>
                                                <p:cond delay="0"/>
                                              </p:stCondLst>
                                            </p:cTn>
                                            <p:tgtEl>
                                              <p:spTgt spid="160"/>
                                            </p:tgtEl>
                                            <p:attrNameLst>
                                              <p:attrName>style.visibility</p:attrName>
                                            </p:attrNameLst>
                                          </p:cBhvr>
                                          <p:to>
                                            <p:strVal val="visible"/>
                                          </p:to>
                                        </p:set>
                                        <p:anim calcmode="lin" valueType="num">
                                          <p:cBhvr>
                                            <p:cTn id="159" dur="500" fill="hold"/>
                                            <p:tgtEl>
                                              <p:spTgt spid="160"/>
                                            </p:tgtEl>
                                            <p:attrNameLst>
                                              <p:attrName>ppt_w</p:attrName>
                                            </p:attrNameLst>
                                          </p:cBhvr>
                                          <p:tavLst>
                                            <p:tav tm="0">
                                              <p:val>
                                                <p:fltVal val="0"/>
                                              </p:val>
                                            </p:tav>
                                            <p:tav tm="100000">
                                              <p:val>
                                                <p:strVal val="#ppt_w"/>
                                              </p:val>
                                            </p:tav>
                                          </p:tavLst>
                                        </p:anim>
                                        <p:anim calcmode="lin" valueType="num">
                                          <p:cBhvr>
                                            <p:cTn id="160" dur="500" fill="hold"/>
                                            <p:tgtEl>
                                              <p:spTgt spid="160"/>
                                            </p:tgtEl>
                                            <p:attrNameLst>
                                              <p:attrName>ppt_h</p:attrName>
                                            </p:attrNameLst>
                                          </p:cBhvr>
                                          <p:tavLst>
                                            <p:tav tm="0">
                                              <p:val>
                                                <p:fltVal val="0"/>
                                              </p:val>
                                            </p:tav>
                                            <p:tav tm="100000">
                                              <p:val>
                                                <p:strVal val="#ppt_h"/>
                                              </p:val>
                                            </p:tav>
                                          </p:tavLst>
                                        </p:anim>
                                        <p:anim calcmode="lin" valueType="num">
                                          <p:cBhvr>
                                            <p:cTn id="161" dur="500" fill="hold"/>
                                            <p:tgtEl>
                                              <p:spTgt spid="160"/>
                                            </p:tgtEl>
                                            <p:attrNameLst>
                                              <p:attrName>ppt_x</p:attrName>
                                            </p:attrNameLst>
                                          </p:cBhvr>
                                          <p:tavLst>
                                            <p:tav tm="0">
                                              <p:val>
                                                <p:fltVal val="0.5"/>
                                              </p:val>
                                            </p:tav>
                                            <p:tav tm="100000">
                                              <p:val>
                                                <p:strVal val="#ppt_x"/>
                                              </p:val>
                                            </p:tav>
                                          </p:tavLst>
                                        </p:anim>
                                        <p:anim calcmode="lin" valueType="num">
                                          <p:cBhvr>
                                            <p:cTn id="162" dur="500" fill="hold"/>
                                            <p:tgtEl>
                                              <p:spTgt spid="160"/>
                                            </p:tgtEl>
                                            <p:attrNameLst>
                                              <p:attrName>ppt_y</p:attrName>
                                            </p:attrNameLst>
                                          </p:cBhvr>
                                          <p:tavLst>
                                            <p:tav tm="0">
                                              <p:val>
                                                <p:fltVal val="0.5"/>
                                              </p:val>
                                            </p:tav>
                                            <p:tav tm="100000">
                                              <p:val>
                                                <p:strVal val="#ppt_y"/>
                                              </p:val>
                                            </p:tav>
                                          </p:tavLst>
                                        </p:anim>
                                      </p:childTnLst>
                                    </p:cTn>
                                  </p:par>
                                  <p:par>
                                    <p:cTn id="163" presetID="23" presetClass="entr" presetSubtype="528" fill="hold" nodeType="withEffect">
                                      <p:stCondLst>
                                        <p:cond delay="300"/>
                                      </p:stCondLst>
                                      <p:childTnLst>
                                        <p:set>
                                          <p:cBhvr>
                                            <p:cTn id="164" dur="1" fill="hold">
                                              <p:stCondLst>
                                                <p:cond delay="0"/>
                                              </p:stCondLst>
                                            </p:cTn>
                                            <p:tgtEl>
                                              <p:spTgt spid="163"/>
                                            </p:tgtEl>
                                            <p:attrNameLst>
                                              <p:attrName>style.visibility</p:attrName>
                                            </p:attrNameLst>
                                          </p:cBhvr>
                                          <p:to>
                                            <p:strVal val="visible"/>
                                          </p:to>
                                        </p:set>
                                        <p:anim calcmode="lin" valueType="num">
                                          <p:cBhvr>
                                            <p:cTn id="165" dur="500" fill="hold"/>
                                            <p:tgtEl>
                                              <p:spTgt spid="163"/>
                                            </p:tgtEl>
                                            <p:attrNameLst>
                                              <p:attrName>ppt_w</p:attrName>
                                            </p:attrNameLst>
                                          </p:cBhvr>
                                          <p:tavLst>
                                            <p:tav tm="0">
                                              <p:val>
                                                <p:fltVal val="0"/>
                                              </p:val>
                                            </p:tav>
                                            <p:tav tm="100000">
                                              <p:val>
                                                <p:strVal val="#ppt_w"/>
                                              </p:val>
                                            </p:tav>
                                          </p:tavLst>
                                        </p:anim>
                                        <p:anim calcmode="lin" valueType="num">
                                          <p:cBhvr>
                                            <p:cTn id="166" dur="500" fill="hold"/>
                                            <p:tgtEl>
                                              <p:spTgt spid="163"/>
                                            </p:tgtEl>
                                            <p:attrNameLst>
                                              <p:attrName>ppt_h</p:attrName>
                                            </p:attrNameLst>
                                          </p:cBhvr>
                                          <p:tavLst>
                                            <p:tav tm="0">
                                              <p:val>
                                                <p:fltVal val="0"/>
                                              </p:val>
                                            </p:tav>
                                            <p:tav tm="100000">
                                              <p:val>
                                                <p:strVal val="#ppt_h"/>
                                              </p:val>
                                            </p:tav>
                                          </p:tavLst>
                                        </p:anim>
                                        <p:anim calcmode="lin" valueType="num">
                                          <p:cBhvr>
                                            <p:cTn id="167" dur="500" fill="hold"/>
                                            <p:tgtEl>
                                              <p:spTgt spid="163"/>
                                            </p:tgtEl>
                                            <p:attrNameLst>
                                              <p:attrName>ppt_x</p:attrName>
                                            </p:attrNameLst>
                                          </p:cBhvr>
                                          <p:tavLst>
                                            <p:tav tm="0">
                                              <p:val>
                                                <p:fltVal val="0.5"/>
                                              </p:val>
                                            </p:tav>
                                            <p:tav tm="100000">
                                              <p:val>
                                                <p:strVal val="#ppt_x"/>
                                              </p:val>
                                            </p:tav>
                                          </p:tavLst>
                                        </p:anim>
                                        <p:anim calcmode="lin" valueType="num">
                                          <p:cBhvr>
                                            <p:cTn id="168" dur="500" fill="hold"/>
                                            <p:tgtEl>
                                              <p:spTgt spid="163"/>
                                            </p:tgtEl>
                                            <p:attrNameLst>
                                              <p:attrName>ppt_y</p:attrName>
                                            </p:attrNameLst>
                                          </p:cBhvr>
                                          <p:tavLst>
                                            <p:tav tm="0">
                                              <p:val>
                                                <p:fltVal val="0.5"/>
                                              </p:val>
                                            </p:tav>
                                            <p:tav tm="100000">
                                              <p:val>
                                                <p:strVal val="#ppt_y"/>
                                              </p:val>
                                            </p:tav>
                                          </p:tavLst>
                                        </p:anim>
                                      </p:childTnLst>
                                    </p:cTn>
                                  </p:par>
                                  <p:par>
                                    <p:cTn id="169" presetID="23" presetClass="entr" presetSubtype="528" fill="hold" nodeType="withEffect">
                                      <p:stCondLst>
                                        <p:cond delay="600"/>
                                      </p:stCondLst>
                                      <p:childTnLst>
                                        <p:set>
                                          <p:cBhvr>
                                            <p:cTn id="170" dur="1" fill="hold">
                                              <p:stCondLst>
                                                <p:cond delay="0"/>
                                              </p:stCondLst>
                                            </p:cTn>
                                            <p:tgtEl>
                                              <p:spTgt spid="166"/>
                                            </p:tgtEl>
                                            <p:attrNameLst>
                                              <p:attrName>style.visibility</p:attrName>
                                            </p:attrNameLst>
                                          </p:cBhvr>
                                          <p:to>
                                            <p:strVal val="visible"/>
                                          </p:to>
                                        </p:set>
                                        <p:anim calcmode="lin" valueType="num">
                                          <p:cBhvr>
                                            <p:cTn id="171" dur="500" fill="hold"/>
                                            <p:tgtEl>
                                              <p:spTgt spid="166"/>
                                            </p:tgtEl>
                                            <p:attrNameLst>
                                              <p:attrName>ppt_w</p:attrName>
                                            </p:attrNameLst>
                                          </p:cBhvr>
                                          <p:tavLst>
                                            <p:tav tm="0">
                                              <p:val>
                                                <p:fltVal val="0"/>
                                              </p:val>
                                            </p:tav>
                                            <p:tav tm="100000">
                                              <p:val>
                                                <p:strVal val="#ppt_w"/>
                                              </p:val>
                                            </p:tav>
                                          </p:tavLst>
                                        </p:anim>
                                        <p:anim calcmode="lin" valueType="num">
                                          <p:cBhvr>
                                            <p:cTn id="172" dur="500" fill="hold"/>
                                            <p:tgtEl>
                                              <p:spTgt spid="166"/>
                                            </p:tgtEl>
                                            <p:attrNameLst>
                                              <p:attrName>ppt_h</p:attrName>
                                            </p:attrNameLst>
                                          </p:cBhvr>
                                          <p:tavLst>
                                            <p:tav tm="0">
                                              <p:val>
                                                <p:fltVal val="0"/>
                                              </p:val>
                                            </p:tav>
                                            <p:tav tm="100000">
                                              <p:val>
                                                <p:strVal val="#ppt_h"/>
                                              </p:val>
                                            </p:tav>
                                          </p:tavLst>
                                        </p:anim>
                                        <p:anim calcmode="lin" valueType="num">
                                          <p:cBhvr>
                                            <p:cTn id="173" dur="500" fill="hold"/>
                                            <p:tgtEl>
                                              <p:spTgt spid="166"/>
                                            </p:tgtEl>
                                            <p:attrNameLst>
                                              <p:attrName>ppt_x</p:attrName>
                                            </p:attrNameLst>
                                          </p:cBhvr>
                                          <p:tavLst>
                                            <p:tav tm="0">
                                              <p:val>
                                                <p:fltVal val="0.5"/>
                                              </p:val>
                                            </p:tav>
                                            <p:tav tm="100000">
                                              <p:val>
                                                <p:strVal val="#ppt_x"/>
                                              </p:val>
                                            </p:tav>
                                          </p:tavLst>
                                        </p:anim>
                                        <p:anim calcmode="lin" valueType="num">
                                          <p:cBhvr>
                                            <p:cTn id="174" dur="500" fill="hold"/>
                                            <p:tgtEl>
                                              <p:spTgt spid="166"/>
                                            </p:tgtEl>
                                            <p:attrNameLst>
                                              <p:attrName>ppt_y</p:attrName>
                                            </p:attrNameLst>
                                          </p:cBhvr>
                                          <p:tavLst>
                                            <p:tav tm="0">
                                              <p:val>
                                                <p:fltVal val="0.5"/>
                                              </p:val>
                                            </p:tav>
                                            <p:tav tm="100000">
                                              <p:val>
                                                <p:strVal val="#ppt_y"/>
                                              </p:val>
                                            </p:tav>
                                          </p:tavLst>
                                        </p:anim>
                                      </p:childTnLst>
                                    </p:cTn>
                                  </p:par>
                                  <p:par>
                                    <p:cTn id="175" presetID="23" presetClass="entr" presetSubtype="528" fill="hold" nodeType="withEffect">
                                      <p:stCondLst>
                                        <p:cond delay="600"/>
                                      </p:stCondLst>
                                      <p:childTnLst>
                                        <p:set>
                                          <p:cBhvr>
                                            <p:cTn id="176" dur="1" fill="hold">
                                              <p:stCondLst>
                                                <p:cond delay="0"/>
                                              </p:stCondLst>
                                            </p:cTn>
                                            <p:tgtEl>
                                              <p:spTgt spid="169"/>
                                            </p:tgtEl>
                                            <p:attrNameLst>
                                              <p:attrName>style.visibility</p:attrName>
                                            </p:attrNameLst>
                                          </p:cBhvr>
                                          <p:to>
                                            <p:strVal val="visible"/>
                                          </p:to>
                                        </p:set>
                                        <p:anim calcmode="lin" valueType="num">
                                          <p:cBhvr>
                                            <p:cTn id="177" dur="500" fill="hold"/>
                                            <p:tgtEl>
                                              <p:spTgt spid="169"/>
                                            </p:tgtEl>
                                            <p:attrNameLst>
                                              <p:attrName>ppt_w</p:attrName>
                                            </p:attrNameLst>
                                          </p:cBhvr>
                                          <p:tavLst>
                                            <p:tav tm="0">
                                              <p:val>
                                                <p:fltVal val="0"/>
                                              </p:val>
                                            </p:tav>
                                            <p:tav tm="100000">
                                              <p:val>
                                                <p:strVal val="#ppt_w"/>
                                              </p:val>
                                            </p:tav>
                                          </p:tavLst>
                                        </p:anim>
                                        <p:anim calcmode="lin" valueType="num">
                                          <p:cBhvr>
                                            <p:cTn id="178" dur="500" fill="hold"/>
                                            <p:tgtEl>
                                              <p:spTgt spid="169"/>
                                            </p:tgtEl>
                                            <p:attrNameLst>
                                              <p:attrName>ppt_h</p:attrName>
                                            </p:attrNameLst>
                                          </p:cBhvr>
                                          <p:tavLst>
                                            <p:tav tm="0">
                                              <p:val>
                                                <p:fltVal val="0"/>
                                              </p:val>
                                            </p:tav>
                                            <p:tav tm="100000">
                                              <p:val>
                                                <p:strVal val="#ppt_h"/>
                                              </p:val>
                                            </p:tav>
                                          </p:tavLst>
                                        </p:anim>
                                        <p:anim calcmode="lin" valueType="num">
                                          <p:cBhvr>
                                            <p:cTn id="179" dur="500" fill="hold"/>
                                            <p:tgtEl>
                                              <p:spTgt spid="169"/>
                                            </p:tgtEl>
                                            <p:attrNameLst>
                                              <p:attrName>ppt_x</p:attrName>
                                            </p:attrNameLst>
                                          </p:cBhvr>
                                          <p:tavLst>
                                            <p:tav tm="0">
                                              <p:val>
                                                <p:fltVal val="0.5"/>
                                              </p:val>
                                            </p:tav>
                                            <p:tav tm="100000">
                                              <p:val>
                                                <p:strVal val="#ppt_x"/>
                                              </p:val>
                                            </p:tav>
                                          </p:tavLst>
                                        </p:anim>
                                        <p:anim calcmode="lin" valueType="num">
                                          <p:cBhvr>
                                            <p:cTn id="180" dur="500" fill="hold"/>
                                            <p:tgtEl>
                                              <p:spTgt spid="169"/>
                                            </p:tgtEl>
                                            <p:attrNameLst>
                                              <p:attrName>ppt_y</p:attrName>
                                            </p:attrNameLst>
                                          </p:cBhvr>
                                          <p:tavLst>
                                            <p:tav tm="0">
                                              <p:val>
                                                <p:fltVal val="0.5"/>
                                              </p:val>
                                            </p:tav>
                                            <p:tav tm="100000">
                                              <p:val>
                                                <p:strVal val="#ppt_y"/>
                                              </p:val>
                                            </p:tav>
                                          </p:tavLst>
                                        </p:anim>
                                      </p:childTnLst>
                                    </p:cTn>
                                  </p:par>
                                  <p:par>
                                    <p:cTn id="181" presetID="23" presetClass="entr" presetSubtype="528" fill="hold" nodeType="withEffect">
                                      <p:stCondLst>
                                        <p:cond delay="300"/>
                                      </p:stCondLst>
                                      <p:childTnLst>
                                        <p:set>
                                          <p:cBhvr>
                                            <p:cTn id="182" dur="1" fill="hold">
                                              <p:stCondLst>
                                                <p:cond delay="0"/>
                                              </p:stCondLst>
                                            </p:cTn>
                                            <p:tgtEl>
                                              <p:spTgt spid="172"/>
                                            </p:tgtEl>
                                            <p:attrNameLst>
                                              <p:attrName>style.visibility</p:attrName>
                                            </p:attrNameLst>
                                          </p:cBhvr>
                                          <p:to>
                                            <p:strVal val="visible"/>
                                          </p:to>
                                        </p:set>
                                        <p:anim calcmode="lin" valueType="num">
                                          <p:cBhvr>
                                            <p:cTn id="183" dur="500" fill="hold"/>
                                            <p:tgtEl>
                                              <p:spTgt spid="172"/>
                                            </p:tgtEl>
                                            <p:attrNameLst>
                                              <p:attrName>ppt_w</p:attrName>
                                            </p:attrNameLst>
                                          </p:cBhvr>
                                          <p:tavLst>
                                            <p:tav tm="0">
                                              <p:val>
                                                <p:fltVal val="0"/>
                                              </p:val>
                                            </p:tav>
                                            <p:tav tm="100000">
                                              <p:val>
                                                <p:strVal val="#ppt_w"/>
                                              </p:val>
                                            </p:tav>
                                          </p:tavLst>
                                        </p:anim>
                                        <p:anim calcmode="lin" valueType="num">
                                          <p:cBhvr>
                                            <p:cTn id="184" dur="500" fill="hold"/>
                                            <p:tgtEl>
                                              <p:spTgt spid="172"/>
                                            </p:tgtEl>
                                            <p:attrNameLst>
                                              <p:attrName>ppt_h</p:attrName>
                                            </p:attrNameLst>
                                          </p:cBhvr>
                                          <p:tavLst>
                                            <p:tav tm="0">
                                              <p:val>
                                                <p:fltVal val="0"/>
                                              </p:val>
                                            </p:tav>
                                            <p:tav tm="100000">
                                              <p:val>
                                                <p:strVal val="#ppt_h"/>
                                              </p:val>
                                            </p:tav>
                                          </p:tavLst>
                                        </p:anim>
                                        <p:anim calcmode="lin" valueType="num">
                                          <p:cBhvr>
                                            <p:cTn id="185" dur="500" fill="hold"/>
                                            <p:tgtEl>
                                              <p:spTgt spid="172"/>
                                            </p:tgtEl>
                                            <p:attrNameLst>
                                              <p:attrName>ppt_x</p:attrName>
                                            </p:attrNameLst>
                                          </p:cBhvr>
                                          <p:tavLst>
                                            <p:tav tm="0">
                                              <p:val>
                                                <p:fltVal val="0.5"/>
                                              </p:val>
                                            </p:tav>
                                            <p:tav tm="100000">
                                              <p:val>
                                                <p:strVal val="#ppt_x"/>
                                              </p:val>
                                            </p:tav>
                                          </p:tavLst>
                                        </p:anim>
                                        <p:anim calcmode="lin" valueType="num">
                                          <p:cBhvr>
                                            <p:cTn id="186" dur="500" fill="hold"/>
                                            <p:tgtEl>
                                              <p:spTgt spid="172"/>
                                            </p:tgtEl>
                                            <p:attrNameLst>
                                              <p:attrName>ppt_y</p:attrName>
                                            </p:attrNameLst>
                                          </p:cBhvr>
                                          <p:tavLst>
                                            <p:tav tm="0">
                                              <p:val>
                                                <p:fltVal val="0.5"/>
                                              </p:val>
                                            </p:tav>
                                            <p:tav tm="100000">
                                              <p:val>
                                                <p:strVal val="#ppt_y"/>
                                              </p:val>
                                            </p:tav>
                                          </p:tavLst>
                                        </p:anim>
                                      </p:childTnLst>
                                    </p:cTn>
                                  </p:par>
                                  <p:par>
                                    <p:cTn id="187" presetID="23" presetClass="entr" presetSubtype="528" fill="hold" nodeType="withEffect">
                                      <p:stCondLst>
                                        <p:cond delay="600"/>
                                      </p:stCondLst>
                                      <p:childTnLst>
                                        <p:set>
                                          <p:cBhvr>
                                            <p:cTn id="188" dur="1" fill="hold">
                                              <p:stCondLst>
                                                <p:cond delay="0"/>
                                              </p:stCondLst>
                                            </p:cTn>
                                            <p:tgtEl>
                                              <p:spTgt spid="175"/>
                                            </p:tgtEl>
                                            <p:attrNameLst>
                                              <p:attrName>style.visibility</p:attrName>
                                            </p:attrNameLst>
                                          </p:cBhvr>
                                          <p:to>
                                            <p:strVal val="visible"/>
                                          </p:to>
                                        </p:set>
                                        <p:anim calcmode="lin" valueType="num">
                                          <p:cBhvr>
                                            <p:cTn id="189" dur="500" fill="hold"/>
                                            <p:tgtEl>
                                              <p:spTgt spid="175"/>
                                            </p:tgtEl>
                                            <p:attrNameLst>
                                              <p:attrName>ppt_w</p:attrName>
                                            </p:attrNameLst>
                                          </p:cBhvr>
                                          <p:tavLst>
                                            <p:tav tm="0">
                                              <p:val>
                                                <p:fltVal val="0"/>
                                              </p:val>
                                            </p:tav>
                                            <p:tav tm="100000">
                                              <p:val>
                                                <p:strVal val="#ppt_w"/>
                                              </p:val>
                                            </p:tav>
                                          </p:tavLst>
                                        </p:anim>
                                        <p:anim calcmode="lin" valueType="num">
                                          <p:cBhvr>
                                            <p:cTn id="190" dur="500" fill="hold"/>
                                            <p:tgtEl>
                                              <p:spTgt spid="175"/>
                                            </p:tgtEl>
                                            <p:attrNameLst>
                                              <p:attrName>ppt_h</p:attrName>
                                            </p:attrNameLst>
                                          </p:cBhvr>
                                          <p:tavLst>
                                            <p:tav tm="0">
                                              <p:val>
                                                <p:fltVal val="0"/>
                                              </p:val>
                                            </p:tav>
                                            <p:tav tm="100000">
                                              <p:val>
                                                <p:strVal val="#ppt_h"/>
                                              </p:val>
                                            </p:tav>
                                          </p:tavLst>
                                        </p:anim>
                                        <p:anim calcmode="lin" valueType="num">
                                          <p:cBhvr>
                                            <p:cTn id="191" dur="500" fill="hold"/>
                                            <p:tgtEl>
                                              <p:spTgt spid="175"/>
                                            </p:tgtEl>
                                            <p:attrNameLst>
                                              <p:attrName>ppt_x</p:attrName>
                                            </p:attrNameLst>
                                          </p:cBhvr>
                                          <p:tavLst>
                                            <p:tav tm="0">
                                              <p:val>
                                                <p:fltVal val="0.5"/>
                                              </p:val>
                                            </p:tav>
                                            <p:tav tm="100000">
                                              <p:val>
                                                <p:strVal val="#ppt_x"/>
                                              </p:val>
                                            </p:tav>
                                          </p:tavLst>
                                        </p:anim>
                                        <p:anim calcmode="lin" valueType="num">
                                          <p:cBhvr>
                                            <p:cTn id="192" dur="500" fill="hold"/>
                                            <p:tgtEl>
                                              <p:spTgt spid="175"/>
                                            </p:tgtEl>
                                            <p:attrNameLst>
                                              <p:attrName>ppt_y</p:attrName>
                                            </p:attrNameLst>
                                          </p:cBhvr>
                                          <p:tavLst>
                                            <p:tav tm="0">
                                              <p:val>
                                                <p:fltVal val="0.5"/>
                                              </p:val>
                                            </p:tav>
                                            <p:tav tm="100000">
                                              <p:val>
                                                <p:strVal val="#ppt_y"/>
                                              </p:val>
                                            </p:tav>
                                          </p:tavLst>
                                        </p:anim>
                                      </p:childTnLst>
                                    </p:cTn>
                                  </p:par>
                                  <p:par>
                                    <p:cTn id="193" presetID="23" presetClass="entr" presetSubtype="528" fill="hold" nodeType="withEffect">
                                      <p:stCondLst>
                                        <p:cond delay="600"/>
                                      </p:stCondLst>
                                      <p:childTnLst>
                                        <p:set>
                                          <p:cBhvr>
                                            <p:cTn id="194" dur="1" fill="hold">
                                              <p:stCondLst>
                                                <p:cond delay="0"/>
                                              </p:stCondLst>
                                            </p:cTn>
                                            <p:tgtEl>
                                              <p:spTgt spid="178"/>
                                            </p:tgtEl>
                                            <p:attrNameLst>
                                              <p:attrName>style.visibility</p:attrName>
                                            </p:attrNameLst>
                                          </p:cBhvr>
                                          <p:to>
                                            <p:strVal val="visible"/>
                                          </p:to>
                                        </p:set>
                                        <p:anim calcmode="lin" valueType="num">
                                          <p:cBhvr>
                                            <p:cTn id="195" dur="500" fill="hold"/>
                                            <p:tgtEl>
                                              <p:spTgt spid="178"/>
                                            </p:tgtEl>
                                            <p:attrNameLst>
                                              <p:attrName>ppt_w</p:attrName>
                                            </p:attrNameLst>
                                          </p:cBhvr>
                                          <p:tavLst>
                                            <p:tav tm="0">
                                              <p:val>
                                                <p:fltVal val="0"/>
                                              </p:val>
                                            </p:tav>
                                            <p:tav tm="100000">
                                              <p:val>
                                                <p:strVal val="#ppt_w"/>
                                              </p:val>
                                            </p:tav>
                                          </p:tavLst>
                                        </p:anim>
                                        <p:anim calcmode="lin" valueType="num">
                                          <p:cBhvr>
                                            <p:cTn id="196" dur="500" fill="hold"/>
                                            <p:tgtEl>
                                              <p:spTgt spid="178"/>
                                            </p:tgtEl>
                                            <p:attrNameLst>
                                              <p:attrName>ppt_h</p:attrName>
                                            </p:attrNameLst>
                                          </p:cBhvr>
                                          <p:tavLst>
                                            <p:tav tm="0">
                                              <p:val>
                                                <p:fltVal val="0"/>
                                              </p:val>
                                            </p:tav>
                                            <p:tav tm="100000">
                                              <p:val>
                                                <p:strVal val="#ppt_h"/>
                                              </p:val>
                                            </p:tav>
                                          </p:tavLst>
                                        </p:anim>
                                        <p:anim calcmode="lin" valueType="num">
                                          <p:cBhvr>
                                            <p:cTn id="197" dur="500" fill="hold"/>
                                            <p:tgtEl>
                                              <p:spTgt spid="178"/>
                                            </p:tgtEl>
                                            <p:attrNameLst>
                                              <p:attrName>ppt_x</p:attrName>
                                            </p:attrNameLst>
                                          </p:cBhvr>
                                          <p:tavLst>
                                            <p:tav tm="0">
                                              <p:val>
                                                <p:fltVal val="0.5"/>
                                              </p:val>
                                            </p:tav>
                                            <p:tav tm="100000">
                                              <p:val>
                                                <p:strVal val="#ppt_x"/>
                                              </p:val>
                                            </p:tav>
                                          </p:tavLst>
                                        </p:anim>
                                        <p:anim calcmode="lin" valueType="num">
                                          <p:cBhvr>
                                            <p:cTn id="198" dur="500" fill="hold"/>
                                            <p:tgtEl>
                                              <p:spTgt spid="178"/>
                                            </p:tgtEl>
                                            <p:attrNameLst>
                                              <p:attrName>ppt_y</p:attrName>
                                            </p:attrNameLst>
                                          </p:cBhvr>
                                          <p:tavLst>
                                            <p:tav tm="0">
                                              <p:val>
                                                <p:fltVal val="0.5"/>
                                              </p:val>
                                            </p:tav>
                                            <p:tav tm="100000">
                                              <p:val>
                                                <p:strVal val="#ppt_y"/>
                                              </p:val>
                                            </p:tav>
                                          </p:tavLst>
                                        </p:anim>
                                      </p:childTnLst>
                                    </p:cTn>
                                  </p:par>
                                  <p:par>
                                    <p:cTn id="199" presetID="26" presetClass="emph" presetSubtype="0" repeatCount="3000" fill="hold" nodeType="withEffect">
                                      <p:stCondLst>
                                        <p:cond delay="600"/>
                                      </p:stCondLst>
                                      <p:childTnLst>
                                        <p:animEffect transition="out" filter="fade">
                                          <p:cBhvr>
                                            <p:cTn id="200" dur="500" tmFilter="0, 0; .2, .5; .8, .5; 1, 0"/>
                                            <p:tgtEl>
                                              <p:spTgt spid="142"/>
                                            </p:tgtEl>
                                          </p:cBhvr>
                                        </p:animEffect>
                                        <p:animScale>
                                          <p:cBhvr>
                                            <p:cTn id="201" dur="250" autoRev="1" fill="hold"/>
                                            <p:tgtEl>
                                              <p:spTgt spid="142"/>
                                            </p:tgtEl>
                                          </p:cBhvr>
                                          <p:by x="105000" y="105000"/>
                                        </p:animScale>
                                      </p:childTnLst>
                                    </p:cTn>
                                  </p:par>
                                  <p:par>
                                    <p:cTn id="202" presetID="26" presetClass="emph" presetSubtype="0" repeatCount="3000" fill="hold" nodeType="withEffect">
                                      <p:stCondLst>
                                        <p:cond delay="710"/>
                                      </p:stCondLst>
                                      <p:childTnLst>
                                        <p:animEffect transition="out" filter="fade">
                                          <p:cBhvr>
                                            <p:cTn id="203" dur="500" tmFilter="0, 0; .2, .5; .8, .5; 1, 0"/>
                                            <p:tgtEl>
                                              <p:spTgt spid="163"/>
                                            </p:tgtEl>
                                          </p:cBhvr>
                                        </p:animEffect>
                                        <p:animScale>
                                          <p:cBhvr>
                                            <p:cTn id="204" dur="250" autoRev="1" fill="hold"/>
                                            <p:tgtEl>
                                              <p:spTgt spid="163"/>
                                            </p:tgtEl>
                                          </p:cBhvr>
                                          <p:by x="105000" y="105000"/>
                                        </p:animScale>
                                      </p:childTnLst>
                                    </p:cTn>
                                  </p:par>
                                  <p:par>
                                    <p:cTn id="205" presetID="26" presetClass="emph" presetSubtype="0" repeatCount="3000" fill="hold" nodeType="withEffect">
                                      <p:stCondLst>
                                        <p:cond delay="410"/>
                                      </p:stCondLst>
                                      <p:childTnLst>
                                        <p:animEffect transition="out" filter="fade">
                                          <p:cBhvr>
                                            <p:cTn id="206" dur="500" tmFilter="0, 0; .2, .5; .8, .5; 1, 0"/>
                                            <p:tgtEl>
                                              <p:spTgt spid="169"/>
                                            </p:tgtEl>
                                          </p:cBhvr>
                                        </p:animEffect>
                                        <p:animScale>
                                          <p:cBhvr>
                                            <p:cTn id="207" dur="250" autoRev="1" fill="hold"/>
                                            <p:tgtEl>
                                              <p:spTgt spid="169"/>
                                            </p:tgtEl>
                                          </p:cBhvr>
                                          <p:by x="105000" y="105000"/>
                                        </p:animScale>
                                      </p:childTnLst>
                                    </p:cTn>
                                  </p:par>
                                  <p:par>
                                    <p:cTn id="208" presetID="26" presetClass="emph" presetSubtype="0" repeatCount="3000" fill="hold" nodeType="withEffect">
                                      <p:stCondLst>
                                        <p:cond delay="810"/>
                                      </p:stCondLst>
                                      <p:childTnLst>
                                        <p:animEffect transition="out" filter="fade">
                                          <p:cBhvr>
                                            <p:cTn id="209" dur="500" tmFilter="0, 0; .2, .5; .8, .5; 1, 0"/>
                                            <p:tgtEl>
                                              <p:spTgt spid="172"/>
                                            </p:tgtEl>
                                          </p:cBhvr>
                                        </p:animEffect>
                                        <p:animScale>
                                          <p:cBhvr>
                                            <p:cTn id="210" dur="250" autoRev="1" fill="hold"/>
                                            <p:tgtEl>
                                              <p:spTgt spid="172"/>
                                            </p:tgtEl>
                                          </p:cBhvr>
                                          <p:by x="105000" y="105000"/>
                                        </p:animScale>
                                      </p:childTnLst>
                                    </p:cTn>
                                  </p:par>
                                </p:childTnLst>
                              </p:cTn>
                            </p:par>
                            <p:par>
                              <p:cTn id="211" fill="hold">
                                <p:stCondLst>
                                  <p:cond delay="9410"/>
                                </p:stCondLst>
                                <p:childTnLst>
                                  <p:par>
                                    <p:cTn id="212" presetID="10" presetClass="entr" presetSubtype="0" fill="hold" grpId="0" nodeType="afterEffect">
                                      <p:stCondLst>
                                        <p:cond delay="0"/>
                                      </p:stCondLst>
                                      <p:childTnLst>
                                        <p:set>
                                          <p:cBhvr>
                                            <p:cTn id="213" dur="1" fill="hold">
                                              <p:stCondLst>
                                                <p:cond delay="0"/>
                                              </p:stCondLst>
                                            </p:cTn>
                                            <p:tgtEl>
                                              <p:spTgt spid="2"/>
                                            </p:tgtEl>
                                            <p:attrNameLst>
                                              <p:attrName>style.visibility</p:attrName>
                                            </p:attrNameLst>
                                          </p:cBhvr>
                                          <p:to>
                                            <p:strVal val="visible"/>
                                          </p:to>
                                        </p:set>
                                        <p:animEffect transition="in" filter="fade">
                                          <p:cBhvr>
                                            <p:cTn id="214"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5" grpId="0" animBg="1"/>
          <p:bldP spid="15" grpId="1" animBg="1"/>
          <p:bldP spid="16" grpId="0"/>
          <p:bldP spid="16" grpId="1"/>
          <p:bldP spid="17" grpId="0" animBg="1"/>
          <p:bldP spid="17" grpId="1" animBg="1"/>
          <p:bldP spid="18" grpId="0"/>
          <p:bldP spid="18" grpId="1"/>
          <p:bldP spid="19" grpId="0" animBg="1"/>
          <p:bldP spid="19" grpId="1" animBg="1"/>
          <p:bldP spid="20" grpId="0"/>
          <p:bldP spid="20" grpId="1"/>
          <p:bldP spid="21" grpId="0" animBg="1"/>
          <p:bldP spid="21" grpId="1" animBg="1"/>
          <p:bldP spid="22" grpId="0"/>
          <p:bldP spid="22" grpId="1"/>
          <p:bldP spid="23" grpId="0" animBg="1"/>
          <p:bldP spid="23" grpId="1" animBg="1"/>
          <p:bldP spid="24" grpId="0"/>
          <p:bldP spid="24" grpId="1"/>
          <p:bldP spid="25" grpId="0"/>
          <p:bldP spid="26" grpId="0"/>
          <p:bldP spid="27" grpId="0"/>
          <p:bldP spid="28" grpId="0"/>
          <p:bldP spid="32" grpId="0" animBg="1"/>
          <p:bldP spid="32" grpId="1" animBg="1"/>
          <p:bldP spid="33" grpId="0"/>
          <p:bldP spid="33" grpId="1"/>
          <p:bldP spid="34"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300" fill="hold"/>
                                            <p:tgtEl>
                                              <p:spTgt spid="15"/>
                                            </p:tgtEl>
                                            <p:attrNameLst>
                                              <p:attrName>ppt_w</p:attrName>
                                            </p:attrNameLst>
                                          </p:cBhvr>
                                          <p:tavLst>
                                            <p:tav tm="0">
                                              <p:val>
                                                <p:fltVal val="0"/>
                                              </p:val>
                                            </p:tav>
                                            <p:tav tm="100000">
                                              <p:val>
                                                <p:strVal val="#ppt_w"/>
                                              </p:val>
                                            </p:tav>
                                          </p:tavLst>
                                        </p:anim>
                                        <p:anim calcmode="lin" valueType="num">
                                          <p:cBhvr>
                                            <p:cTn id="8" dur="300" fill="hold"/>
                                            <p:tgtEl>
                                              <p:spTgt spid="15"/>
                                            </p:tgtEl>
                                            <p:attrNameLst>
                                              <p:attrName>ppt_h</p:attrName>
                                            </p:attrNameLst>
                                          </p:cBhvr>
                                          <p:tavLst>
                                            <p:tav tm="0">
                                              <p:val>
                                                <p:fltVal val="0"/>
                                              </p:val>
                                            </p:tav>
                                            <p:tav tm="100000">
                                              <p:val>
                                                <p:strVal val="#ppt_h"/>
                                              </p:val>
                                            </p:tav>
                                          </p:tavLst>
                                        </p:anim>
                                        <p:animEffect transition="in" filter="fade">
                                          <p:cBhvr>
                                            <p:cTn id="9" dur="300"/>
                                            <p:tgtEl>
                                              <p:spTgt spid="15"/>
                                            </p:tgtEl>
                                          </p:cBhvr>
                                        </p:animEffect>
                                      </p:childTnLst>
                                    </p:cTn>
                                  </p:par>
                                  <p:par>
                                    <p:cTn id="10" presetID="6" presetClass="emph" presetSubtype="0" autoRev="1" fill="hold" grpId="1" nodeType="withEffect">
                                      <p:stCondLst>
                                        <p:cond delay="300"/>
                                      </p:stCondLst>
                                      <p:childTnLst>
                                        <p:animScale>
                                          <p:cBhvr>
                                            <p:cTn id="11" dur="150" fill="hold"/>
                                            <p:tgtEl>
                                              <p:spTgt spid="15"/>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13"/>
                                            </p:tgtEl>
                                            <p:attrNameLst>
                                              <p:attrName>style.visibility</p:attrName>
                                            </p:attrNameLst>
                                          </p:cBhvr>
                                          <p:to>
                                            <p:strVal val="visible"/>
                                          </p:to>
                                        </p:set>
                                        <p:anim calcmode="lin" valueType="num">
                                          <p:cBhvr>
                                            <p:cTn id="14" dur="300" fill="hold"/>
                                            <p:tgtEl>
                                              <p:spTgt spid="13"/>
                                            </p:tgtEl>
                                            <p:attrNameLst>
                                              <p:attrName>ppt_w</p:attrName>
                                            </p:attrNameLst>
                                          </p:cBhvr>
                                          <p:tavLst>
                                            <p:tav tm="0">
                                              <p:val>
                                                <p:fltVal val="0"/>
                                              </p:val>
                                            </p:tav>
                                            <p:tav tm="100000">
                                              <p:val>
                                                <p:strVal val="#ppt_w"/>
                                              </p:val>
                                            </p:tav>
                                          </p:tavLst>
                                        </p:anim>
                                        <p:anim calcmode="lin" valueType="num">
                                          <p:cBhvr>
                                            <p:cTn id="15" dur="300" fill="hold"/>
                                            <p:tgtEl>
                                              <p:spTgt spid="13"/>
                                            </p:tgtEl>
                                            <p:attrNameLst>
                                              <p:attrName>ppt_h</p:attrName>
                                            </p:attrNameLst>
                                          </p:cBhvr>
                                          <p:tavLst>
                                            <p:tav tm="0">
                                              <p:val>
                                                <p:fltVal val="0"/>
                                              </p:val>
                                            </p:tav>
                                            <p:tav tm="100000">
                                              <p:val>
                                                <p:strVal val="#ppt_h"/>
                                              </p:val>
                                            </p:tav>
                                          </p:tavLst>
                                        </p:anim>
                                        <p:animEffect transition="in" filter="fade">
                                          <p:cBhvr>
                                            <p:cTn id="16" dur="300"/>
                                            <p:tgtEl>
                                              <p:spTgt spid="13"/>
                                            </p:tgtEl>
                                          </p:cBhvr>
                                        </p:animEffect>
                                      </p:childTnLst>
                                    </p:cTn>
                                  </p:par>
                                  <p:par>
                                    <p:cTn id="17" presetID="6" presetClass="emph" presetSubtype="0" autoRev="1" fill="hold" grpId="1" nodeType="withEffect">
                                      <p:stCondLst>
                                        <p:cond delay="400"/>
                                      </p:stCondLst>
                                      <p:childTnLst>
                                        <p:animScale>
                                          <p:cBhvr>
                                            <p:cTn id="18" dur="150" fill="hold"/>
                                            <p:tgtEl>
                                              <p:spTgt spid="13"/>
                                            </p:tgtEl>
                                          </p:cBhvr>
                                          <p:by x="110000" y="110000"/>
                                        </p:animScale>
                                      </p:childTnLst>
                                    </p:cTn>
                                  </p:par>
                                  <p:par>
                                    <p:cTn id="19" presetID="53" presetClass="entr" presetSubtype="16" fill="hold" grpId="0" nodeType="withEffect">
                                      <p:stCondLst>
                                        <p:cond delay="2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300" fill="hold"/>
                                            <p:tgtEl>
                                              <p:spTgt spid="16"/>
                                            </p:tgtEl>
                                            <p:attrNameLst>
                                              <p:attrName>ppt_w</p:attrName>
                                            </p:attrNameLst>
                                          </p:cBhvr>
                                          <p:tavLst>
                                            <p:tav tm="0">
                                              <p:val>
                                                <p:fltVal val="0"/>
                                              </p:val>
                                            </p:tav>
                                            <p:tav tm="100000">
                                              <p:val>
                                                <p:strVal val="#ppt_w"/>
                                              </p:val>
                                            </p:tav>
                                          </p:tavLst>
                                        </p:anim>
                                        <p:anim calcmode="lin" valueType="num">
                                          <p:cBhvr>
                                            <p:cTn id="22" dur="300" fill="hold"/>
                                            <p:tgtEl>
                                              <p:spTgt spid="16"/>
                                            </p:tgtEl>
                                            <p:attrNameLst>
                                              <p:attrName>ppt_h</p:attrName>
                                            </p:attrNameLst>
                                          </p:cBhvr>
                                          <p:tavLst>
                                            <p:tav tm="0">
                                              <p:val>
                                                <p:fltVal val="0"/>
                                              </p:val>
                                            </p:tav>
                                            <p:tav tm="100000">
                                              <p:val>
                                                <p:strVal val="#ppt_h"/>
                                              </p:val>
                                            </p:tav>
                                          </p:tavLst>
                                        </p:anim>
                                        <p:animEffect transition="in" filter="fade">
                                          <p:cBhvr>
                                            <p:cTn id="23" dur="300"/>
                                            <p:tgtEl>
                                              <p:spTgt spid="16"/>
                                            </p:tgtEl>
                                          </p:cBhvr>
                                        </p:animEffect>
                                      </p:childTnLst>
                                    </p:cTn>
                                  </p:par>
                                  <p:par>
                                    <p:cTn id="24" presetID="6" presetClass="emph" presetSubtype="0" autoRev="1" fill="hold" grpId="1" nodeType="withEffect">
                                      <p:stCondLst>
                                        <p:cond delay="500"/>
                                      </p:stCondLst>
                                      <p:childTnLst>
                                        <p:animScale>
                                          <p:cBhvr>
                                            <p:cTn id="25" dur="150" fill="hold"/>
                                            <p:tgtEl>
                                              <p:spTgt spid="16"/>
                                            </p:tgtEl>
                                          </p:cBhvr>
                                          <p:by x="110000" y="110000"/>
                                        </p:animScale>
                                      </p:childTnLst>
                                    </p:cTn>
                                  </p:par>
                                  <p:par>
                                    <p:cTn id="26" presetID="53" presetClass="entr" presetSubtype="16" fill="hold" grpId="0" nodeType="withEffect">
                                      <p:stCondLst>
                                        <p:cond delay="800"/>
                                      </p:stCondLst>
                                      <p:childTnLst>
                                        <p:set>
                                          <p:cBhvr>
                                            <p:cTn id="27" dur="1" fill="hold">
                                              <p:stCondLst>
                                                <p:cond delay="0"/>
                                              </p:stCondLst>
                                            </p:cTn>
                                            <p:tgtEl>
                                              <p:spTgt spid="17"/>
                                            </p:tgtEl>
                                            <p:attrNameLst>
                                              <p:attrName>style.visibility</p:attrName>
                                            </p:attrNameLst>
                                          </p:cBhvr>
                                          <p:to>
                                            <p:strVal val="visible"/>
                                          </p:to>
                                        </p:set>
                                        <p:anim calcmode="lin" valueType="num">
                                          <p:cBhvr>
                                            <p:cTn id="28" dur="300" fill="hold"/>
                                            <p:tgtEl>
                                              <p:spTgt spid="17"/>
                                            </p:tgtEl>
                                            <p:attrNameLst>
                                              <p:attrName>ppt_w</p:attrName>
                                            </p:attrNameLst>
                                          </p:cBhvr>
                                          <p:tavLst>
                                            <p:tav tm="0">
                                              <p:val>
                                                <p:fltVal val="0"/>
                                              </p:val>
                                            </p:tav>
                                            <p:tav tm="100000">
                                              <p:val>
                                                <p:strVal val="#ppt_w"/>
                                              </p:val>
                                            </p:tav>
                                          </p:tavLst>
                                        </p:anim>
                                        <p:anim calcmode="lin" valueType="num">
                                          <p:cBhvr>
                                            <p:cTn id="29" dur="300" fill="hold"/>
                                            <p:tgtEl>
                                              <p:spTgt spid="17"/>
                                            </p:tgtEl>
                                            <p:attrNameLst>
                                              <p:attrName>ppt_h</p:attrName>
                                            </p:attrNameLst>
                                          </p:cBhvr>
                                          <p:tavLst>
                                            <p:tav tm="0">
                                              <p:val>
                                                <p:fltVal val="0"/>
                                              </p:val>
                                            </p:tav>
                                            <p:tav tm="100000">
                                              <p:val>
                                                <p:strVal val="#ppt_h"/>
                                              </p:val>
                                            </p:tav>
                                          </p:tavLst>
                                        </p:anim>
                                        <p:animEffect transition="in" filter="fade">
                                          <p:cBhvr>
                                            <p:cTn id="30" dur="300"/>
                                            <p:tgtEl>
                                              <p:spTgt spid="17"/>
                                            </p:tgtEl>
                                          </p:cBhvr>
                                        </p:animEffect>
                                      </p:childTnLst>
                                    </p:cTn>
                                  </p:par>
                                  <p:par>
                                    <p:cTn id="31" presetID="6" presetClass="emph" presetSubtype="0" autoRev="1" fill="hold" grpId="1" nodeType="withEffect">
                                      <p:stCondLst>
                                        <p:cond delay="1100"/>
                                      </p:stCondLst>
                                      <p:childTnLst>
                                        <p:animScale>
                                          <p:cBhvr>
                                            <p:cTn id="32" dur="150" fill="hold"/>
                                            <p:tgtEl>
                                              <p:spTgt spid="17"/>
                                            </p:tgtEl>
                                          </p:cBhvr>
                                          <p:by x="110000" y="110000"/>
                                        </p:animScale>
                                      </p:childTnLst>
                                    </p:cTn>
                                  </p:par>
                                  <p:par>
                                    <p:cTn id="33" presetID="53" presetClass="entr" presetSubtype="16" fill="hold" grpId="0" nodeType="withEffect">
                                      <p:stCondLst>
                                        <p:cond delay="900"/>
                                      </p:stCondLst>
                                      <p:childTnLst>
                                        <p:set>
                                          <p:cBhvr>
                                            <p:cTn id="34" dur="1" fill="hold">
                                              <p:stCondLst>
                                                <p:cond delay="0"/>
                                              </p:stCondLst>
                                            </p:cTn>
                                            <p:tgtEl>
                                              <p:spTgt spid="18"/>
                                            </p:tgtEl>
                                            <p:attrNameLst>
                                              <p:attrName>style.visibility</p:attrName>
                                            </p:attrNameLst>
                                          </p:cBhvr>
                                          <p:to>
                                            <p:strVal val="visible"/>
                                          </p:to>
                                        </p:set>
                                        <p:anim calcmode="lin" valueType="num">
                                          <p:cBhvr>
                                            <p:cTn id="35" dur="300" fill="hold"/>
                                            <p:tgtEl>
                                              <p:spTgt spid="18"/>
                                            </p:tgtEl>
                                            <p:attrNameLst>
                                              <p:attrName>ppt_w</p:attrName>
                                            </p:attrNameLst>
                                          </p:cBhvr>
                                          <p:tavLst>
                                            <p:tav tm="0">
                                              <p:val>
                                                <p:fltVal val="0"/>
                                              </p:val>
                                            </p:tav>
                                            <p:tav tm="100000">
                                              <p:val>
                                                <p:strVal val="#ppt_w"/>
                                              </p:val>
                                            </p:tav>
                                          </p:tavLst>
                                        </p:anim>
                                        <p:anim calcmode="lin" valueType="num">
                                          <p:cBhvr>
                                            <p:cTn id="36" dur="300" fill="hold"/>
                                            <p:tgtEl>
                                              <p:spTgt spid="18"/>
                                            </p:tgtEl>
                                            <p:attrNameLst>
                                              <p:attrName>ppt_h</p:attrName>
                                            </p:attrNameLst>
                                          </p:cBhvr>
                                          <p:tavLst>
                                            <p:tav tm="0">
                                              <p:val>
                                                <p:fltVal val="0"/>
                                              </p:val>
                                            </p:tav>
                                            <p:tav tm="100000">
                                              <p:val>
                                                <p:strVal val="#ppt_h"/>
                                              </p:val>
                                            </p:tav>
                                          </p:tavLst>
                                        </p:anim>
                                        <p:animEffect transition="in" filter="fade">
                                          <p:cBhvr>
                                            <p:cTn id="37" dur="300"/>
                                            <p:tgtEl>
                                              <p:spTgt spid="18"/>
                                            </p:tgtEl>
                                          </p:cBhvr>
                                        </p:animEffect>
                                      </p:childTnLst>
                                    </p:cTn>
                                  </p:par>
                                  <p:par>
                                    <p:cTn id="38" presetID="6" presetClass="emph" presetSubtype="0" autoRev="1" fill="hold" grpId="1" nodeType="withEffect">
                                      <p:stCondLst>
                                        <p:cond delay="1200"/>
                                      </p:stCondLst>
                                      <p:childTnLst>
                                        <p:animScale>
                                          <p:cBhvr>
                                            <p:cTn id="39" dur="150" fill="hold"/>
                                            <p:tgtEl>
                                              <p:spTgt spid="18"/>
                                            </p:tgtEl>
                                          </p:cBhvr>
                                          <p:by x="110000" y="110000"/>
                                        </p:animScale>
                                      </p:childTnLst>
                                    </p:cTn>
                                  </p:par>
                                  <p:par>
                                    <p:cTn id="40" presetID="2" presetClass="entr" presetSubtype="2" fill="hold" grpId="0" nodeType="withEffect">
                                      <p:stCondLst>
                                        <p:cond delay="120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600" fill="hold"/>
                                            <p:tgtEl>
                                              <p:spTgt spid="25"/>
                                            </p:tgtEl>
                                            <p:attrNameLst>
                                              <p:attrName>ppt_x</p:attrName>
                                            </p:attrNameLst>
                                          </p:cBhvr>
                                          <p:tavLst>
                                            <p:tav tm="0">
                                              <p:val>
                                                <p:strVal val="1+#ppt_w/2"/>
                                              </p:val>
                                            </p:tav>
                                            <p:tav tm="100000">
                                              <p:val>
                                                <p:strVal val="#ppt_x"/>
                                              </p:val>
                                            </p:tav>
                                          </p:tavLst>
                                        </p:anim>
                                        <p:anim calcmode="lin" valueType="num">
                                          <p:cBhvr additive="base">
                                            <p:cTn id="43" dur="600" fill="hold"/>
                                            <p:tgtEl>
                                              <p:spTgt spid="25"/>
                                            </p:tgtEl>
                                            <p:attrNameLst>
                                              <p:attrName>ppt_y</p:attrName>
                                            </p:attrNameLst>
                                          </p:cBhvr>
                                          <p:tavLst>
                                            <p:tav tm="0">
                                              <p:val>
                                                <p:strVal val="#ppt_y"/>
                                              </p:val>
                                            </p:tav>
                                            <p:tav tm="100000">
                                              <p:val>
                                                <p:strVal val="#ppt_y"/>
                                              </p:val>
                                            </p:tav>
                                          </p:tavLst>
                                        </p:anim>
                                      </p:childTnLst>
                                    </p:cTn>
                                  </p:par>
                                </p:childTnLst>
                              </p:cTn>
                            </p:par>
                            <p:par>
                              <p:cTn id="44" fill="hold">
                                <p:stCondLst>
                                  <p:cond delay="1800"/>
                                </p:stCondLst>
                                <p:childTnLst>
                                  <p:par>
                                    <p:cTn id="45" presetID="53" presetClass="entr" presetSubtype="16"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300" fill="hold"/>
                                            <p:tgtEl>
                                              <p:spTgt spid="19"/>
                                            </p:tgtEl>
                                            <p:attrNameLst>
                                              <p:attrName>ppt_w</p:attrName>
                                            </p:attrNameLst>
                                          </p:cBhvr>
                                          <p:tavLst>
                                            <p:tav tm="0">
                                              <p:val>
                                                <p:fltVal val="0"/>
                                              </p:val>
                                            </p:tav>
                                            <p:tav tm="100000">
                                              <p:val>
                                                <p:strVal val="#ppt_w"/>
                                              </p:val>
                                            </p:tav>
                                          </p:tavLst>
                                        </p:anim>
                                        <p:anim calcmode="lin" valueType="num">
                                          <p:cBhvr>
                                            <p:cTn id="48" dur="300" fill="hold"/>
                                            <p:tgtEl>
                                              <p:spTgt spid="19"/>
                                            </p:tgtEl>
                                            <p:attrNameLst>
                                              <p:attrName>ppt_h</p:attrName>
                                            </p:attrNameLst>
                                          </p:cBhvr>
                                          <p:tavLst>
                                            <p:tav tm="0">
                                              <p:val>
                                                <p:fltVal val="0"/>
                                              </p:val>
                                            </p:tav>
                                            <p:tav tm="100000">
                                              <p:val>
                                                <p:strVal val="#ppt_h"/>
                                              </p:val>
                                            </p:tav>
                                          </p:tavLst>
                                        </p:anim>
                                        <p:animEffect transition="in" filter="fade">
                                          <p:cBhvr>
                                            <p:cTn id="49" dur="300"/>
                                            <p:tgtEl>
                                              <p:spTgt spid="19"/>
                                            </p:tgtEl>
                                          </p:cBhvr>
                                        </p:animEffect>
                                      </p:childTnLst>
                                    </p:cTn>
                                  </p:par>
                                  <p:par>
                                    <p:cTn id="50" presetID="6" presetClass="emph" presetSubtype="0" autoRev="1" fill="hold" grpId="1" nodeType="withEffect">
                                      <p:stCondLst>
                                        <p:cond delay="300"/>
                                      </p:stCondLst>
                                      <p:childTnLst>
                                        <p:animScale>
                                          <p:cBhvr>
                                            <p:cTn id="51" dur="150" fill="hold"/>
                                            <p:tgtEl>
                                              <p:spTgt spid="19"/>
                                            </p:tgtEl>
                                          </p:cBhvr>
                                          <p:by x="110000" y="110000"/>
                                        </p:animScale>
                                      </p:childTnLst>
                                    </p:cTn>
                                  </p:par>
                                  <p:par>
                                    <p:cTn id="52" presetID="53" presetClass="entr" presetSubtype="16" fill="hold" grpId="0" nodeType="withEffect">
                                      <p:stCondLst>
                                        <p:cond delay="2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300" fill="hold"/>
                                            <p:tgtEl>
                                              <p:spTgt spid="20"/>
                                            </p:tgtEl>
                                            <p:attrNameLst>
                                              <p:attrName>ppt_w</p:attrName>
                                            </p:attrNameLst>
                                          </p:cBhvr>
                                          <p:tavLst>
                                            <p:tav tm="0">
                                              <p:val>
                                                <p:fltVal val="0"/>
                                              </p:val>
                                            </p:tav>
                                            <p:tav tm="100000">
                                              <p:val>
                                                <p:strVal val="#ppt_w"/>
                                              </p:val>
                                            </p:tav>
                                          </p:tavLst>
                                        </p:anim>
                                        <p:anim calcmode="lin" valueType="num">
                                          <p:cBhvr>
                                            <p:cTn id="55" dur="300" fill="hold"/>
                                            <p:tgtEl>
                                              <p:spTgt spid="20"/>
                                            </p:tgtEl>
                                            <p:attrNameLst>
                                              <p:attrName>ppt_h</p:attrName>
                                            </p:attrNameLst>
                                          </p:cBhvr>
                                          <p:tavLst>
                                            <p:tav tm="0">
                                              <p:val>
                                                <p:fltVal val="0"/>
                                              </p:val>
                                            </p:tav>
                                            <p:tav tm="100000">
                                              <p:val>
                                                <p:strVal val="#ppt_h"/>
                                              </p:val>
                                            </p:tav>
                                          </p:tavLst>
                                        </p:anim>
                                        <p:animEffect transition="in" filter="fade">
                                          <p:cBhvr>
                                            <p:cTn id="56" dur="300"/>
                                            <p:tgtEl>
                                              <p:spTgt spid="20"/>
                                            </p:tgtEl>
                                          </p:cBhvr>
                                        </p:animEffect>
                                      </p:childTnLst>
                                    </p:cTn>
                                  </p:par>
                                  <p:par>
                                    <p:cTn id="57" presetID="6" presetClass="emph" presetSubtype="0" autoRev="1" fill="hold" grpId="1" nodeType="withEffect">
                                      <p:stCondLst>
                                        <p:cond delay="500"/>
                                      </p:stCondLst>
                                      <p:childTnLst>
                                        <p:animScale>
                                          <p:cBhvr>
                                            <p:cTn id="58" dur="150" fill="hold"/>
                                            <p:tgtEl>
                                              <p:spTgt spid="20"/>
                                            </p:tgtEl>
                                          </p:cBhvr>
                                          <p:by x="110000" y="110000"/>
                                        </p:animScale>
                                      </p:childTnLst>
                                    </p:cTn>
                                  </p:par>
                                  <p:par>
                                    <p:cTn id="59" presetID="2" presetClass="entr" presetSubtype="2" fill="hold" grpId="0" nodeType="withEffect">
                                      <p:stCondLst>
                                        <p:cond delay="50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600" fill="hold"/>
                                            <p:tgtEl>
                                              <p:spTgt spid="26"/>
                                            </p:tgtEl>
                                            <p:attrNameLst>
                                              <p:attrName>ppt_x</p:attrName>
                                            </p:attrNameLst>
                                          </p:cBhvr>
                                          <p:tavLst>
                                            <p:tav tm="0">
                                              <p:val>
                                                <p:strVal val="1+#ppt_w/2"/>
                                              </p:val>
                                            </p:tav>
                                            <p:tav tm="100000">
                                              <p:val>
                                                <p:strVal val="#ppt_x"/>
                                              </p:val>
                                            </p:tav>
                                          </p:tavLst>
                                        </p:anim>
                                        <p:anim calcmode="lin" valueType="num">
                                          <p:cBhvr additive="base">
                                            <p:cTn id="62" dur="600" fill="hold"/>
                                            <p:tgtEl>
                                              <p:spTgt spid="26"/>
                                            </p:tgtEl>
                                            <p:attrNameLst>
                                              <p:attrName>ppt_y</p:attrName>
                                            </p:attrNameLst>
                                          </p:cBhvr>
                                          <p:tavLst>
                                            <p:tav tm="0">
                                              <p:val>
                                                <p:strVal val="#ppt_y"/>
                                              </p:val>
                                            </p:tav>
                                            <p:tav tm="100000">
                                              <p:val>
                                                <p:strVal val="#ppt_y"/>
                                              </p:val>
                                            </p:tav>
                                          </p:tavLst>
                                        </p:anim>
                                      </p:childTnLst>
                                    </p:cTn>
                                  </p:par>
                                </p:childTnLst>
                              </p:cTn>
                            </p:par>
                            <p:par>
                              <p:cTn id="63" fill="hold">
                                <p:stCondLst>
                                  <p:cond delay="2900"/>
                                </p:stCondLst>
                                <p:childTnLst>
                                  <p:par>
                                    <p:cTn id="64" presetID="53" presetClass="entr" presetSubtype="16"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300" fill="hold"/>
                                            <p:tgtEl>
                                              <p:spTgt spid="21"/>
                                            </p:tgtEl>
                                            <p:attrNameLst>
                                              <p:attrName>ppt_w</p:attrName>
                                            </p:attrNameLst>
                                          </p:cBhvr>
                                          <p:tavLst>
                                            <p:tav tm="0">
                                              <p:val>
                                                <p:fltVal val="0"/>
                                              </p:val>
                                            </p:tav>
                                            <p:tav tm="100000">
                                              <p:val>
                                                <p:strVal val="#ppt_w"/>
                                              </p:val>
                                            </p:tav>
                                          </p:tavLst>
                                        </p:anim>
                                        <p:anim calcmode="lin" valueType="num">
                                          <p:cBhvr>
                                            <p:cTn id="67" dur="300" fill="hold"/>
                                            <p:tgtEl>
                                              <p:spTgt spid="21"/>
                                            </p:tgtEl>
                                            <p:attrNameLst>
                                              <p:attrName>ppt_h</p:attrName>
                                            </p:attrNameLst>
                                          </p:cBhvr>
                                          <p:tavLst>
                                            <p:tav tm="0">
                                              <p:val>
                                                <p:fltVal val="0"/>
                                              </p:val>
                                            </p:tav>
                                            <p:tav tm="100000">
                                              <p:val>
                                                <p:strVal val="#ppt_h"/>
                                              </p:val>
                                            </p:tav>
                                          </p:tavLst>
                                        </p:anim>
                                        <p:animEffect transition="in" filter="fade">
                                          <p:cBhvr>
                                            <p:cTn id="68" dur="300"/>
                                            <p:tgtEl>
                                              <p:spTgt spid="21"/>
                                            </p:tgtEl>
                                          </p:cBhvr>
                                        </p:animEffect>
                                      </p:childTnLst>
                                    </p:cTn>
                                  </p:par>
                                  <p:par>
                                    <p:cTn id="69" presetID="6" presetClass="emph" presetSubtype="0" autoRev="1" fill="hold" grpId="1" nodeType="withEffect">
                                      <p:stCondLst>
                                        <p:cond delay="300"/>
                                      </p:stCondLst>
                                      <p:childTnLst>
                                        <p:animScale>
                                          <p:cBhvr>
                                            <p:cTn id="70" dur="150" fill="hold"/>
                                            <p:tgtEl>
                                              <p:spTgt spid="21"/>
                                            </p:tgtEl>
                                          </p:cBhvr>
                                          <p:by x="110000" y="110000"/>
                                        </p:animScale>
                                      </p:childTnLst>
                                    </p:cTn>
                                  </p:par>
                                  <p:par>
                                    <p:cTn id="71" presetID="53" presetClass="entr" presetSubtype="16" fill="hold" grpId="0" nodeType="withEffect">
                                      <p:stCondLst>
                                        <p:cond delay="200"/>
                                      </p:stCondLst>
                                      <p:childTnLst>
                                        <p:set>
                                          <p:cBhvr>
                                            <p:cTn id="72" dur="1" fill="hold">
                                              <p:stCondLst>
                                                <p:cond delay="0"/>
                                              </p:stCondLst>
                                            </p:cTn>
                                            <p:tgtEl>
                                              <p:spTgt spid="22"/>
                                            </p:tgtEl>
                                            <p:attrNameLst>
                                              <p:attrName>style.visibility</p:attrName>
                                            </p:attrNameLst>
                                          </p:cBhvr>
                                          <p:to>
                                            <p:strVal val="visible"/>
                                          </p:to>
                                        </p:set>
                                        <p:anim calcmode="lin" valueType="num">
                                          <p:cBhvr>
                                            <p:cTn id="73" dur="300" fill="hold"/>
                                            <p:tgtEl>
                                              <p:spTgt spid="22"/>
                                            </p:tgtEl>
                                            <p:attrNameLst>
                                              <p:attrName>ppt_w</p:attrName>
                                            </p:attrNameLst>
                                          </p:cBhvr>
                                          <p:tavLst>
                                            <p:tav tm="0">
                                              <p:val>
                                                <p:fltVal val="0"/>
                                              </p:val>
                                            </p:tav>
                                            <p:tav tm="100000">
                                              <p:val>
                                                <p:strVal val="#ppt_w"/>
                                              </p:val>
                                            </p:tav>
                                          </p:tavLst>
                                        </p:anim>
                                        <p:anim calcmode="lin" valueType="num">
                                          <p:cBhvr>
                                            <p:cTn id="74" dur="300" fill="hold"/>
                                            <p:tgtEl>
                                              <p:spTgt spid="22"/>
                                            </p:tgtEl>
                                            <p:attrNameLst>
                                              <p:attrName>ppt_h</p:attrName>
                                            </p:attrNameLst>
                                          </p:cBhvr>
                                          <p:tavLst>
                                            <p:tav tm="0">
                                              <p:val>
                                                <p:fltVal val="0"/>
                                              </p:val>
                                            </p:tav>
                                            <p:tav tm="100000">
                                              <p:val>
                                                <p:strVal val="#ppt_h"/>
                                              </p:val>
                                            </p:tav>
                                          </p:tavLst>
                                        </p:anim>
                                        <p:animEffect transition="in" filter="fade">
                                          <p:cBhvr>
                                            <p:cTn id="75" dur="300"/>
                                            <p:tgtEl>
                                              <p:spTgt spid="22"/>
                                            </p:tgtEl>
                                          </p:cBhvr>
                                        </p:animEffect>
                                      </p:childTnLst>
                                    </p:cTn>
                                  </p:par>
                                  <p:par>
                                    <p:cTn id="76" presetID="6" presetClass="emph" presetSubtype="0" autoRev="1" fill="hold" grpId="1" nodeType="withEffect">
                                      <p:stCondLst>
                                        <p:cond delay="500"/>
                                      </p:stCondLst>
                                      <p:childTnLst>
                                        <p:animScale>
                                          <p:cBhvr>
                                            <p:cTn id="77" dur="150" fill="hold"/>
                                            <p:tgtEl>
                                              <p:spTgt spid="22"/>
                                            </p:tgtEl>
                                          </p:cBhvr>
                                          <p:by x="110000" y="110000"/>
                                        </p:animScale>
                                      </p:childTnLst>
                                    </p:cTn>
                                  </p:par>
                                  <p:par>
                                    <p:cTn id="78" presetID="2" presetClass="entr" presetSubtype="2" fill="hold" grpId="0" nodeType="withEffect">
                                      <p:stCondLst>
                                        <p:cond delay="80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600" fill="hold"/>
                                            <p:tgtEl>
                                              <p:spTgt spid="27"/>
                                            </p:tgtEl>
                                            <p:attrNameLst>
                                              <p:attrName>ppt_x</p:attrName>
                                            </p:attrNameLst>
                                          </p:cBhvr>
                                          <p:tavLst>
                                            <p:tav tm="0">
                                              <p:val>
                                                <p:strVal val="1+#ppt_w/2"/>
                                              </p:val>
                                            </p:tav>
                                            <p:tav tm="100000">
                                              <p:val>
                                                <p:strVal val="#ppt_x"/>
                                              </p:val>
                                            </p:tav>
                                          </p:tavLst>
                                        </p:anim>
                                        <p:anim calcmode="lin" valueType="num">
                                          <p:cBhvr additive="base">
                                            <p:cTn id="81" dur="600" fill="hold"/>
                                            <p:tgtEl>
                                              <p:spTgt spid="27"/>
                                            </p:tgtEl>
                                            <p:attrNameLst>
                                              <p:attrName>ppt_y</p:attrName>
                                            </p:attrNameLst>
                                          </p:cBhvr>
                                          <p:tavLst>
                                            <p:tav tm="0">
                                              <p:val>
                                                <p:strVal val="#ppt_y"/>
                                              </p:val>
                                            </p:tav>
                                            <p:tav tm="100000">
                                              <p:val>
                                                <p:strVal val="#ppt_y"/>
                                              </p:val>
                                            </p:tav>
                                          </p:tavLst>
                                        </p:anim>
                                      </p:childTnLst>
                                    </p:cTn>
                                  </p:par>
                                </p:childTnLst>
                              </p:cTn>
                            </p:par>
                            <p:par>
                              <p:cTn id="82" fill="hold">
                                <p:stCondLst>
                                  <p:cond delay="430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300" fill="hold"/>
                                            <p:tgtEl>
                                              <p:spTgt spid="23"/>
                                            </p:tgtEl>
                                            <p:attrNameLst>
                                              <p:attrName>ppt_w</p:attrName>
                                            </p:attrNameLst>
                                          </p:cBhvr>
                                          <p:tavLst>
                                            <p:tav tm="0">
                                              <p:val>
                                                <p:fltVal val="0"/>
                                              </p:val>
                                            </p:tav>
                                            <p:tav tm="100000">
                                              <p:val>
                                                <p:strVal val="#ppt_w"/>
                                              </p:val>
                                            </p:tav>
                                          </p:tavLst>
                                        </p:anim>
                                        <p:anim calcmode="lin" valueType="num">
                                          <p:cBhvr>
                                            <p:cTn id="86" dur="300" fill="hold"/>
                                            <p:tgtEl>
                                              <p:spTgt spid="23"/>
                                            </p:tgtEl>
                                            <p:attrNameLst>
                                              <p:attrName>ppt_h</p:attrName>
                                            </p:attrNameLst>
                                          </p:cBhvr>
                                          <p:tavLst>
                                            <p:tav tm="0">
                                              <p:val>
                                                <p:fltVal val="0"/>
                                              </p:val>
                                            </p:tav>
                                            <p:tav tm="100000">
                                              <p:val>
                                                <p:strVal val="#ppt_h"/>
                                              </p:val>
                                            </p:tav>
                                          </p:tavLst>
                                        </p:anim>
                                        <p:animEffect transition="in" filter="fade">
                                          <p:cBhvr>
                                            <p:cTn id="87" dur="300"/>
                                            <p:tgtEl>
                                              <p:spTgt spid="23"/>
                                            </p:tgtEl>
                                          </p:cBhvr>
                                        </p:animEffect>
                                      </p:childTnLst>
                                    </p:cTn>
                                  </p:par>
                                  <p:par>
                                    <p:cTn id="88" presetID="6" presetClass="emph" presetSubtype="0" autoRev="1" fill="hold" grpId="1" nodeType="withEffect">
                                      <p:stCondLst>
                                        <p:cond delay="300"/>
                                      </p:stCondLst>
                                      <p:childTnLst>
                                        <p:animScale>
                                          <p:cBhvr>
                                            <p:cTn id="89" dur="150" fill="hold"/>
                                            <p:tgtEl>
                                              <p:spTgt spid="23"/>
                                            </p:tgtEl>
                                          </p:cBhvr>
                                          <p:by x="110000" y="110000"/>
                                        </p:animScale>
                                      </p:childTnLst>
                                    </p:cTn>
                                  </p:par>
                                  <p:par>
                                    <p:cTn id="90" presetID="53" presetClass="entr" presetSubtype="16" fill="hold" grpId="0" nodeType="withEffect">
                                      <p:stCondLst>
                                        <p:cond delay="200"/>
                                      </p:stCondLst>
                                      <p:childTnLst>
                                        <p:set>
                                          <p:cBhvr>
                                            <p:cTn id="91" dur="1" fill="hold">
                                              <p:stCondLst>
                                                <p:cond delay="0"/>
                                              </p:stCondLst>
                                            </p:cTn>
                                            <p:tgtEl>
                                              <p:spTgt spid="24"/>
                                            </p:tgtEl>
                                            <p:attrNameLst>
                                              <p:attrName>style.visibility</p:attrName>
                                            </p:attrNameLst>
                                          </p:cBhvr>
                                          <p:to>
                                            <p:strVal val="visible"/>
                                          </p:to>
                                        </p:set>
                                        <p:anim calcmode="lin" valueType="num">
                                          <p:cBhvr>
                                            <p:cTn id="92" dur="300" fill="hold"/>
                                            <p:tgtEl>
                                              <p:spTgt spid="24"/>
                                            </p:tgtEl>
                                            <p:attrNameLst>
                                              <p:attrName>ppt_w</p:attrName>
                                            </p:attrNameLst>
                                          </p:cBhvr>
                                          <p:tavLst>
                                            <p:tav tm="0">
                                              <p:val>
                                                <p:fltVal val="0"/>
                                              </p:val>
                                            </p:tav>
                                            <p:tav tm="100000">
                                              <p:val>
                                                <p:strVal val="#ppt_w"/>
                                              </p:val>
                                            </p:tav>
                                          </p:tavLst>
                                        </p:anim>
                                        <p:anim calcmode="lin" valueType="num">
                                          <p:cBhvr>
                                            <p:cTn id="93" dur="300" fill="hold"/>
                                            <p:tgtEl>
                                              <p:spTgt spid="24"/>
                                            </p:tgtEl>
                                            <p:attrNameLst>
                                              <p:attrName>ppt_h</p:attrName>
                                            </p:attrNameLst>
                                          </p:cBhvr>
                                          <p:tavLst>
                                            <p:tav tm="0">
                                              <p:val>
                                                <p:fltVal val="0"/>
                                              </p:val>
                                            </p:tav>
                                            <p:tav tm="100000">
                                              <p:val>
                                                <p:strVal val="#ppt_h"/>
                                              </p:val>
                                            </p:tav>
                                          </p:tavLst>
                                        </p:anim>
                                        <p:animEffect transition="in" filter="fade">
                                          <p:cBhvr>
                                            <p:cTn id="94" dur="300"/>
                                            <p:tgtEl>
                                              <p:spTgt spid="24"/>
                                            </p:tgtEl>
                                          </p:cBhvr>
                                        </p:animEffect>
                                      </p:childTnLst>
                                    </p:cTn>
                                  </p:par>
                                  <p:par>
                                    <p:cTn id="95" presetID="6" presetClass="emph" presetSubtype="0" autoRev="1" fill="hold" grpId="1" nodeType="withEffect">
                                      <p:stCondLst>
                                        <p:cond delay="500"/>
                                      </p:stCondLst>
                                      <p:childTnLst>
                                        <p:animScale>
                                          <p:cBhvr>
                                            <p:cTn id="96" dur="150" fill="hold"/>
                                            <p:tgtEl>
                                              <p:spTgt spid="24"/>
                                            </p:tgtEl>
                                          </p:cBhvr>
                                          <p:by x="110000" y="110000"/>
                                        </p:animScale>
                                      </p:childTnLst>
                                    </p:cTn>
                                  </p:par>
                                  <p:par>
                                    <p:cTn id="97" presetID="2" presetClass="entr" presetSubtype="2" fill="hold" grpId="0" nodeType="withEffect">
                                      <p:stCondLst>
                                        <p:cond delay="800"/>
                                      </p:stCondLst>
                                      <p:childTnLst>
                                        <p:set>
                                          <p:cBhvr>
                                            <p:cTn id="98" dur="1" fill="hold">
                                              <p:stCondLst>
                                                <p:cond delay="0"/>
                                              </p:stCondLst>
                                            </p:cTn>
                                            <p:tgtEl>
                                              <p:spTgt spid="28"/>
                                            </p:tgtEl>
                                            <p:attrNameLst>
                                              <p:attrName>style.visibility</p:attrName>
                                            </p:attrNameLst>
                                          </p:cBhvr>
                                          <p:to>
                                            <p:strVal val="visible"/>
                                          </p:to>
                                        </p:set>
                                        <p:anim calcmode="lin" valueType="num">
                                          <p:cBhvr additive="base">
                                            <p:cTn id="99" dur="600" fill="hold"/>
                                            <p:tgtEl>
                                              <p:spTgt spid="28"/>
                                            </p:tgtEl>
                                            <p:attrNameLst>
                                              <p:attrName>ppt_x</p:attrName>
                                            </p:attrNameLst>
                                          </p:cBhvr>
                                          <p:tavLst>
                                            <p:tav tm="0">
                                              <p:val>
                                                <p:strVal val="1+#ppt_w/2"/>
                                              </p:val>
                                            </p:tav>
                                            <p:tav tm="100000">
                                              <p:val>
                                                <p:strVal val="#ppt_x"/>
                                              </p:val>
                                            </p:tav>
                                          </p:tavLst>
                                        </p:anim>
                                        <p:anim calcmode="lin" valueType="num">
                                          <p:cBhvr additive="base">
                                            <p:cTn id="100" dur="600" fill="hold"/>
                                            <p:tgtEl>
                                              <p:spTgt spid="28"/>
                                            </p:tgtEl>
                                            <p:attrNameLst>
                                              <p:attrName>ppt_y</p:attrName>
                                            </p:attrNameLst>
                                          </p:cBhvr>
                                          <p:tavLst>
                                            <p:tav tm="0">
                                              <p:val>
                                                <p:strVal val="#ppt_y"/>
                                              </p:val>
                                            </p:tav>
                                            <p:tav tm="100000">
                                              <p:val>
                                                <p:strVal val="#ppt_y"/>
                                              </p:val>
                                            </p:tav>
                                          </p:tavLst>
                                        </p:anim>
                                      </p:childTnLst>
                                    </p:cTn>
                                  </p:par>
                                </p:childTnLst>
                              </p:cTn>
                            </p:par>
                            <p:par>
                              <p:cTn id="101" fill="hold">
                                <p:stCondLst>
                                  <p:cond delay="5700"/>
                                </p:stCondLst>
                                <p:childTnLst>
                                  <p:par>
                                    <p:cTn id="102" presetID="53" presetClass="entr" presetSubtype="16" fill="hold" grpId="0" nodeType="afterEffect">
                                      <p:stCondLst>
                                        <p:cond delay="0"/>
                                      </p:stCondLst>
                                      <p:childTnLst>
                                        <p:set>
                                          <p:cBhvr>
                                            <p:cTn id="103" dur="1" fill="hold">
                                              <p:stCondLst>
                                                <p:cond delay="0"/>
                                              </p:stCondLst>
                                            </p:cTn>
                                            <p:tgtEl>
                                              <p:spTgt spid="32"/>
                                            </p:tgtEl>
                                            <p:attrNameLst>
                                              <p:attrName>style.visibility</p:attrName>
                                            </p:attrNameLst>
                                          </p:cBhvr>
                                          <p:to>
                                            <p:strVal val="visible"/>
                                          </p:to>
                                        </p:set>
                                        <p:anim calcmode="lin" valueType="num">
                                          <p:cBhvr>
                                            <p:cTn id="104" dur="300" fill="hold"/>
                                            <p:tgtEl>
                                              <p:spTgt spid="32"/>
                                            </p:tgtEl>
                                            <p:attrNameLst>
                                              <p:attrName>ppt_w</p:attrName>
                                            </p:attrNameLst>
                                          </p:cBhvr>
                                          <p:tavLst>
                                            <p:tav tm="0">
                                              <p:val>
                                                <p:fltVal val="0"/>
                                              </p:val>
                                            </p:tav>
                                            <p:tav tm="100000">
                                              <p:val>
                                                <p:strVal val="#ppt_w"/>
                                              </p:val>
                                            </p:tav>
                                          </p:tavLst>
                                        </p:anim>
                                        <p:anim calcmode="lin" valueType="num">
                                          <p:cBhvr>
                                            <p:cTn id="105" dur="300" fill="hold"/>
                                            <p:tgtEl>
                                              <p:spTgt spid="32"/>
                                            </p:tgtEl>
                                            <p:attrNameLst>
                                              <p:attrName>ppt_h</p:attrName>
                                            </p:attrNameLst>
                                          </p:cBhvr>
                                          <p:tavLst>
                                            <p:tav tm="0">
                                              <p:val>
                                                <p:fltVal val="0"/>
                                              </p:val>
                                            </p:tav>
                                            <p:tav tm="100000">
                                              <p:val>
                                                <p:strVal val="#ppt_h"/>
                                              </p:val>
                                            </p:tav>
                                          </p:tavLst>
                                        </p:anim>
                                        <p:animEffect transition="in" filter="fade">
                                          <p:cBhvr>
                                            <p:cTn id="106" dur="300"/>
                                            <p:tgtEl>
                                              <p:spTgt spid="32"/>
                                            </p:tgtEl>
                                          </p:cBhvr>
                                        </p:animEffect>
                                      </p:childTnLst>
                                    </p:cTn>
                                  </p:par>
                                  <p:par>
                                    <p:cTn id="107" presetID="6" presetClass="emph" presetSubtype="0" autoRev="1" fill="hold" grpId="1" nodeType="withEffect">
                                      <p:stCondLst>
                                        <p:cond delay="300"/>
                                      </p:stCondLst>
                                      <p:childTnLst>
                                        <p:animScale>
                                          <p:cBhvr>
                                            <p:cTn id="108" dur="150" fill="hold"/>
                                            <p:tgtEl>
                                              <p:spTgt spid="32"/>
                                            </p:tgtEl>
                                          </p:cBhvr>
                                          <p:by x="110000" y="110000"/>
                                        </p:animScale>
                                      </p:childTnLst>
                                    </p:cTn>
                                  </p:par>
                                  <p:par>
                                    <p:cTn id="109" presetID="53" presetClass="entr" presetSubtype="16" fill="hold" grpId="0" nodeType="withEffect">
                                      <p:stCondLst>
                                        <p:cond delay="20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300" fill="hold"/>
                                            <p:tgtEl>
                                              <p:spTgt spid="33"/>
                                            </p:tgtEl>
                                            <p:attrNameLst>
                                              <p:attrName>ppt_w</p:attrName>
                                            </p:attrNameLst>
                                          </p:cBhvr>
                                          <p:tavLst>
                                            <p:tav tm="0">
                                              <p:val>
                                                <p:fltVal val="0"/>
                                              </p:val>
                                            </p:tav>
                                            <p:tav tm="100000">
                                              <p:val>
                                                <p:strVal val="#ppt_w"/>
                                              </p:val>
                                            </p:tav>
                                          </p:tavLst>
                                        </p:anim>
                                        <p:anim calcmode="lin" valueType="num">
                                          <p:cBhvr>
                                            <p:cTn id="112" dur="300" fill="hold"/>
                                            <p:tgtEl>
                                              <p:spTgt spid="33"/>
                                            </p:tgtEl>
                                            <p:attrNameLst>
                                              <p:attrName>ppt_h</p:attrName>
                                            </p:attrNameLst>
                                          </p:cBhvr>
                                          <p:tavLst>
                                            <p:tav tm="0">
                                              <p:val>
                                                <p:fltVal val="0"/>
                                              </p:val>
                                            </p:tav>
                                            <p:tav tm="100000">
                                              <p:val>
                                                <p:strVal val="#ppt_h"/>
                                              </p:val>
                                            </p:tav>
                                          </p:tavLst>
                                        </p:anim>
                                        <p:animEffect transition="in" filter="fade">
                                          <p:cBhvr>
                                            <p:cTn id="113" dur="300"/>
                                            <p:tgtEl>
                                              <p:spTgt spid="33"/>
                                            </p:tgtEl>
                                          </p:cBhvr>
                                        </p:animEffect>
                                      </p:childTnLst>
                                    </p:cTn>
                                  </p:par>
                                  <p:par>
                                    <p:cTn id="114" presetID="6" presetClass="emph" presetSubtype="0" autoRev="1" fill="hold" grpId="1" nodeType="withEffect">
                                      <p:stCondLst>
                                        <p:cond delay="500"/>
                                      </p:stCondLst>
                                      <p:childTnLst>
                                        <p:animScale>
                                          <p:cBhvr>
                                            <p:cTn id="115" dur="150" fill="hold"/>
                                            <p:tgtEl>
                                              <p:spTgt spid="33"/>
                                            </p:tgtEl>
                                          </p:cBhvr>
                                          <p:by x="110000" y="110000"/>
                                        </p:animScale>
                                      </p:childTnLst>
                                    </p:cTn>
                                  </p:par>
                                  <p:par>
                                    <p:cTn id="116" presetID="2" presetClass="entr" presetSubtype="2" fill="hold" grpId="0" nodeType="withEffect">
                                      <p:stCondLst>
                                        <p:cond delay="800"/>
                                      </p:stCondLst>
                                      <p:childTnLst>
                                        <p:set>
                                          <p:cBhvr>
                                            <p:cTn id="117" dur="1" fill="hold">
                                              <p:stCondLst>
                                                <p:cond delay="0"/>
                                              </p:stCondLst>
                                            </p:cTn>
                                            <p:tgtEl>
                                              <p:spTgt spid="34"/>
                                            </p:tgtEl>
                                            <p:attrNameLst>
                                              <p:attrName>style.visibility</p:attrName>
                                            </p:attrNameLst>
                                          </p:cBhvr>
                                          <p:to>
                                            <p:strVal val="visible"/>
                                          </p:to>
                                        </p:set>
                                        <p:anim calcmode="lin" valueType="num">
                                          <p:cBhvr additive="base">
                                            <p:cTn id="118" dur="600" fill="hold"/>
                                            <p:tgtEl>
                                              <p:spTgt spid="34"/>
                                            </p:tgtEl>
                                            <p:attrNameLst>
                                              <p:attrName>ppt_x</p:attrName>
                                            </p:attrNameLst>
                                          </p:cBhvr>
                                          <p:tavLst>
                                            <p:tav tm="0">
                                              <p:val>
                                                <p:strVal val="1+#ppt_w/2"/>
                                              </p:val>
                                            </p:tav>
                                            <p:tav tm="100000">
                                              <p:val>
                                                <p:strVal val="#ppt_x"/>
                                              </p:val>
                                            </p:tav>
                                          </p:tavLst>
                                        </p:anim>
                                        <p:anim calcmode="lin" valueType="num">
                                          <p:cBhvr additive="base">
                                            <p:cTn id="119" dur="600" fill="hold"/>
                                            <p:tgtEl>
                                              <p:spTgt spid="34"/>
                                            </p:tgtEl>
                                            <p:attrNameLst>
                                              <p:attrName>ppt_y</p:attrName>
                                            </p:attrNameLst>
                                          </p:cBhvr>
                                          <p:tavLst>
                                            <p:tav tm="0">
                                              <p:val>
                                                <p:strVal val="#ppt_y"/>
                                              </p:val>
                                            </p:tav>
                                            <p:tav tm="100000">
                                              <p:val>
                                                <p:strVal val="#ppt_y"/>
                                              </p:val>
                                            </p:tav>
                                          </p:tavLst>
                                        </p:anim>
                                      </p:childTnLst>
                                    </p:cTn>
                                  </p:par>
                                </p:childTnLst>
                              </p:cTn>
                            </p:par>
                            <p:par>
                              <p:cTn id="120" fill="hold">
                                <p:stCondLst>
                                  <p:cond delay="7100"/>
                                </p:stCondLst>
                                <p:childTnLst>
                                  <p:par>
                                    <p:cTn id="121" presetID="23" presetClass="entr" presetSubtype="528" fill="hold" nodeType="afterEffect">
                                      <p:stCondLst>
                                        <p:cond delay="0"/>
                                      </p:stCondLst>
                                      <p:childTnLst>
                                        <p:set>
                                          <p:cBhvr>
                                            <p:cTn id="122" dur="1" fill="hold">
                                              <p:stCondLst>
                                                <p:cond delay="0"/>
                                              </p:stCondLst>
                                            </p:cTn>
                                            <p:tgtEl>
                                              <p:spTgt spid="142"/>
                                            </p:tgtEl>
                                            <p:attrNameLst>
                                              <p:attrName>style.visibility</p:attrName>
                                            </p:attrNameLst>
                                          </p:cBhvr>
                                          <p:to>
                                            <p:strVal val="visible"/>
                                          </p:to>
                                        </p:set>
                                        <p:anim calcmode="lin" valueType="num">
                                          <p:cBhvr>
                                            <p:cTn id="123" dur="500" fill="hold"/>
                                            <p:tgtEl>
                                              <p:spTgt spid="142"/>
                                            </p:tgtEl>
                                            <p:attrNameLst>
                                              <p:attrName>ppt_w</p:attrName>
                                            </p:attrNameLst>
                                          </p:cBhvr>
                                          <p:tavLst>
                                            <p:tav tm="0">
                                              <p:val>
                                                <p:fltVal val="0"/>
                                              </p:val>
                                            </p:tav>
                                            <p:tav tm="100000">
                                              <p:val>
                                                <p:strVal val="#ppt_w"/>
                                              </p:val>
                                            </p:tav>
                                          </p:tavLst>
                                        </p:anim>
                                        <p:anim calcmode="lin" valueType="num">
                                          <p:cBhvr>
                                            <p:cTn id="124" dur="500" fill="hold"/>
                                            <p:tgtEl>
                                              <p:spTgt spid="142"/>
                                            </p:tgtEl>
                                            <p:attrNameLst>
                                              <p:attrName>ppt_h</p:attrName>
                                            </p:attrNameLst>
                                          </p:cBhvr>
                                          <p:tavLst>
                                            <p:tav tm="0">
                                              <p:val>
                                                <p:fltVal val="0"/>
                                              </p:val>
                                            </p:tav>
                                            <p:tav tm="100000">
                                              <p:val>
                                                <p:strVal val="#ppt_h"/>
                                              </p:val>
                                            </p:tav>
                                          </p:tavLst>
                                        </p:anim>
                                        <p:anim calcmode="lin" valueType="num">
                                          <p:cBhvr>
                                            <p:cTn id="125" dur="500" fill="hold"/>
                                            <p:tgtEl>
                                              <p:spTgt spid="142"/>
                                            </p:tgtEl>
                                            <p:attrNameLst>
                                              <p:attrName>ppt_x</p:attrName>
                                            </p:attrNameLst>
                                          </p:cBhvr>
                                          <p:tavLst>
                                            <p:tav tm="0">
                                              <p:val>
                                                <p:fltVal val="0.5"/>
                                              </p:val>
                                            </p:tav>
                                            <p:tav tm="100000">
                                              <p:val>
                                                <p:strVal val="#ppt_x"/>
                                              </p:val>
                                            </p:tav>
                                          </p:tavLst>
                                        </p:anim>
                                        <p:anim calcmode="lin" valueType="num">
                                          <p:cBhvr>
                                            <p:cTn id="126" dur="500" fill="hold"/>
                                            <p:tgtEl>
                                              <p:spTgt spid="142"/>
                                            </p:tgtEl>
                                            <p:attrNameLst>
                                              <p:attrName>ppt_y</p:attrName>
                                            </p:attrNameLst>
                                          </p:cBhvr>
                                          <p:tavLst>
                                            <p:tav tm="0">
                                              <p:val>
                                                <p:fltVal val="0.5"/>
                                              </p:val>
                                            </p:tav>
                                            <p:tav tm="100000">
                                              <p:val>
                                                <p:strVal val="#ppt_y"/>
                                              </p:val>
                                            </p:tav>
                                          </p:tavLst>
                                        </p:anim>
                                      </p:childTnLst>
                                    </p:cTn>
                                  </p:par>
                                  <p:par>
                                    <p:cTn id="127" presetID="23" presetClass="entr" presetSubtype="528" fill="hold" nodeType="withEffect">
                                      <p:stCondLst>
                                        <p:cond delay="300"/>
                                      </p:stCondLst>
                                      <p:childTnLst>
                                        <p:set>
                                          <p:cBhvr>
                                            <p:cTn id="128" dur="1" fill="hold">
                                              <p:stCondLst>
                                                <p:cond delay="0"/>
                                              </p:stCondLst>
                                            </p:cTn>
                                            <p:tgtEl>
                                              <p:spTgt spid="145"/>
                                            </p:tgtEl>
                                            <p:attrNameLst>
                                              <p:attrName>style.visibility</p:attrName>
                                            </p:attrNameLst>
                                          </p:cBhvr>
                                          <p:to>
                                            <p:strVal val="visible"/>
                                          </p:to>
                                        </p:set>
                                        <p:anim calcmode="lin" valueType="num">
                                          <p:cBhvr>
                                            <p:cTn id="129" dur="500" fill="hold"/>
                                            <p:tgtEl>
                                              <p:spTgt spid="145"/>
                                            </p:tgtEl>
                                            <p:attrNameLst>
                                              <p:attrName>ppt_w</p:attrName>
                                            </p:attrNameLst>
                                          </p:cBhvr>
                                          <p:tavLst>
                                            <p:tav tm="0">
                                              <p:val>
                                                <p:fltVal val="0"/>
                                              </p:val>
                                            </p:tav>
                                            <p:tav tm="100000">
                                              <p:val>
                                                <p:strVal val="#ppt_w"/>
                                              </p:val>
                                            </p:tav>
                                          </p:tavLst>
                                        </p:anim>
                                        <p:anim calcmode="lin" valueType="num">
                                          <p:cBhvr>
                                            <p:cTn id="130" dur="500" fill="hold"/>
                                            <p:tgtEl>
                                              <p:spTgt spid="145"/>
                                            </p:tgtEl>
                                            <p:attrNameLst>
                                              <p:attrName>ppt_h</p:attrName>
                                            </p:attrNameLst>
                                          </p:cBhvr>
                                          <p:tavLst>
                                            <p:tav tm="0">
                                              <p:val>
                                                <p:fltVal val="0"/>
                                              </p:val>
                                            </p:tav>
                                            <p:tav tm="100000">
                                              <p:val>
                                                <p:strVal val="#ppt_h"/>
                                              </p:val>
                                            </p:tav>
                                          </p:tavLst>
                                        </p:anim>
                                        <p:anim calcmode="lin" valueType="num">
                                          <p:cBhvr>
                                            <p:cTn id="131" dur="500" fill="hold"/>
                                            <p:tgtEl>
                                              <p:spTgt spid="145"/>
                                            </p:tgtEl>
                                            <p:attrNameLst>
                                              <p:attrName>ppt_x</p:attrName>
                                            </p:attrNameLst>
                                          </p:cBhvr>
                                          <p:tavLst>
                                            <p:tav tm="0">
                                              <p:val>
                                                <p:fltVal val="0.5"/>
                                              </p:val>
                                            </p:tav>
                                            <p:tav tm="100000">
                                              <p:val>
                                                <p:strVal val="#ppt_x"/>
                                              </p:val>
                                            </p:tav>
                                          </p:tavLst>
                                        </p:anim>
                                        <p:anim calcmode="lin" valueType="num">
                                          <p:cBhvr>
                                            <p:cTn id="132" dur="500" fill="hold"/>
                                            <p:tgtEl>
                                              <p:spTgt spid="145"/>
                                            </p:tgtEl>
                                            <p:attrNameLst>
                                              <p:attrName>ppt_y</p:attrName>
                                            </p:attrNameLst>
                                          </p:cBhvr>
                                          <p:tavLst>
                                            <p:tav tm="0">
                                              <p:val>
                                                <p:fltVal val="0.5"/>
                                              </p:val>
                                            </p:tav>
                                            <p:tav tm="100000">
                                              <p:val>
                                                <p:strVal val="#ppt_y"/>
                                              </p:val>
                                            </p:tav>
                                          </p:tavLst>
                                        </p:anim>
                                      </p:childTnLst>
                                    </p:cTn>
                                  </p:par>
                                  <p:par>
                                    <p:cTn id="133" presetID="23" presetClass="entr" presetSubtype="528" fill="hold" nodeType="withEffect">
                                      <p:stCondLst>
                                        <p:cond delay="700"/>
                                      </p:stCondLst>
                                      <p:childTnLst>
                                        <p:set>
                                          <p:cBhvr>
                                            <p:cTn id="134" dur="1" fill="hold">
                                              <p:stCondLst>
                                                <p:cond delay="0"/>
                                              </p:stCondLst>
                                            </p:cTn>
                                            <p:tgtEl>
                                              <p:spTgt spid="148"/>
                                            </p:tgtEl>
                                            <p:attrNameLst>
                                              <p:attrName>style.visibility</p:attrName>
                                            </p:attrNameLst>
                                          </p:cBhvr>
                                          <p:to>
                                            <p:strVal val="visible"/>
                                          </p:to>
                                        </p:set>
                                        <p:anim calcmode="lin" valueType="num">
                                          <p:cBhvr>
                                            <p:cTn id="135" dur="500" fill="hold"/>
                                            <p:tgtEl>
                                              <p:spTgt spid="148"/>
                                            </p:tgtEl>
                                            <p:attrNameLst>
                                              <p:attrName>ppt_w</p:attrName>
                                            </p:attrNameLst>
                                          </p:cBhvr>
                                          <p:tavLst>
                                            <p:tav tm="0">
                                              <p:val>
                                                <p:fltVal val="0"/>
                                              </p:val>
                                            </p:tav>
                                            <p:tav tm="100000">
                                              <p:val>
                                                <p:strVal val="#ppt_w"/>
                                              </p:val>
                                            </p:tav>
                                          </p:tavLst>
                                        </p:anim>
                                        <p:anim calcmode="lin" valueType="num">
                                          <p:cBhvr>
                                            <p:cTn id="136" dur="500" fill="hold"/>
                                            <p:tgtEl>
                                              <p:spTgt spid="148"/>
                                            </p:tgtEl>
                                            <p:attrNameLst>
                                              <p:attrName>ppt_h</p:attrName>
                                            </p:attrNameLst>
                                          </p:cBhvr>
                                          <p:tavLst>
                                            <p:tav tm="0">
                                              <p:val>
                                                <p:fltVal val="0"/>
                                              </p:val>
                                            </p:tav>
                                            <p:tav tm="100000">
                                              <p:val>
                                                <p:strVal val="#ppt_h"/>
                                              </p:val>
                                            </p:tav>
                                          </p:tavLst>
                                        </p:anim>
                                        <p:anim calcmode="lin" valueType="num">
                                          <p:cBhvr>
                                            <p:cTn id="137" dur="500" fill="hold"/>
                                            <p:tgtEl>
                                              <p:spTgt spid="148"/>
                                            </p:tgtEl>
                                            <p:attrNameLst>
                                              <p:attrName>ppt_x</p:attrName>
                                            </p:attrNameLst>
                                          </p:cBhvr>
                                          <p:tavLst>
                                            <p:tav tm="0">
                                              <p:val>
                                                <p:fltVal val="0.5"/>
                                              </p:val>
                                            </p:tav>
                                            <p:tav tm="100000">
                                              <p:val>
                                                <p:strVal val="#ppt_x"/>
                                              </p:val>
                                            </p:tav>
                                          </p:tavLst>
                                        </p:anim>
                                        <p:anim calcmode="lin" valueType="num">
                                          <p:cBhvr>
                                            <p:cTn id="138" dur="500" fill="hold"/>
                                            <p:tgtEl>
                                              <p:spTgt spid="148"/>
                                            </p:tgtEl>
                                            <p:attrNameLst>
                                              <p:attrName>ppt_y</p:attrName>
                                            </p:attrNameLst>
                                          </p:cBhvr>
                                          <p:tavLst>
                                            <p:tav tm="0">
                                              <p:val>
                                                <p:fltVal val="0.5"/>
                                              </p:val>
                                            </p:tav>
                                            <p:tav tm="100000">
                                              <p:val>
                                                <p:strVal val="#ppt_y"/>
                                              </p:val>
                                            </p:tav>
                                          </p:tavLst>
                                        </p:anim>
                                      </p:childTnLst>
                                    </p:cTn>
                                  </p:par>
                                  <p:par>
                                    <p:cTn id="139" presetID="23" presetClass="entr" presetSubtype="528" fill="hold" nodeType="withEffect">
                                      <p:stCondLst>
                                        <p:cond delay="300"/>
                                      </p:stCondLst>
                                      <p:childTnLst>
                                        <p:set>
                                          <p:cBhvr>
                                            <p:cTn id="140" dur="1" fill="hold">
                                              <p:stCondLst>
                                                <p:cond delay="0"/>
                                              </p:stCondLst>
                                            </p:cTn>
                                            <p:tgtEl>
                                              <p:spTgt spid="151"/>
                                            </p:tgtEl>
                                            <p:attrNameLst>
                                              <p:attrName>style.visibility</p:attrName>
                                            </p:attrNameLst>
                                          </p:cBhvr>
                                          <p:to>
                                            <p:strVal val="visible"/>
                                          </p:to>
                                        </p:set>
                                        <p:anim calcmode="lin" valueType="num">
                                          <p:cBhvr>
                                            <p:cTn id="141" dur="500" fill="hold"/>
                                            <p:tgtEl>
                                              <p:spTgt spid="151"/>
                                            </p:tgtEl>
                                            <p:attrNameLst>
                                              <p:attrName>ppt_w</p:attrName>
                                            </p:attrNameLst>
                                          </p:cBhvr>
                                          <p:tavLst>
                                            <p:tav tm="0">
                                              <p:val>
                                                <p:fltVal val="0"/>
                                              </p:val>
                                            </p:tav>
                                            <p:tav tm="100000">
                                              <p:val>
                                                <p:strVal val="#ppt_w"/>
                                              </p:val>
                                            </p:tav>
                                          </p:tavLst>
                                        </p:anim>
                                        <p:anim calcmode="lin" valueType="num">
                                          <p:cBhvr>
                                            <p:cTn id="142" dur="500" fill="hold"/>
                                            <p:tgtEl>
                                              <p:spTgt spid="151"/>
                                            </p:tgtEl>
                                            <p:attrNameLst>
                                              <p:attrName>ppt_h</p:attrName>
                                            </p:attrNameLst>
                                          </p:cBhvr>
                                          <p:tavLst>
                                            <p:tav tm="0">
                                              <p:val>
                                                <p:fltVal val="0"/>
                                              </p:val>
                                            </p:tav>
                                            <p:tav tm="100000">
                                              <p:val>
                                                <p:strVal val="#ppt_h"/>
                                              </p:val>
                                            </p:tav>
                                          </p:tavLst>
                                        </p:anim>
                                        <p:anim calcmode="lin" valueType="num">
                                          <p:cBhvr>
                                            <p:cTn id="143" dur="500" fill="hold"/>
                                            <p:tgtEl>
                                              <p:spTgt spid="151"/>
                                            </p:tgtEl>
                                            <p:attrNameLst>
                                              <p:attrName>ppt_x</p:attrName>
                                            </p:attrNameLst>
                                          </p:cBhvr>
                                          <p:tavLst>
                                            <p:tav tm="0">
                                              <p:val>
                                                <p:fltVal val="0.5"/>
                                              </p:val>
                                            </p:tav>
                                            <p:tav tm="100000">
                                              <p:val>
                                                <p:strVal val="#ppt_x"/>
                                              </p:val>
                                            </p:tav>
                                          </p:tavLst>
                                        </p:anim>
                                        <p:anim calcmode="lin" valueType="num">
                                          <p:cBhvr>
                                            <p:cTn id="144" dur="500" fill="hold"/>
                                            <p:tgtEl>
                                              <p:spTgt spid="151"/>
                                            </p:tgtEl>
                                            <p:attrNameLst>
                                              <p:attrName>ppt_y</p:attrName>
                                            </p:attrNameLst>
                                          </p:cBhvr>
                                          <p:tavLst>
                                            <p:tav tm="0">
                                              <p:val>
                                                <p:fltVal val="0.5"/>
                                              </p:val>
                                            </p:tav>
                                            <p:tav tm="100000">
                                              <p:val>
                                                <p:strVal val="#ppt_y"/>
                                              </p:val>
                                            </p:tav>
                                          </p:tavLst>
                                        </p:anim>
                                      </p:childTnLst>
                                    </p:cTn>
                                  </p:par>
                                  <p:par>
                                    <p:cTn id="145" presetID="23" presetClass="entr" presetSubtype="528" fill="hold" nodeType="withEffect">
                                      <p:stCondLst>
                                        <p:cond delay="100"/>
                                      </p:stCondLst>
                                      <p:childTnLst>
                                        <p:set>
                                          <p:cBhvr>
                                            <p:cTn id="146" dur="1" fill="hold">
                                              <p:stCondLst>
                                                <p:cond delay="0"/>
                                              </p:stCondLst>
                                            </p:cTn>
                                            <p:tgtEl>
                                              <p:spTgt spid="154"/>
                                            </p:tgtEl>
                                            <p:attrNameLst>
                                              <p:attrName>style.visibility</p:attrName>
                                            </p:attrNameLst>
                                          </p:cBhvr>
                                          <p:to>
                                            <p:strVal val="visible"/>
                                          </p:to>
                                        </p:set>
                                        <p:anim calcmode="lin" valueType="num">
                                          <p:cBhvr>
                                            <p:cTn id="147" dur="500" fill="hold"/>
                                            <p:tgtEl>
                                              <p:spTgt spid="154"/>
                                            </p:tgtEl>
                                            <p:attrNameLst>
                                              <p:attrName>ppt_w</p:attrName>
                                            </p:attrNameLst>
                                          </p:cBhvr>
                                          <p:tavLst>
                                            <p:tav tm="0">
                                              <p:val>
                                                <p:fltVal val="0"/>
                                              </p:val>
                                            </p:tav>
                                            <p:tav tm="100000">
                                              <p:val>
                                                <p:strVal val="#ppt_w"/>
                                              </p:val>
                                            </p:tav>
                                          </p:tavLst>
                                        </p:anim>
                                        <p:anim calcmode="lin" valueType="num">
                                          <p:cBhvr>
                                            <p:cTn id="148" dur="500" fill="hold"/>
                                            <p:tgtEl>
                                              <p:spTgt spid="154"/>
                                            </p:tgtEl>
                                            <p:attrNameLst>
                                              <p:attrName>ppt_h</p:attrName>
                                            </p:attrNameLst>
                                          </p:cBhvr>
                                          <p:tavLst>
                                            <p:tav tm="0">
                                              <p:val>
                                                <p:fltVal val="0"/>
                                              </p:val>
                                            </p:tav>
                                            <p:tav tm="100000">
                                              <p:val>
                                                <p:strVal val="#ppt_h"/>
                                              </p:val>
                                            </p:tav>
                                          </p:tavLst>
                                        </p:anim>
                                        <p:anim calcmode="lin" valueType="num">
                                          <p:cBhvr>
                                            <p:cTn id="149" dur="500" fill="hold"/>
                                            <p:tgtEl>
                                              <p:spTgt spid="154"/>
                                            </p:tgtEl>
                                            <p:attrNameLst>
                                              <p:attrName>ppt_x</p:attrName>
                                            </p:attrNameLst>
                                          </p:cBhvr>
                                          <p:tavLst>
                                            <p:tav tm="0">
                                              <p:val>
                                                <p:fltVal val="0.5"/>
                                              </p:val>
                                            </p:tav>
                                            <p:tav tm="100000">
                                              <p:val>
                                                <p:strVal val="#ppt_x"/>
                                              </p:val>
                                            </p:tav>
                                          </p:tavLst>
                                        </p:anim>
                                        <p:anim calcmode="lin" valueType="num">
                                          <p:cBhvr>
                                            <p:cTn id="150" dur="500" fill="hold"/>
                                            <p:tgtEl>
                                              <p:spTgt spid="154"/>
                                            </p:tgtEl>
                                            <p:attrNameLst>
                                              <p:attrName>ppt_y</p:attrName>
                                            </p:attrNameLst>
                                          </p:cBhvr>
                                          <p:tavLst>
                                            <p:tav tm="0">
                                              <p:val>
                                                <p:fltVal val="0.5"/>
                                              </p:val>
                                            </p:tav>
                                            <p:tav tm="100000">
                                              <p:val>
                                                <p:strVal val="#ppt_y"/>
                                              </p:val>
                                            </p:tav>
                                          </p:tavLst>
                                        </p:anim>
                                      </p:childTnLst>
                                    </p:cTn>
                                  </p:par>
                                  <p:par>
                                    <p:cTn id="151" presetID="23" presetClass="entr" presetSubtype="528" fill="hold" nodeType="withEffect">
                                      <p:stCondLst>
                                        <p:cond delay="600"/>
                                      </p:stCondLst>
                                      <p:childTnLst>
                                        <p:set>
                                          <p:cBhvr>
                                            <p:cTn id="152" dur="1" fill="hold">
                                              <p:stCondLst>
                                                <p:cond delay="0"/>
                                              </p:stCondLst>
                                            </p:cTn>
                                            <p:tgtEl>
                                              <p:spTgt spid="157"/>
                                            </p:tgtEl>
                                            <p:attrNameLst>
                                              <p:attrName>style.visibility</p:attrName>
                                            </p:attrNameLst>
                                          </p:cBhvr>
                                          <p:to>
                                            <p:strVal val="visible"/>
                                          </p:to>
                                        </p:set>
                                        <p:anim calcmode="lin" valueType="num">
                                          <p:cBhvr>
                                            <p:cTn id="153" dur="500" fill="hold"/>
                                            <p:tgtEl>
                                              <p:spTgt spid="157"/>
                                            </p:tgtEl>
                                            <p:attrNameLst>
                                              <p:attrName>ppt_w</p:attrName>
                                            </p:attrNameLst>
                                          </p:cBhvr>
                                          <p:tavLst>
                                            <p:tav tm="0">
                                              <p:val>
                                                <p:fltVal val="0"/>
                                              </p:val>
                                            </p:tav>
                                            <p:tav tm="100000">
                                              <p:val>
                                                <p:strVal val="#ppt_w"/>
                                              </p:val>
                                            </p:tav>
                                          </p:tavLst>
                                        </p:anim>
                                        <p:anim calcmode="lin" valueType="num">
                                          <p:cBhvr>
                                            <p:cTn id="154" dur="500" fill="hold"/>
                                            <p:tgtEl>
                                              <p:spTgt spid="157"/>
                                            </p:tgtEl>
                                            <p:attrNameLst>
                                              <p:attrName>ppt_h</p:attrName>
                                            </p:attrNameLst>
                                          </p:cBhvr>
                                          <p:tavLst>
                                            <p:tav tm="0">
                                              <p:val>
                                                <p:fltVal val="0"/>
                                              </p:val>
                                            </p:tav>
                                            <p:tav tm="100000">
                                              <p:val>
                                                <p:strVal val="#ppt_h"/>
                                              </p:val>
                                            </p:tav>
                                          </p:tavLst>
                                        </p:anim>
                                        <p:anim calcmode="lin" valueType="num">
                                          <p:cBhvr>
                                            <p:cTn id="155" dur="500" fill="hold"/>
                                            <p:tgtEl>
                                              <p:spTgt spid="157"/>
                                            </p:tgtEl>
                                            <p:attrNameLst>
                                              <p:attrName>ppt_x</p:attrName>
                                            </p:attrNameLst>
                                          </p:cBhvr>
                                          <p:tavLst>
                                            <p:tav tm="0">
                                              <p:val>
                                                <p:fltVal val="0.5"/>
                                              </p:val>
                                            </p:tav>
                                            <p:tav tm="100000">
                                              <p:val>
                                                <p:strVal val="#ppt_x"/>
                                              </p:val>
                                            </p:tav>
                                          </p:tavLst>
                                        </p:anim>
                                        <p:anim calcmode="lin" valueType="num">
                                          <p:cBhvr>
                                            <p:cTn id="156" dur="500" fill="hold"/>
                                            <p:tgtEl>
                                              <p:spTgt spid="157"/>
                                            </p:tgtEl>
                                            <p:attrNameLst>
                                              <p:attrName>ppt_y</p:attrName>
                                            </p:attrNameLst>
                                          </p:cBhvr>
                                          <p:tavLst>
                                            <p:tav tm="0">
                                              <p:val>
                                                <p:fltVal val="0.5"/>
                                              </p:val>
                                            </p:tav>
                                            <p:tav tm="100000">
                                              <p:val>
                                                <p:strVal val="#ppt_y"/>
                                              </p:val>
                                            </p:tav>
                                          </p:tavLst>
                                        </p:anim>
                                      </p:childTnLst>
                                    </p:cTn>
                                  </p:par>
                                  <p:par>
                                    <p:cTn id="157" presetID="23" presetClass="entr" presetSubtype="528" fill="hold" nodeType="withEffect">
                                      <p:stCondLst>
                                        <p:cond delay="300"/>
                                      </p:stCondLst>
                                      <p:childTnLst>
                                        <p:set>
                                          <p:cBhvr>
                                            <p:cTn id="158" dur="1" fill="hold">
                                              <p:stCondLst>
                                                <p:cond delay="0"/>
                                              </p:stCondLst>
                                            </p:cTn>
                                            <p:tgtEl>
                                              <p:spTgt spid="160"/>
                                            </p:tgtEl>
                                            <p:attrNameLst>
                                              <p:attrName>style.visibility</p:attrName>
                                            </p:attrNameLst>
                                          </p:cBhvr>
                                          <p:to>
                                            <p:strVal val="visible"/>
                                          </p:to>
                                        </p:set>
                                        <p:anim calcmode="lin" valueType="num">
                                          <p:cBhvr>
                                            <p:cTn id="159" dur="500" fill="hold"/>
                                            <p:tgtEl>
                                              <p:spTgt spid="160"/>
                                            </p:tgtEl>
                                            <p:attrNameLst>
                                              <p:attrName>ppt_w</p:attrName>
                                            </p:attrNameLst>
                                          </p:cBhvr>
                                          <p:tavLst>
                                            <p:tav tm="0">
                                              <p:val>
                                                <p:fltVal val="0"/>
                                              </p:val>
                                            </p:tav>
                                            <p:tav tm="100000">
                                              <p:val>
                                                <p:strVal val="#ppt_w"/>
                                              </p:val>
                                            </p:tav>
                                          </p:tavLst>
                                        </p:anim>
                                        <p:anim calcmode="lin" valueType="num">
                                          <p:cBhvr>
                                            <p:cTn id="160" dur="500" fill="hold"/>
                                            <p:tgtEl>
                                              <p:spTgt spid="160"/>
                                            </p:tgtEl>
                                            <p:attrNameLst>
                                              <p:attrName>ppt_h</p:attrName>
                                            </p:attrNameLst>
                                          </p:cBhvr>
                                          <p:tavLst>
                                            <p:tav tm="0">
                                              <p:val>
                                                <p:fltVal val="0"/>
                                              </p:val>
                                            </p:tav>
                                            <p:tav tm="100000">
                                              <p:val>
                                                <p:strVal val="#ppt_h"/>
                                              </p:val>
                                            </p:tav>
                                          </p:tavLst>
                                        </p:anim>
                                        <p:anim calcmode="lin" valueType="num">
                                          <p:cBhvr>
                                            <p:cTn id="161" dur="500" fill="hold"/>
                                            <p:tgtEl>
                                              <p:spTgt spid="160"/>
                                            </p:tgtEl>
                                            <p:attrNameLst>
                                              <p:attrName>ppt_x</p:attrName>
                                            </p:attrNameLst>
                                          </p:cBhvr>
                                          <p:tavLst>
                                            <p:tav tm="0">
                                              <p:val>
                                                <p:fltVal val="0.5"/>
                                              </p:val>
                                            </p:tav>
                                            <p:tav tm="100000">
                                              <p:val>
                                                <p:strVal val="#ppt_x"/>
                                              </p:val>
                                            </p:tav>
                                          </p:tavLst>
                                        </p:anim>
                                        <p:anim calcmode="lin" valueType="num">
                                          <p:cBhvr>
                                            <p:cTn id="162" dur="500" fill="hold"/>
                                            <p:tgtEl>
                                              <p:spTgt spid="160"/>
                                            </p:tgtEl>
                                            <p:attrNameLst>
                                              <p:attrName>ppt_y</p:attrName>
                                            </p:attrNameLst>
                                          </p:cBhvr>
                                          <p:tavLst>
                                            <p:tav tm="0">
                                              <p:val>
                                                <p:fltVal val="0.5"/>
                                              </p:val>
                                            </p:tav>
                                            <p:tav tm="100000">
                                              <p:val>
                                                <p:strVal val="#ppt_y"/>
                                              </p:val>
                                            </p:tav>
                                          </p:tavLst>
                                        </p:anim>
                                      </p:childTnLst>
                                    </p:cTn>
                                  </p:par>
                                  <p:par>
                                    <p:cTn id="163" presetID="23" presetClass="entr" presetSubtype="528" fill="hold" nodeType="withEffect">
                                      <p:stCondLst>
                                        <p:cond delay="300"/>
                                      </p:stCondLst>
                                      <p:childTnLst>
                                        <p:set>
                                          <p:cBhvr>
                                            <p:cTn id="164" dur="1" fill="hold">
                                              <p:stCondLst>
                                                <p:cond delay="0"/>
                                              </p:stCondLst>
                                            </p:cTn>
                                            <p:tgtEl>
                                              <p:spTgt spid="163"/>
                                            </p:tgtEl>
                                            <p:attrNameLst>
                                              <p:attrName>style.visibility</p:attrName>
                                            </p:attrNameLst>
                                          </p:cBhvr>
                                          <p:to>
                                            <p:strVal val="visible"/>
                                          </p:to>
                                        </p:set>
                                        <p:anim calcmode="lin" valueType="num">
                                          <p:cBhvr>
                                            <p:cTn id="165" dur="500" fill="hold"/>
                                            <p:tgtEl>
                                              <p:spTgt spid="163"/>
                                            </p:tgtEl>
                                            <p:attrNameLst>
                                              <p:attrName>ppt_w</p:attrName>
                                            </p:attrNameLst>
                                          </p:cBhvr>
                                          <p:tavLst>
                                            <p:tav tm="0">
                                              <p:val>
                                                <p:fltVal val="0"/>
                                              </p:val>
                                            </p:tav>
                                            <p:tav tm="100000">
                                              <p:val>
                                                <p:strVal val="#ppt_w"/>
                                              </p:val>
                                            </p:tav>
                                          </p:tavLst>
                                        </p:anim>
                                        <p:anim calcmode="lin" valueType="num">
                                          <p:cBhvr>
                                            <p:cTn id="166" dur="500" fill="hold"/>
                                            <p:tgtEl>
                                              <p:spTgt spid="163"/>
                                            </p:tgtEl>
                                            <p:attrNameLst>
                                              <p:attrName>ppt_h</p:attrName>
                                            </p:attrNameLst>
                                          </p:cBhvr>
                                          <p:tavLst>
                                            <p:tav tm="0">
                                              <p:val>
                                                <p:fltVal val="0"/>
                                              </p:val>
                                            </p:tav>
                                            <p:tav tm="100000">
                                              <p:val>
                                                <p:strVal val="#ppt_h"/>
                                              </p:val>
                                            </p:tav>
                                          </p:tavLst>
                                        </p:anim>
                                        <p:anim calcmode="lin" valueType="num">
                                          <p:cBhvr>
                                            <p:cTn id="167" dur="500" fill="hold"/>
                                            <p:tgtEl>
                                              <p:spTgt spid="163"/>
                                            </p:tgtEl>
                                            <p:attrNameLst>
                                              <p:attrName>ppt_x</p:attrName>
                                            </p:attrNameLst>
                                          </p:cBhvr>
                                          <p:tavLst>
                                            <p:tav tm="0">
                                              <p:val>
                                                <p:fltVal val="0.5"/>
                                              </p:val>
                                            </p:tav>
                                            <p:tav tm="100000">
                                              <p:val>
                                                <p:strVal val="#ppt_x"/>
                                              </p:val>
                                            </p:tav>
                                          </p:tavLst>
                                        </p:anim>
                                        <p:anim calcmode="lin" valueType="num">
                                          <p:cBhvr>
                                            <p:cTn id="168" dur="500" fill="hold"/>
                                            <p:tgtEl>
                                              <p:spTgt spid="163"/>
                                            </p:tgtEl>
                                            <p:attrNameLst>
                                              <p:attrName>ppt_y</p:attrName>
                                            </p:attrNameLst>
                                          </p:cBhvr>
                                          <p:tavLst>
                                            <p:tav tm="0">
                                              <p:val>
                                                <p:fltVal val="0.5"/>
                                              </p:val>
                                            </p:tav>
                                            <p:tav tm="100000">
                                              <p:val>
                                                <p:strVal val="#ppt_y"/>
                                              </p:val>
                                            </p:tav>
                                          </p:tavLst>
                                        </p:anim>
                                      </p:childTnLst>
                                    </p:cTn>
                                  </p:par>
                                  <p:par>
                                    <p:cTn id="169" presetID="23" presetClass="entr" presetSubtype="528" fill="hold" nodeType="withEffect">
                                      <p:stCondLst>
                                        <p:cond delay="600"/>
                                      </p:stCondLst>
                                      <p:childTnLst>
                                        <p:set>
                                          <p:cBhvr>
                                            <p:cTn id="170" dur="1" fill="hold">
                                              <p:stCondLst>
                                                <p:cond delay="0"/>
                                              </p:stCondLst>
                                            </p:cTn>
                                            <p:tgtEl>
                                              <p:spTgt spid="166"/>
                                            </p:tgtEl>
                                            <p:attrNameLst>
                                              <p:attrName>style.visibility</p:attrName>
                                            </p:attrNameLst>
                                          </p:cBhvr>
                                          <p:to>
                                            <p:strVal val="visible"/>
                                          </p:to>
                                        </p:set>
                                        <p:anim calcmode="lin" valueType="num">
                                          <p:cBhvr>
                                            <p:cTn id="171" dur="500" fill="hold"/>
                                            <p:tgtEl>
                                              <p:spTgt spid="166"/>
                                            </p:tgtEl>
                                            <p:attrNameLst>
                                              <p:attrName>ppt_w</p:attrName>
                                            </p:attrNameLst>
                                          </p:cBhvr>
                                          <p:tavLst>
                                            <p:tav tm="0">
                                              <p:val>
                                                <p:fltVal val="0"/>
                                              </p:val>
                                            </p:tav>
                                            <p:tav tm="100000">
                                              <p:val>
                                                <p:strVal val="#ppt_w"/>
                                              </p:val>
                                            </p:tav>
                                          </p:tavLst>
                                        </p:anim>
                                        <p:anim calcmode="lin" valueType="num">
                                          <p:cBhvr>
                                            <p:cTn id="172" dur="500" fill="hold"/>
                                            <p:tgtEl>
                                              <p:spTgt spid="166"/>
                                            </p:tgtEl>
                                            <p:attrNameLst>
                                              <p:attrName>ppt_h</p:attrName>
                                            </p:attrNameLst>
                                          </p:cBhvr>
                                          <p:tavLst>
                                            <p:tav tm="0">
                                              <p:val>
                                                <p:fltVal val="0"/>
                                              </p:val>
                                            </p:tav>
                                            <p:tav tm="100000">
                                              <p:val>
                                                <p:strVal val="#ppt_h"/>
                                              </p:val>
                                            </p:tav>
                                          </p:tavLst>
                                        </p:anim>
                                        <p:anim calcmode="lin" valueType="num">
                                          <p:cBhvr>
                                            <p:cTn id="173" dur="500" fill="hold"/>
                                            <p:tgtEl>
                                              <p:spTgt spid="166"/>
                                            </p:tgtEl>
                                            <p:attrNameLst>
                                              <p:attrName>ppt_x</p:attrName>
                                            </p:attrNameLst>
                                          </p:cBhvr>
                                          <p:tavLst>
                                            <p:tav tm="0">
                                              <p:val>
                                                <p:fltVal val="0.5"/>
                                              </p:val>
                                            </p:tav>
                                            <p:tav tm="100000">
                                              <p:val>
                                                <p:strVal val="#ppt_x"/>
                                              </p:val>
                                            </p:tav>
                                          </p:tavLst>
                                        </p:anim>
                                        <p:anim calcmode="lin" valueType="num">
                                          <p:cBhvr>
                                            <p:cTn id="174" dur="500" fill="hold"/>
                                            <p:tgtEl>
                                              <p:spTgt spid="166"/>
                                            </p:tgtEl>
                                            <p:attrNameLst>
                                              <p:attrName>ppt_y</p:attrName>
                                            </p:attrNameLst>
                                          </p:cBhvr>
                                          <p:tavLst>
                                            <p:tav tm="0">
                                              <p:val>
                                                <p:fltVal val="0.5"/>
                                              </p:val>
                                            </p:tav>
                                            <p:tav tm="100000">
                                              <p:val>
                                                <p:strVal val="#ppt_y"/>
                                              </p:val>
                                            </p:tav>
                                          </p:tavLst>
                                        </p:anim>
                                      </p:childTnLst>
                                    </p:cTn>
                                  </p:par>
                                  <p:par>
                                    <p:cTn id="175" presetID="23" presetClass="entr" presetSubtype="528" fill="hold" nodeType="withEffect">
                                      <p:stCondLst>
                                        <p:cond delay="600"/>
                                      </p:stCondLst>
                                      <p:childTnLst>
                                        <p:set>
                                          <p:cBhvr>
                                            <p:cTn id="176" dur="1" fill="hold">
                                              <p:stCondLst>
                                                <p:cond delay="0"/>
                                              </p:stCondLst>
                                            </p:cTn>
                                            <p:tgtEl>
                                              <p:spTgt spid="169"/>
                                            </p:tgtEl>
                                            <p:attrNameLst>
                                              <p:attrName>style.visibility</p:attrName>
                                            </p:attrNameLst>
                                          </p:cBhvr>
                                          <p:to>
                                            <p:strVal val="visible"/>
                                          </p:to>
                                        </p:set>
                                        <p:anim calcmode="lin" valueType="num">
                                          <p:cBhvr>
                                            <p:cTn id="177" dur="500" fill="hold"/>
                                            <p:tgtEl>
                                              <p:spTgt spid="169"/>
                                            </p:tgtEl>
                                            <p:attrNameLst>
                                              <p:attrName>ppt_w</p:attrName>
                                            </p:attrNameLst>
                                          </p:cBhvr>
                                          <p:tavLst>
                                            <p:tav tm="0">
                                              <p:val>
                                                <p:fltVal val="0"/>
                                              </p:val>
                                            </p:tav>
                                            <p:tav tm="100000">
                                              <p:val>
                                                <p:strVal val="#ppt_w"/>
                                              </p:val>
                                            </p:tav>
                                          </p:tavLst>
                                        </p:anim>
                                        <p:anim calcmode="lin" valueType="num">
                                          <p:cBhvr>
                                            <p:cTn id="178" dur="500" fill="hold"/>
                                            <p:tgtEl>
                                              <p:spTgt spid="169"/>
                                            </p:tgtEl>
                                            <p:attrNameLst>
                                              <p:attrName>ppt_h</p:attrName>
                                            </p:attrNameLst>
                                          </p:cBhvr>
                                          <p:tavLst>
                                            <p:tav tm="0">
                                              <p:val>
                                                <p:fltVal val="0"/>
                                              </p:val>
                                            </p:tav>
                                            <p:tav tm="100000">
                                              <p:val>
                                                <p:strVal val="#ppt_h"/>
                                              </p:val>
                                            </p:tav>
                                          </p:tavLst>
                                        </p:anim>
                                        <p:anim calcmode="lin" valueType="num">
                                          <p:cBhvr>
                                            <p:cTn id="179" dur="500" fill="hold"/>
                                            <p:tgtEl>
                                              <p:spTgt spid="169"/>
                                            </p:tgtEl>
                                            <p:attrNameLst>
                                              <p:attrName>ppt_x</p:attrName>
                                            </p:attrNameLst>
                                          </p:cBhvr>
                                          <p:tavLst>
                                            <p:tav tm="0">
                                              <p:val>
                                                <p:fltVal val="0.5"/>
                                              </p:val>
                                            </p:tav>
                                            <p:tav tm="100000">
                                              <p:val>
                                                <p:strVal val="#ppt_x"/>
                                              </p:val>
                                            </p:tav>
                                          </p:tavLst>
                                        </p:anim>
                                        <p:anim calcmode="lin" valueType="num">
                                          <p:cBhvr>
                                            <p:cTn id="180" dur="500" fill="hold"/>
                                            <p:tgtEl>
                                              <p:spTgt spid="169"/>
                                            </p:tgtEl>
                                            <p:attrNameLst>
                                              <p:attrName>ppt_y</p:attrName>
                                            </p:attrNameLst>
                                          </p:cBhvr>
                                          <p:tavLst>
                                            <p:tav tm="0">
                                              <p:val>
                                                <p:fltVal val="0.5"/>
                                              </p:val>
                                            </p:tav>
                                            <p:tav tm="100000">
                                              <p:val>
                                                <p:strVal val="#ppt_y"/>
                                              </p:val>
                                            </p:tav>
                                          </p:tavLst>
                                        </p:anim>
                                      </p:childTnLst>
                                    </p:cTn>
                                  </p:par>
                                  <p:par>
                                    <p:cTn id="181" presetID="23" presetClass="entr" presetSubtype="528" fill="hold" nodeType="withEffect">
                                      <p:stCondLst>
                                        <p:cond delay="300"/>
                                      </p:stCondLst>
                                      <p:childTnLst>
                                        <p:set>
                                          <p:cBhvr>
                                            <p:cTn id="182" dur="1" fill="hold">
                                              <p:stCondLst>
                                                <p:cond delay="0"/>
                                              </p:stCondLst>
                                            </p:cTn>
                                            <p:tgtEl>
                                              <p:spTgt spid="172"/>
                                            </p:tgtEl>
                                            <p:attrNameLst>
                                              <p:attrName>style.visibility</p:attrName>
                                            </p:attrNameLst>
                                          </p:cBhvr>
                                          <p:to>
                                            <p:strVal val="visible"/>
                                          </p:to>
                                        </p:set>
                                        <p:anim calcmode="lin" valueType="num">
                                          <p:cBhvr>
                                            <p:cTn id="183" dur="500" fill="hold"/>
                                            <p:tgtEl>
                                              <p:spTgt spid="172"/>
                                            </p:tgtEl>
                                            <p:attrNameLst>
                                              <p:attrName>ppt_w</p:attrName>
                                            </p:attrNameLst>
                                          </p:cBhvr>
                                          <p:tavLst>
                                            <p:tav tm="0">
                                              <p:val>
                                                <p:fltVal val="0"/>
                                              </p:val>
                                            </p:tav>
                                            <p:tav tm="100000">
                                              <p:val>
                                                <p:strVal val="#ppt_w"/>
                                              </p:val>
                                            </p:tav>
                                          </p:tavLst>
                                        </p:anim>
                                        <p:anim calcmode="lin" valueType="num">
                                          <p:cBhvr>
                                            <p:cTn id="184" dur="500" fill="hold"/>
                                            <p:tgtEl>
                                              <p:spTgt spid="172"/>
                                            </p:tgtEl>
                                            <p:attrNameLst>
                                              <p:attrName>ppt_h</p:attrName>
                                            </p:attrNameLst>
                                          </p:cBhvr>
                                          <p:tavLst>
                                            <p:tav tm="0">
                                              <p:val>
                                                <p:fltVal val="0"/>
                                              </p:val>
                                            </p:tav>
                                            <p:tav tm="100000">
                                              <p:val>
                                                <p:strVal val="#ppt_h"/>
                                              </p:val>
                                            </p:tav>
                                          </p:tavLst>
                                        </p:anim>
                                        <p:anim calcmode="lin" valueType="num">
                                          <p:cBhvr>
                                            <p:cTn id="185" dur="500" fill="hold"/>
                                            <p:tgtEl>
                                              <p:spTgt spid="172"/>
                                            </p:tgtEl>
                                            <p:attrNameLst>
                                              <p:attrName>ppt_x</p:attrName>
                                            </p:attrNameLst>
                                          </p:cBhvr>
                                          <p:tavLst>
                                            <p:tav tm="0">
                                              <p:val>
                                                <p:fltVal val="0.5"/>
                                              </p:val>
                                            </p:tav>
                                            <p:tav tm="100000">
                                              <p:val>
                                                <p:strVal val="#ppt_x"/>
                                              </p:val>
                                            </p:tav>
                                          </p:tavLst>
                                        </p:anim>
                                        <p:anim calcmode="lin" valueType="num">
                                          <p:cBhvr>
                                            <p:cTn id="186" dur="500" fill="hold"/>
                                            <p:tgtEl>
                                              <p:spTgt spid="172"/>
                                            </p:tgtEl>
                                            <p:attrNameLst>
                                              <p:attrName>ppt_y</p:attrName>
                                            </p:attrNameLst>
                                          </p:cBhvr>
                                          <p:tavLst>
                                            <p:tav tm="0">
                                              <p:val>
                                                <p:fltVal val="0.5"/>
                                              </p:val>
                                            </p:tav>
                                            <p:tav tm="100000">
                                              <p:val>
                                                <p:strVal val="#ppt_y"/>
                                              </p:val>
                                            </p:tav>
                                          </p:tavLst>
                                        </p:anim>
                                      </p:childTnLst>
                                    </p:cTn>
                                  </p:par>
                                  <p:par>
                                    <p:cTn id="187" presetID="23" presetClass="entr" presetSubtype="528" fill="hold" nodeType="withEffect">
                                      <p:stCondLst>
                                        <p:cond delay="600"/>
                                      </p:stCondLst>
                                      <p:childTnLst>
                                        <p:set>
                                          <p:cBhvr>
                                            <p:cTn id="188" dur="1" fill="hold">
                                              <p:stCondLst>
                                                <p:cond delay="0"/>
                                              </p:stCondLst>
                                            </p:cTn>
                                            <p:tgtEl>
                                              <p:spTgt spid="175"/>
                                            </p:tgtEl>
                                            <p:attrNameLst>
                                              <p:attrName>style.visibility</p:attrName>
                                            </p:attrNameLst>
                                          </p:cBhvr>
                                          <p:to>
                                            <p:strVal val="visible"/>
                                          </p:to>
                                        </p:set>
                                        <p:anim calcmode="lin" valueType="num">
                                          <p:cBhvr>
                                            <p:cTn id="189" dur="500" fill="hold"/>
                                            <p:tgtEl>
                                              <p:spTgt spid="175"/>
                                            </p:tgtEl>
                                            <p:attrNameLst>
                                              <p:attrName>ppt_w</p:attrName>
                                            </p:attrNameLst>
                                          </p:cBhvr>
                                          <p:tavLst>
                                            <p:tav tm="0">
                                              <p:val>
                                                <p:fltVal val="0"/>
                                              </p:val>
                                            </p:tav>
                                            <p:tav tm="100000">
                                              <p:val>
                                                <p:strVal val="#ppt_w"/>
                                              </p:val>
                                            </p:tav>
                                          </p:tavLst>
                                        </p:anim>
                                        <p:anim calcmode="lin" valueType="num">
                                          <p:cBhvr>
                                            <p:cTn id="190" dur="500" fill="hold"/>
                                            <p:tgtEl>
                                              <p:spTgt spid="175"/>
                                            </p:tgtEl>
                                            <p:attrNameLst>
                                              <p:attrName>ppt_h</p:attrName>
                                            </p:attrNameLst>
                                          </p:cBhvr>
                                          <p:tavLst>
                                            <p:tav tm="0">
                                              <p:val>
                                                <p:fltVal val="0"/>
                                              </p:val>
                                            </p:tav>
                                            <p:tav tm="100000">
                                              <p:val>
                                                <p:strVal val="#ppt_h"/>
                                              </p:val>
                                            </p:tav>
                                          </p:tavLst>
                                        </p:anim>
                                        <p:anim calcmode="lin" valueType="num">
                                          <p:cBhvr>
                                            <p:cTn id="191" dur="500" fill="hold"/>
                                            <p:tgtEl>
                                              <p:spTgt spid="175"/>
                                            </p:tgtEl>
                                            <p:attrNameLst>
                                              <p:attrName>ppt_x</p:attrName>
                                            </p:attrNameLst>
                                          </p:cBhvr>
                                          <p:tavLst>
                                            <p:tav tm="0">
                                              <p:val>
                                                <p:fltVal val="0.5"/>
                                              </p:val>
                                            </p:tav>
                                            <p:tav tm="100000">
                                              <p:val>
                                                <p:strVal val="#ppt_x"/>
                                              </p:val>
                                            </p:tav>
                                          </p:tavLst>
                                        </p:anim>
                                        <p:anim calcmode="lin" valueType="num">
                                          <p:cBhvr>
                                            <p:cTn id="192" dur="500" fill="hold"/>
                                            <p:tgtEl>
                                              <p:spTgt spid="175"/>
                                            </p:tgtEl>
                                            <p:attrNameLst>
                                              <p:attrName>ppt_y</p:attrName>
                                            </p:attrNameLst>
                                          </p:cBhvr>
                                          <p:tavLst>
                                            <p:tav tm="0">
                                              <p:val>
                                                <p:fltVal val="0.5"/>
                                              </p:val>
                                            </p:tav>
                                            <p:tav tm="100000">
                                              <p:val>
                                                <p:strVal val="#ppt_y"/>
                                              </p:val>
                                            </p:tav>
                                          </p:tavLst>
                                        </p:anim>
                                      </p:childTnLst>
                                    </p:cTn>
                                  </p:par>
                                  <p:par>
                                    <p:cTn id="193" presetID="23" presetClass="entr" presetSubtype="528" fill="hold" nodeType="withEffect">
                                      <p:stCondLst>
                                        <p:cond delay="600"/>
                                      </p:stCondLst>
                                      <p:childTnLst>
                                        <p:set>
                                          <p:cBhvr>
                                            <p:cTn id="194" dur="1" fill="hold">
                                              <p:stCondLst>
                                                <p:cond delay="0"/>
                                              </p:stCondLst>
                                            </p:cTn>
                                            <p:tgtEl>
                                              <p:spTgt spid="178"/>
                                            </p:tgtEl>
                                            <p:attrNameLst>
                                              <p:attrName>style.visibility</p:attrName>
                                            </p:attrNameLst>
                                          </p:cBhvr>
                                          <p:to>
                                            <p:strVal val="visible"/>
                                          </p:to>
                                        </p:set>
                                        <p:anim calcmode="lin" valueType="num">
                                          <p:cBhvr>
                                            <p:cTn id="195" dur="500" fill="hold"/>
                                            <p:tgtEl>
                                              <p:spTgt spid="178"/>
                                            </p:tgtEl>
                                            <p:attrNameLst>
                                              <p:attrName>ppt_w</p:attrName>
                                            </p:attrNameLst>
                                          </p:cBhvr>
                                          <p:tavLst>
                                            <p:tav tm="0">
                                              <p:val>
                                                <p:fltVal val="0"/>
                                              </p:val>
                                            </p:tav>
                                            <p:tav tm="100000">
                                              <p:val>
                                                <p:strVal val="#ppt_w"/>
                                              </p:val>
                                            </p:tav>
                                          </p:tavLst>
                                        </p:anim>
                                        <p:anim calcmode="lin" valueType="num">
                                          <p:cBhvr>
                                            <p:cTn id="196" dur="500" fill="hold"/>
                                            <p:tgtEl>
                                              <p:spTgt spid="178"/>
                                            </p:tgtEl>
                                            <p:attrNameLst>
                                              <p:attrName>ppt_h</p:attrName>
                                            </p:attrNameLst>
                                          </p:cBhvr>
                                          <p:tavLst>
                                            <p:tav tm="0">
                                              <p:val>
                                                <p:fltVal val="0"/>
                                              </p:val>
                                            </p:tav>
                                            <p:tav tm="100000">
                                              <p:val>
                                                <p:strVal val="#ppt_h"/>
                                              </p:val>
                                            </p:tav>
                                          </p:tavLst>
                                        </p:anim>
                                        <p:anim calcmode="lin" valueType="num">
                                          <p:cBhvr>
                                            <p:cTn id="197" dur="500" fill="hold"/>
                                            <p:tgtEl>
                                              <p:spTgt spid="178"/>
                                            </p:tgtEl>
                                            <p:attrNameLst>
                                              <p:attrName>ppt_x</p:attrName>
                                            </p:attrNameLst>
                                          </p:cBhvr>
                                          <p:tavLst>
                                            <p:tav tm="0">
                                              <p:val>
                                                <p:fltVal val="0.5"/>
                                              </p:val>
                                            </p:tav>
                                            <p:tav tm="100000">
                                              <p:val>
                                                <p:strVal val="#ppt_x"/>
                                              </p:val>
                                            </p:tav>
                                          </p:tavLst>
                                        </p:anim>
                                        <p:anim calcmode="lin" valueType="num">
                                          <p:cBhvr>
                                            <p:cTn id="198" dur="500" fill="hold"/>
                                            <p:tgtEl>
                                              <p:spTgt spid="178"/>
                                            </p:tgtEl>
                                            <p:attrNameLst>
                                              <p:attrName>ppt_y</p:attrName>
                                            </p:attrNameLst>
                                          </p:cBhvr>
                                          <p:tavLst>
                                            <p:tav tm="0">
                                              <p:val>
                                                <p:fltVal val="0.5"/>
                                              </p:val>
                                            </p:tav>
                                            <p:tav tm="100000">
                                              <p:val>
                                                <p:strVal val="#ppt_y"/>
                                              </p:val>
                                            </p:tav>
                                          </p:tavLst>
                                        </p:anim>
                                      </p:childTnLst>
                                    </p:cTn>
                                  </p:par>
                                  <p:par>
                                    <p:cTn id="199" presetID="26" presetClass="emph" presetSubtype="0" repeatCount="3000" fill="hold" nodeType="withEffect">
                                      <p:stCondLst>
                                        <p:cond delay="600"/>
                                      </p:stCondLst>
                                      <p:childTnLst>
                                        <p:animEffect transition="out" filter="fade">
                                          <p:cBhvr>
                                            <p:cTn id="200" dur="500" tmFilter="0, 0; .2, .5; .8, .5; 1, 0"/>
                                            <p:tgtEl>
                                              <p:spTgt spid="142"/>
                                            </p:tgtEl>
                                          </p:cBhvr>
                                        </p:animEffect>
                                        <p:animScale>
                                          <p:cBhvr>
                                            <p:cTn id="201" dur="250" autoRev="1" fill="hold"/>
                                            <p:tgtEl>
                                              <p:spTgt spid="142"/>
                                            </p:tgtEl>
                                          </p:cBhvr>
                                          <p:by x="105000" y="105000"/>
                                        </p:animScale>
                                      </p:childTnLst>
                                    </p:cTn>
                                  </p:par>
                                  <p:par>
                                    <p:cTn id="202" presetID="26" presetClass="emph" presetSubtype="0" repeatCount="3000" fill="hold" nodeType="withEffect">
                                      <p:stCondLst>
                                        <p:cond delay="710"/>
                                      </p:stCondLst>
                                      <p:childTnLst>
                                        <p:animEffect transition="out" filter="fade">
                                          <p:cBhvr>
                                            <p:cTn id="203" dur="500" tmFilter="0, 0; .2, .5; .8, .5; 1, 0"/>
                                            <p:tgtEl>
                                              <p:spTgt spid="163"/>
                                            </p:tgtEl>
                                          </p:cBhvr>
                                        </p:animEffect>
                                        <p:animScale>
                                          <p:cBhvr>
                                            <p:cTn id="204" dur="250" autoRev="1" fill="hold"/>
                                            <p:tgtEl>
                                              <p:spTgt spid="163"/>
                                            </p:tgtEl>
                                          </p:cBhvr>
                                          <p:by x="105000" y="105000"/>
                                        </p:animScale>
                                      </p:childTnLst>
                                    </p:cTn>
                                  </p:par>
                                  <p:par>
                                    <p:cTn id="205" presetID="26" presetClass="emph" presetSubtype="0" repeatCount="3000" fill="hold" nodeType="withEffect">
                                      <p:stCondLst>
                                        <p:cond delay="410"/>
                                      </p:stCondLst>
                                      <p:childTnLst>
                                        <p:animEffect transition="out" filter="fade">
                                          <p:cBhvr>
                                            <p:cTn id="206" dur="500" tmFilter="0, 0; .2, .5; .8, .5; 1, 0"/>
                                            <p:tgtEl>
                                              <p:spTgt spid="169"/>
                                            </p:tgtEl>
                                          </p:cBhvr>
                                        </p:animEffect>
                                        <p:animScale>
                                          <p:cBhvr>
                                            <p:cTn id="207" dur="250" autoRev="1" fill="hold"/>
                                            <p:tgtEl>
                                              <p:spTgt spid="169"/>
                                            </p:tgtEl>
                                          </p:cBhvr>
                                          <p:by x="105000" y="105000"/>
                                        </p:animScale>
                                      </p:childTnLst>
                                    </p:cTn>
                                  </p:par>
                                  <p:par>
                                    <p:cTn id="208" presetID="26" presetClass="emph" presetSubtype="0" repeatCount="3000" fill="hold" nodeType="withEffect">
                                      <p:stCondLst>
                                        <p:cond delay="810"/>
                                      </p:stCondLst>
                                      <p:childTnLst>
                                        <p:animEffect transition="out" filter="fade">
                                          <p:cBhvr>
                                            <p:cTn id="209" dur="500" tmFilter="0, 0; .2, .5; .8, .5; 1, 0"/>
                                            <p:tgtEl>
                                              <p:spTgt spid="172"/>
                                            </p:tgtEl>
                                          </p:cBhvr>
                                        </p:animEffect>
                                        <p:animScale>
                                          <p:cBhvr>
                                            <p:cTn id="210" dur="250" autoRev="1" fill="hold"/>
                                            <p:tgtEl>
                                              <p:spTgt spid="172"/>
                                            </p:tgtEl>
                                          </p:cBhvr>
                                          <p:by x="105000" y="105000"/>
                                        </p:animScale>
                                      </p:childTnLst>
                                    </p:cTn>
                                  </p:par>
                                </p:childTnLst>
                              </p:cTn>
                            </p:par>
                            <p:par>
                              <p:cTn id="211" fill="hold">
                                <p:stCondLst>
                                  <p:cond delay="9410"/>
                                </p:stCondLst>
                                <p:childTnLst>
                                  <p:par>
                                    <p:cTn id="212" presetID="10" presetClass="entr" presetSubtype="0" fill="hold" grpId="0" nodeType="afterEffect">
                                      <p:stCondLst>
                                        <p:cond delay="0"/>
                                      </p:stCondLst>
                                      <p:childTnLst>
                                        <p:set>
                                          <p:cBhvr>
                                            <p:cTn id="213" dur="1" fill="hold">
                                              <p:stCondLst>
                                                <p:cond delay="0"/>
                                              </p:stCondLst>
                                            </p:cTn>
                                            <p:tgtEl>
                                              <p:spTgt spid="2"/>
                                            </p:tgtEl>
                                            <p:attrNameLst>
                                              <p:attrName>style.visibility</p:attrName>
                                            </p:attrNameLst>
                                          </p:cBhvr>
                                          <p:to>
                                            <p:strVal val="visible"/>
                                          </p:to>
                                        </p:set>
                                        <p:animEffect transition="in" filter="fade">
                                          <p:cBhvr>
                                            <p:cTn id="214"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5" grpId="0" animBg="1"/>
          <p:bldP spid="15" grpId="1" animBg="1"/>
          <p:bldP spid="16" grpId="0"/>
          <p:bldP spid="16" grpId="1"/>
          <p:bldP spid="17" grpId="0" animBg="1"/>
          <p:bldP spid="17" grpId="1" animBg="1"/>
          <p:bldP spid="18" grpId="0"/>
          <p:bldP spid="18" grpId="1"/>
          <p:bldP spid="19" grpId="0" animBg="1"/>
          <p:bldP spid="19" grpId="1" animBg="1"/>
          <p:bldP spid="20" grpId="0"/>
          <p:bldP spid="20" grpId="1"/>
          <p:bldP spid="21" grpId="0" animBg="1"/>
          <p:bldP spid="21" grpId="1" animBg="1"/>
          <p:bldP spid="22" grpId="0"/>
          <p:bldP spid="22" grpId="1"/>
          <p:bldP spid="23" grpId="0" animBg="1"/>
          <p:bldP spid="23" grpId="1" animBg="1"/>
          <p:bldP spid="24" grpId="0"/>
          <p:bldP spid="24" grpId="1"/>
          <p:bldP spid="25" grpId="0"/>
          <p:bldP spid="26" grpId="0"/>
          <p:bldP spid="27" grpId="0"/>
          <p:bldP spid="28" grpId="0"/>
          <p:bldP spid="32" grpId="0" animBg="1"/>
          <p:bldP spid="32" grpId="1" animBg="1"/>
          <p:bldP spid="33" grpId="0"/>
          <p:bldP spid="33" grpId="1"/>
          <p:bldP spid="34" grpId="0"/>
          <p:bldP spid="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淘宝网Chenying0907出品 14"/>
          <p:cNvSpPr/>
          <p:nvPr/>
        </p:nvSpPr>
        <p:spPr>
          <a:xfrm>
            <a:off x="2411760" y="2448198"/>
            <a:ext cx="914846" cy="914846"/>
          </a:xfrm>
          <a:prstGeom prst="ellipse">
            <a:avLst/>
          </a:pr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6" name="淘宝网Chenying0907出品 15"/>
          <p:cNvSpPr/>
          <p:nvPr/>
        </p:nvSpPr>
        <p:spPr>
          <a:xfrm>
            <a:off x="4644008" y="2361690"/>
            <a:ext cx="3600400" cy="698268"/>
          </a:xfrm>
          <a:prstGeom prst="rect">
            <a:avLst/>
          </a:prstGeom>
        </p:spPr>
        <p:txBody>
          <a:bodyPr wrap="square" lIns="0">
            <a:spAutoFit/>
          </a:bodyPr>
          <a:lstStyle/>
          <a:p>
            <a:pPr fontAlgn="base">
              <a:lnSpc>
                <a:spcPct val="125000"/>
              </a:lnSpc>
              <a:spcBef>
                <a:spcPct val="0"/>
              </a:spcBef>
              <a:spcAft>
                <a:spcPct val="0"/>
              </a:spcAft>
            </a:pPr>
            <a:r>
              <a:rPr lang="zh-CN" altLang="en-US" sz="1050" dirty="0">
                <a:solidFill>
                  <a:schemeClr val="bg1">
                    <a:lumMod val="50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此处添加详细文本描述，建议与标题相关并符合整体语言风格此处添加详细文本描述，建议与标题相关并符合整体语言风格此处添加详细文本描述。</a:t>
            </a:r>
            <a:endParaRPr lang="en-US" altLang="zh-CN" sz="1050" dirty="0">
              <a:solidFill>
                <a:schemeClr val="bg1">
                  <a:lumMod val="50000"/>
                </a:schemeClr>
              </a:solidFill>
              <a:latin typeface="微软雅黑"/>
              <a:cs typeface="Lato Light" charset="0"/>
              <a:sym typeface="Lato Light" charset="0"/>
            </a:endParaRPr>
          </a:p>
        </p:txBody>
      </p:sp>
      <p:sp>
        <p:nvSpPr>
          <p:cNvPr id="17" name="淘宝网Chenying0907出品 16"/>
          <p:cNvSpPr/>
          <p:nvPr/>
        </p:nvSpPr>
        <p:spPr>
          <a:xfrm>
            <a:off x="4644008" y="1634852"/>
            <a:ext cx="2448272" cy="800219"/>
          </a:xfrm>
          <a:prstGeom prst="rect">
            <a:avLst/>
          </a:prstGeom>
        </p:spPr>
        <p:txBody>
          <a:bodyPr wrap="square" lIns="0">
            <a:spAutoFit/>
          </a:bodyPr>
          <a:lstStyle/>
          <a:p>
            <a:r>
              <a:rPr lang="zh-CN" altLang="en-US" sz="2400" b="1" dirty="0">
                <a:solidFill>
                  <a:schemeClr val="tx1">
                    <a:lumMod val="65000"/>
                    <a:lumOff val="35000"/>
                  </a:schemeClr>
                </a:solidFill>
                <a:latin typeface="+mj-ea"/>
              </a:rPr>
              <a:t>工作汇报</a:t>
            </a:r>
          </a:p>
          <a:p>
            <a:r>
              <a:rPr lang="en-US" altLang="zh-CN" sz="2200" dirty="0">
                <a:solidFill>
                  <a:schemeClr val="tx1">
                    <a:lumMod val="50000"/>
                    <a:lumOff val="50000"/>
                  </a:schemeClr>
                </a:solidFill>
                <a:latin typeface="+mj-ea"/>
              </a:rPr>
              <a:t>WORKREPORT</a:t>
            </a:r>
            <a:endParaRPr lang="zh-CN" altLang="en-US" sz="2200" dirty="0">
              <a:solidFill>
                <a:schemeClr val="tx1">
                  <a:lumMod val="50000"/>
                  <a:lumOff val="50000"/>
                </a:schemeClr>
              </a:solidFill>
              <a:latin typeface="+mj-ea"/>
            </a:endParaRPr>
          </a:p>
        </p:txBody>
      </p:sp>
      <p:sp>
        <p:nvSpPr>
          <p:cNvPr id="24" name="淘宝网Chenying0907出品 23"/>
          <p:cNvSpPr/>
          <p:nvPr/>
        </p:nvSpPr>
        <p:spPr>
          <a:xfrm>
            <a:off x="1547664" y="1296863"/>
            <a:ext cx="1580828" cy="1580828"/>
          </a:xfrm>
          <a:prstGeom prst="ellipse">
            <a:avLst/>
          </a:prstGeom>
          <a:no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6" name="淘宝网Chenying0907出品 25"/>
          <p:cNvSpPr/>
          <p:nvPr/>
        </p:nvSpPr>
        <p:spPr>
          <a:xfrm>
            <a:off x="1115616" y="2016943"/>
            <a:ext cx="628674" cy="628674"/>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8" name="淘宝网Chenying0907出品 27"/>
          <p:cNvSpPr/>
          <p:nvPr/>
        </p:nvSpPr>
        <p:spPr>
          <a:xfrm>
            <a:off x="3563888" y="1728911"/>
            <a:ext cx="347246" cy="347246"/>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9" name="淘宝网Chenying0907出品 28"/>
          <p:cNvSpPr/>
          <p:nvPr/>
        </p:nvSpPr>
        <p:spPr>
          <a:xfrm>
            <a:off x="2527223" y="2035699"/>
            <a:ext cx="825000" cy="825000"/>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0" name="TextBox 29"/>
          <p:cNvSpPr txBox="1"/>
          <p:nvPr/>
        </p:nvSpPr>
        <p:spPr>
          <a:xfrm>
            <a:off x="2483768" y="2094255"/>
            <a:ext cx="911910" cy="707886"/>
          </a:xfrm>
          <a:prstGeom prst="rect">
            <a:avLst/>
          </a:prstGeom>
          <a:noFill/>
        </p:spPr>
        <p:txBody>
          <a:bodyPr wrap="square" rtlCol="0">
            <a:spAutoFit/>
          </a:bodyPr>
          <a:lstStyle/>
          <a:p>
            <a:pPr algn="ctr"/>
            <a:r>
              <a:rPr lang="en-US" altLang="zh-CN" sz="4000" b="1" dirty="0">
                <a:solidFill>
                  <a:schemeClr val="bg1"/>
                </a:solidFill>
                <a:latin typeface="微软雅黑" panose="020B0503020204020204" pitchFamily="34" charset="-122"/>
                <a:ea typeface="微软雅黑" panose="020B0503020204020204" pitchFamily="34" charset="-122"/>
              </a:rPr>
              <a:t>1</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663644" y="-1892746"/>
            <a:ext cx="877163" cy="369332"/>
          </a:xfrm>
          <a:prstGeom prst="rect">
            <a:avLst/>
          </a:prstGeom>
          <a:noFill/>
        </p:spPr>
        <p:txBody>
          <a:bodyPr wrap="none" rtlCol="0">
            <a:spAutoFit/>
          </a:bodyPr>
          <a:lstStyle/>
          <a:p>
            <a:r>
              <a:rPr lang="zh-CN" altLang="en-US" dirty="0"/>
              <a:t>延迟符</a:t>
            </a:r>
          </a:p>
        </p:txBody>
      </p:sp>
      <p:grpSp>
        <p:nvGrpSpPr>
          <p:cNvPr id="61" name="淘宝网Chenying0907出品 60"/>
          <p:cNvGrpSpPr/>
          <p:nvPr/>
        </p:nvGrpSpPr>
        <p:grpSpPr>
          <a:xfrm>
            <a:off x="6285995" y="4111651"/>
            <a:ext cx="1179281" cy="117928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3" name="淘宝网Chenying0907出品 6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4" name="淘宝网Chenying0907出品 63"/>
          <p:cNvGrpSpPr/>
          <p:nvPr/>
        </p:nvGrpSpPr>
        <p:grpSpPr>
          <a:xfrm>
            <a:off x="4758843" y="4606644"/>
            <a:ext cx="630230" cy="630230"/>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6" name="淘宝网Chenying0907出品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7" name="淘宝网Chenying0907出品 66"/>
          <p:cNvGrpSpPr/>
          <p:nvPr/>
        </p:nvGrpSpPr>
        <p:grpSpPr>
          <a:xfrm>
            <a:off x="5437632" y="4921759"/>
            <a:ext cx="890519" cy="890519"/>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9" name="淘宝网Chenying0907出品 6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0" name="淘宝网Chenying0907出品 69"/>
          <p:cNvGrpSpPr/>
          <p:nvPr/>
        </p:nvGrpSpPr>
        <p:grpSpPr>
          <a:xfrm>
            <a:off x="7760135" y="4731882"/>
            <a:ext cx="685800" cy="685800"/>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2" name="淘宝网Chenying0907出品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73" name="淘宝网Chenying0907出品 72"/>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5" name="淘宝网Chenying0907出品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6" name="淘宝网Chenying0907出品 75"/>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8" name="淘宝网Chenying0907出品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9" name="淘宝网Chenying0907出品 78"/>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1" name="淘宝网Chenying0907出品 8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82" name="淘宝网Chenying0907出品 81"/>
          <p:cNvGrpSpPr/>
          <p:nvPr/>
        </p:nvGrpSpPr>
        <p:grpSpPr>
          <a:xfrm>
            <a:off x="8465453" y="3831663"/>
            <a:ext cx="1179281" cy="1179281"/>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4" name="淘宝网Chenying0907出品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5" name="淘宝网Chenying0907出品 84"/>
          <p:cNvGrpSpPr/>
          <p:nvPr/>
        </p:nvGrpSpPr>
        <p:grpSpPr>
          <a:xfrm>
            <a:off x="4420394" y="4325144"/>
            <a:ext cx="223080" cy="223080"/>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7" name="淘宝网Chenying0907出品 8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88" name="淘宝网Chenying0907出品 87"/>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0" name="淘宝网Chenying0907出品 89"/>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91" name="淘宝网Chenying0907出品 90"/>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3" name="淘宝网Chenying0907出品 9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94" name="淘宝网Chenying0907出品 93"/>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6" name="淘宝网Chenying0907出品 9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97" name="淘宝网Chenying0907出品 96"/>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9" name="淘宝网Chenying0907出品 9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spTree>
    <p:extLst>
      <p:ext uri="{BB962C8B-B14F-4D97-AF65-F5344CB8AC3E}">
        <p14:creationId xmlns:p14="http://schemas.microsoft.com/office/powerpoint/2010/main" val="25364915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2" presetClass="entr" presetSubtype="2" fill="hold" grpId="0" nodeType="withEffect" p14:presetBounceEnd="58333">
                                      <p:stCondLst>
                                        <p:cond delay="600"/>
                                      </p:stCondLst>
                                      <p:childTnLst>
                                        <p:set>
                                          <p:cBhvr>
                                            <p:cTn id="20" dur="1" fill="hold">
                                              <p:stCondLst>
                                                <p:cond delay="0"/>
                                              </p:stCondLst>
                                            </p:cTn>
                                            <p:tgtEl>
                                              <p:spTgt spid="17"/>
                                            </p:tgtEl>
                                            <p:attrNameLst>
                                              <p:attrName>style.visibility</p:attrName>
                                            </p:attrNameLst>
                                          </p:cBhvr>
                                          <p:to>
                                            <p:strVal val="visible"/>
                                          </p:to>
                                        </p:set>
                                        <p:anim calcmode="lin" valueType="num" p14:bounceEnd="58333">
                                          <p:cBhvr additive="base">
                                            <p:cTn id="21" dur="600" fill="hold"/>
                                            <p:tgtEl>
                                              <p:spTgt spid="17"/>
                                            </p:tgtEl>
                                            <p:attrNameLst>
                                              <p:attrName>ppt_x</p:attrName>
                                            </p:attrNameLst>
                                          </p:cBhvr>
                                          <p:tavLst>
                                            <p:tav tm="0">
                                              <p:val>
                                                <p:strVal val="1+#ppt_w/2"/>
                                              </p:val>
                                            </p:tav>
                                            <p:tav tm="100000">
                                              <p:val>
                                                <p:strVal val="#ppt_x"/>
                                              </p:val>
                                            </p:tav>
                                          </p:tavLst>
                                        </p:anim>
                                        <p:anim calcmode="lin" valueType="num" p14:bounceEnd="58333">
                                          <p:cBhvr additive="base">
                                            <p:cTn id="22" dur="6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58333">
                                      <p:stCondLst>
                                        <p:cond delay="700"/>
                                      </p:stCondLst>
                                      <p:childTnLst>
                                        <p:set>
                                          <p:cBhvr>
                                            <p:cTn id="24" dur="1" fill="hold">
                                              <p:stCondLst>
                                                <p:cond delay="0"/>
                                              </p:stCondLst>
                                            </p:cTn>
                                            <p:tgtEl>
                                              <p:spTgt spid="16"/>
                                            </p:tgtEl>
                                            <p:attrNameLst>
                                              <p:attrName>style.visibility</p:attrName>
                                            </p:attrNameLst>
                                          </p:cBhvr>
                                          <p:to>
                                            <p:strVal val="visible"/>
                                          </p:to>
                                        </p:set>
                                        <p:anim calcmode="lin" valueType="num" p14:bounceEnd="58333">
                                          <p:cBhvr additive="base">
                                            <p:cTn id="25" dur="600" fill="hold"/>
                                            <p:tgtEl>
                                              <p:spTgt spid="16"/>
                                            </p:tgtEl>
                                            <p:attrNameLst>
                                              <p:attrName>ppt_x</p:attrName>
                                            </p:attrNameLst>
                                          </p:cBhvr>
                                          <p:tavLst>
                                            <p:tav tm="0">
                                              <p:val>
                                                <p:strVal val="1+#ppt_w/2"/>
                                              </p:val>
                                            </p:tav>
                                            <p:tav tm="100000">
                                              <p:val>
                                                <p:strVal val="#ppt_x"/>
                                              </p:val>
                                            </p:tav>
                                          </p:tavLst>
                                        </p:anim>
                                        <p:anim calcmode="lin" valueType="num" p14:bounceEnd="58333">
                                          <p:cBhvr additive="base">
                                            <p:cTn id="26" dur="600" fill="hold"/>
                                            <p:tgtEl>
                                              <p:spTgt spid="16"/>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300" fill="hold"/>
                                            <p:tgtEl>
                                              <p:spTgt spid="26"/>
                                            </p:tgtEl>
                                            <p:attrNameLst>
                                              <p:attrName>ppt_w</p:attrName>
                                            </p:attrNameLst>
                                          </p:cBhvr>
                                          <p:tavLst>
                                            <p:tav tm="0">
                                              <p:val>
                                                <p:fltVal val="0"/>
                                              </p:val>
                                            </p:tav>
                                            <p:tav tm="100000">
                                              <p:val>
                                                <p:strVal val="#ppt_w"/>
                                              </p:val>
                                            </p:tav>
                                          </p:tavLst>
                                        </p:anim>
                                        <p:anim calcmode="lin" valueType="num">
                                          <p:cBhvr>
                                            <p:cTn id="30" dur="300" fill="hold"/>
                                            <p:tgtEl>
                                              <p:spTgt spid="26"/>
                                            </p:tgtEl>
                                            <p:attrNameLst>
                                              <p:attrName>ppt_h</p:attrName>
                                            </p:attrNameLst>
                                          </p:cBhvr>
                                          <p:tavLst>
                                            <p:tav tm="0">
                                              <p:val>
                                                <p:fltVal val="0"/>
                                              </p:val>
                                            </p:tav>
                                            <p:tav tm="100000">
                                              <p:val>
                                                <p:strVal val="#ppt_h"/>
                                              </p:val>
                                            </p:tav>
                                          </p:tavLst>
                                        </p:anim>
                                        <p:animEffect transition="in" filter="fade">
                                          <p:cBhvr>
                                            <p:cTn id="31" dur="300"/>
                                            <p:tgtEl>
                                              <p:spTgt spid="26"/>
                                            </p:tgtEl>
                                          </p:cBhvr>
                                        </p:animEffect>
                                      </p:childTnLst>
                                    </p:cTn>
                                  </p:par>
                                  <p:par>
                                    <p:cTn id="32" presetID="6" presetClass="emph" presetSubtype="0" autoRev="1" fill="hold" grpId="1" nodeType="withEffect">
                                      <p:stCondLst>
                                        <p:cond delay="300"/>
                                      </p:stCondLst>
                                      <p:childTnLst>
                                        <p:animScale>
                                          <p:cBhvr>
                                            <p:cTn id="33" dur="150" fill="hold"/>
                                            <p:tgtEl>
                                              <p:spTgt spid="26"/>
                                            </p:tgtEl>
                                          </p:cBhvr>
                                          <p:by x="110000" y="110000"/>
                                        </p:animScale>
                                      </p:childTnLst>
                                    </p:cTn>
                                  </p:par>
                                  <p:par>
                                    <p:cTn id="34" presetID="53" presetClass="entr" presetSubtype="16" fill="hold" grpId="0" nodeType="withEffect">
                                      <p:stCondLst>
                                        <p:cond delay="100"/>
                                      </p:stCondLst>
                                      <p:childTnLst>
                                        <p:set>
                                          <p:cBhvr>
                                            <p:cTn id="35" dur="1" fill="hold">
                                              <p:stCondLst>
                                                <p:cond delay="0"/>
                                              </p:stCondLst>
                                            </p:cTn>
                                            <p:tgtEl>
                                              <p:spTgt spid="24"/>
                                            </p:tgtEl>
                                            <p:attrNameLst>
                                              <p:attrName>style.visibility</p:attrName>
                                            </p:attrNameLst>
                                          </p:cBhvr>
                                          <p:to>
                                            <p:strVal val="visible"/>
                                          </p:to>
                                        </p:set>
                                        <p:anim calcmode="lin" valueType="num">
                                          <p:cBhvr>
                                            <p:cTn id="36" dur="300" fill="hold"/>
                                            <p:tgtEl>
                                              <p:spTgt spid="24"/>
                                            </p:tgtEl>
                                            <p:attrNameLst>
                                              <p:attrName>ppt_w</p:attrName>
                                            </p:attrNameLst>
                                          </p:cBhvr>
                                          <p:tavLst>
                                            <p:tav tm="0">
                                              <p:val>
                                                <p:fltVal val="0"/>
                                              </p:val>
                                            </p:tav>
                                            <p:tav tm="100000">
                                              <p:val>
                                                <p:strVal val="#ppt_w"/>
                                              </p:val>
                                            </p:tav>
                                          </p:tavLst>
                                        </p:anim>
                                        <p:anim calcmode="lin" valueType="num">
                                          <p:cBhvr>
                                            <p:cTn id="37" dur="300" fill="hold"/>
                                            <p:tgtEl>
                                              <p:spTgt spid="24"/>
                                            </p:tgtEl>
                                            <p:attrNameLst>
                                              <p:attrName>ppt_h</p:attrName>
                                            </p:attrNameLst>
                                          </p:cBhvr>
                                          <p:tavLst>
                                            <p:tav tm="0">
                                              <p:val>
                                                <p:fltVal val="0"/>
                                              </p:val>
                                            </p:tav>
                                            <p:tav tm="100000">
                                              <p:val>
                                                <p:strVal val="#ppt_h"/>
                                              </p:val>
                                            </p:tav>
                                          </p:tavLst>
                                        </p:anim>
                                        <p:animEffect transition="in" filter="fade">
                                          <p:cBhvr>
                                            <p:cTn id="38" dur="300"/>
                                            <p:tgtEl>
                                              <p:spTgt spid="24"/>
                                            </p:tgtEl>
                                          </p:cBhvr>
                                        </p:animEffect>
                                      </p:childTnLst>
                                    </p:cTn>
                                  </p:par>
                                  <p:par>
                                    <p:cTn id="39" presetID="6" presetClass="emph" presetSubtype="0" autoRev="1" fill="hold" grpId="1" nodeType="withEffect">
                                      <p:stCondLst>
                                        <p:cond delay="400"/>
                                      </p:stCondLst>
                                      <p:childTnLst>
                                        <p:animScale>
                                          <p:cBhvr>
                                            <p:cTn id="40" dur="150" fill="hold"/>
                                            <p:tgtEl>
                                              <p:spTgt spid="24"/>
                                            </p:tgtEl>
                                          </p:cBhvr>
                                          <p:by x="110000" y="110000"/>
                                        </p:animScale>
                                      </p:childTnLst>
                                    </p:cTn>
                                  </p:par>
                                  <p:par>
                                    <p:cTn id="41" presetID="53" presetClass="entr" presetSubtype="16" fill="hold" grpId="0" nodeType="withEffect">
                                      <p:stCondLst>
                                        <p:cond delay="4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300" fill="hold"/>
                                            <p:tgtEl>
                                              <p:spTgt spid="28"/>
                                            </p:tgtEl>
                                            <p:attrNameLst>
                                              <p:attrName>ppt_w</p:attrName>
                                            </p:attrNameLst>
                                          </p:cBhvr>
                                          <p:tavLst>
                                            <p:tav tm="0">
                                              <p:val>
                                                <p:fltVal val="0"/>
                                              </p:val>
                                            </p:tav>
                                            <p:tav tm="100000">
                                              <p:val>
                                                <p:strVal val="#ppt_w"/>
                                              </p:val>
                                            </p:tav>
                                          </p:tavLst>
                                        </p:anim>
                                        <p:anim calcmode="lin" valueType="num">
                                          <p:cBhvr>
                                            <p:cTn id="44" dur="300" fill="hold"/>
                                            <p:tgtEl>
                                              <p:spTgt spid="28"/>
                                            </p:tgtEl>
                                            <p:attrNameLst>
                                              <p:attrName>ppt_h</p:attrName>
                                            </p:attrNameLst>
                                          </p:cBhvr>
                                          <p:tavLst>
                                            <p:tav tm="0">
                                              <p:val>
                                                <p:fltVal val="0"/>
                                              </p:val>
                                            </p:tav>
                                            <p:tav tm="100000">
                                              <p:val>
                                                <p:strVal val="#ppt_h"/>
                                              </p:val>
                                            </p:tav>
                                          </p:tavLst>
                                        </p:anim>
                                        <p:animEffect transition="in" filter="fade">
                                          <p:cBhvr>
                                            <p:cTn id="45" dur="300"/>
                                            <p:tgtEl>
                                              <p:spTgt spid="28"/>
                                            </p:tgtEl>
                                          </p:cBhvr>
                                        </p:animEffect>
                                      </p:childTnLst>
                                    </p:cTn>
                                  </p:par>
                                  <p:par>
                                    <p:cTn id="46" presetID="6" presetClass="emph" presetSubtype="0" autoRev="1" fill="hold" grpId="1" nodeType="withEffect">
                                      <p:stCondLst>
                                        <p:cond delay="700"/>
                                      </p:stCondLst>
                                      <p:childTnLst>
                                        <p:animScale>
                                          <p:cBhvr>
                                            <p:cTn id="47" dur="150" fill="hold"/>
                                            <p:tgtEl>
                                              <p:spTgt spid="28"/>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300" fill="hold"/>
                                            <p:tgtEl>
                                              <p:spTgt spid="15"/>
                                            </p:tgtEl>
                                            <p:attrNameLst>
                                              <p:attrName>ppt_w</p:attrName>
                                            </p:attrNameLst>
                                          </p:cBhvr>
                                          <p:tavLst>
                                            <p:tav tm="0">
                                              <p:val>
                                                <p:fltVal val="0"/>
                                              </p:val>
                                            </p:tav>
                                            <p:tav tm="100000">
                                              <p:val>
                                                <p:strVal val="#ppt_w"/>
                                              </p:val>
                                            </p:tav>
                                          </p:tavLst>
                                        </p:anim>
                                        <p:anim calcmode="lin" valueType="num">
                                          <p:cBhvr>
                                            <p:cTn id="51" dur="300" fill="hold"/>
                                            <p:tgtEl>
                                              <p:spTgt spid="15"/>
                                            </p:tgtEl>
                                            <p:attrNameLst>
                                              <p:attrName>ppt_h</p:attrName>
                                            </p:attrNameLst>
                                          </p:cBhvr>
                                          <p:tavLst>
                                            <p:tav tm="0">
                                              <p:val>
                                                <p:fltVal val="0"/>
                                              </p:val>
                                            </p:tav>
                                            <p:tav tm="100000">
                                              <p:val>
                                                <p:strVal val="#ppt_h"/>
                                              </p:val>
                                            </p:tav>
                                          </p:tavLst>
                                        </p:anim>
                                        <p:animEffect transition="in" filter="fade">
                                          <p:cBhvr>
                                            <p:cTn id="52" dur="300"/>
                                            <p:tgtEl>
                                              <p:spTgt spid="15"/>
                                            </p:tgtEl>
                                          </p:cBhvr>
                                        </p:animEffect>
                                      </p:childTnLst>
                                    </p:cTn>
                                  </p:par>
                                  <p:par>
                                    <p:cTn id="53" presetID="6" presetClass="emph" presetSubtype="0" autoRev="1" fill="hold" grpId="1" nodeType="withEffect">
                                      <p:stCondLst>
                                        <p:cond delay="700"/>
                                      </p:stCondLst>
                                      <p:childTnLst>
                                        <p:animScale>
                                          <p:cBhvr>
                                            <p:cTn id="54" dur="150" fill="hold"/>
                                            <p:tgtEl>
                                              <p:spTgt spid="15"/>
                                            </p:tgtEl>
                                          </p:cBhvr>
                                          <p:by x="110000" y="110000"/>
                                        </p:animScale>
                                      </p:childTnLst>
                                    </p:cTn>
                                  </p:par>
                                </p:childTnLst>
                              </p:cTn>
                            </p:par>
                            <p:par>
                              <p:cTn id="55" fill="hold">
                                <p:stCondLst>
                                  <p:cond delay="1300"/>
                                </p:stCondLst>
                                <p:childTnLst>
                                  <p:par>
                                    <p:cTn id="56" presetID="23" presetClass="entr" presetSubtype="528"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 calcmode="lin" valueType="num">
                                          <p:cBhvr>
                                            <p:cTn id="60" dur="500" fill="hold"/>
                                            <p:tgtEl>
                                              <p:spTgt spid="61"/>
                                            </p:tgtEl>
                                            <p:attrNameLst>
                                              <p:attrName>ppt_x</p:attrName>
                                            </p:attrNameLst>
                                          </p:cBhvr>
                                          <p:tavLst>
                                            <p:tav tm="0">
                                              <p:val>
                                                <p:fltVal val="0.5"/>
                                              </p:val>
                                            </p:tav>
                                            <p:tav tm="100000">
                                              <p:val>
                                                <p:strVal val="#ppt_x"/>
                                              </p:val>
                                            </p:tav>
                                          </p:tavLst>
                                        </p:anim>
                                        <p:anim calcmode="lin" valueType="num">
                                          <p:cBhvr>
                                            <p:cTn id="61" dur="500" fill="hold"/>
                                            <p:tgtEl>
                                              <p:spTgt spid="61"/>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64"/>
                                            </p:tgtEl>
                                            <p:attrNameLst>
                                              <p:attrName>style.visibility</p:attrName>
                                            </p:attrNameLst>
                                          </p:cBhvr>
                                          <p:to>
                                            <p:strVal val="visible"/>
                                          </p:to>
                                        </p:set>
                                        <p:anim calcmode="lin" valueType="num">
                                          <p:cBhvr>
                                            <p:cTn id="64" dur="500" fill="hold"/>
                                            <p:tgtEl>
                                              <p:spTgt spid="64"/>
                                            </p:tgtEl>
                                            <p:attrNameLst>
                                              <p:attrName>ppt_w</p:attrName>
                                            </p:attrNameLst>
                                          </p:cBhvr>
                                          <p:tavLst>
                                            <p:tav tm="0">
                                              <p:val>
                                                <p:fltVal val="0"/>
                                              </p:val>
                                            </p:tav>
                                            <p:tav tm="100000">
                                              <p:val>
                                                <p:strVal val="#ppt_w"/>
                                              </p:val>
                                            </p:tav>
                                          </p:tavLst>
                                        </p:anim>
                                        <p:anim calcmode="lin" valueType="num">
                                          <p:cBhvr>
                                            <p:cTn id="65" dur="500" fill="hold"/>
                                            <p:tgtEl>
                                              <p:spTgt spid="64"/>
                                            </p:tgtEl>
                                            <p:attrNameLst>
                                              <p:attrName>ppt_h</p:attrName>
                                            </p:attrNameLst>
                                          </p:cBhvr>
                                          <p:tavLst>
                                            <p:tav tm="0">
                                              <p:val>
                                                <p:fltVal val="0"/>
                                              </p:val>
                                            </p:tav>
                                            <p:tav tm="100000">
                                              <p:val>
                                                <p:strVal val="#ppt_h"/>
                                              </p:val>
                                            </p:tav>
                                          </p:tavLst>
                                        </p:anim>
                                        <p:anim calcmode="lin" valueType="num">
                                          <p:cBhvr>
                                            <p:cTn id="66" dur="500" fill="hold"/>
                                            <p:tgtEl>
                                              <p:spTgt spid="64"/>
                                            </p:tgtEl>
                                            <p:attrNameLst>
                                              <p:attrName>ppt_x</p:attrName>
                                            </p:attrNameLst>
                                          </p:cBhvr>
                                          <p:tavLst>
                                            <p:tav tm="0">
                                              <p:val>
                                                <p:fltVal val="0.5"/>
                                              </p:val>
                                            </p:tav>
                                            <p:tav tm="100000">
                                              <p:val>
                                                <p:strVal val="#ppt_x"/>
                                              </p:val>
                                            </p:tav>
                                          </p:tavLst>
                                        </p:anim>
                                        <p:anim calcmode="lin" valueType="num">
                                          <p:cBhvr>
                                            <p:cTn id="67" dur="500" fill="hold"/>
                                            <p:tgtEl>
                                              <p:spTgt spid="64"/>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700"/>
                                      </p:stCondLst>
                                      <p:childTnLst>
                                        <p:set>
                                          <p:cBhvr>
                                            <p:cTn id="69" dur="1" fill="hold">
                                              <p:stCondLst>
                                                <p:cond delay="0"/>
                                              </p:stCondLst>
                                            </p:cTn>
                                            <p:tgtEl>
                                              <p:spTgt spid="67"/>
                                            </p:tgtEl>
                                            <p:attrNameLst>
                                              <p:attrName>style.visibility</p:attrName>
                                            </p:attrNameLst>
                                          </p:cBhvr>
                                          <p:to>
                                            <p:strVal val="visible"/>
                                          </p:to>
                                        </p:set>
                                        <p:anim calcmode="lin" valueType="num">
                                          <p:cBhvr>
                                            <p:cTn id="70" dur="500" fill="hold"/>
                                            <p:tgtEl>
                                              <p:spTgt spid="67"/>
                                            </p:tgtEl>
                                            <p:attrNameLst>
                                              <p:attrName>ppt_w</p:attrName>
                                            </p:attrNameLst>
                                          </p:cBhvr>
                                          <p:tavLst>
                                            <p:tav tm="0">
                                              <p:val>
                                                <p:fltVal val="0"/>
                                              </p:val>
                                            </p:tav>
                                            <p:tav tm="100000">
                                              <p:val>
                                                <p:strVal val="#ppt_w"/>
                                              </p:val>
                                            </p:tav>
                                          </p:tavLst>
                                        </p:anim>
                                        <p:anim calcmode="lin" valueType="num">
                                          <p:cBhvr>
                                            <p:cTn id="71" dur="500" fill="hold"/>
                                            <p:tgtEl>
                                              <p:spTgt spid="67"/>
                                            </p:tgtEl>
                                            <p:attrNameLst>
                                              <p:attrName>ppt_h</p:attrName>
                                            </p:attrNameLst>
                                          </p:cBhvr>
                                          <p:tavLst>
                                            <p:tav tm="0">
                                              <p:val>
                                                <p:fltVal val="0"/>
                                              </p:val>
                                            </p:tav>
                                            <p:tav tm="100000">
                                              <p:val>
                                                <p:strVal val="#ppt_h"/>
                                              </p:val>
                                            </p:tav>
                                          </p:tavLst>
                                        </p:anim>
                                        <p:anim calcmode="lin" valueType="num">
                                          <p:cBhvr>
                                            <p:cTn id="72" dur="500" fill="hold"/>
                                            <p:tgtEl>
                                              <p:spTgt spid="67"/>
                                            </p:tgtEl>
                                            <p:attrNameLst>
                                              <p:attrName>ppt_x</p:attrName>
                                            </p:attrNameLst>
                                          </p:cBhvr>
                                          <p:tavLst>
                                            <p:tav tm="0">
                                              <p:val>
                                                <p:fltVal val="0.5"/>
                                              </p:val>
                                            </p:tav>
                                            <p:tav tm="100000">
                                              <p:val>
                                                <p:strVal val="#ppt_x"/>
                                              </p:val>
                                            </p:tav>
                                          </p:tavLst>
                                        </p:anim>
                                        <p:anim calcmode="lin" valueType="num">
                                          <p:cBhvr>
                                            <p:cTn id="73" dur="500" fill="hold"/>
                                            <p:tgtEl>
                                              <p:spTgt spid="67"/>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300"/>
                                      </p:stCondLst>
                                      <p:childTnLst>
                                        <p:set>
                                          <p:cBhvr>
                                            <p:cTn id="75" dur="1" fill="hold">
                                              <p:stCondLst>
                                                <p:cond delay="0"/>
                                              </p:stCondLst>
                                            </p:cTn>
                                            <p:tgtEl>
                                              <p:spTgt spid="70"/>
                                            </p:tgtEl>
                                            <p:attrNameLst>
                                              <p:attrName>style.visibility</p:attrName>
                                            </p:attrNameLst>
                                          </p:cBhvr>
                                          <p:to>
                                            <p:strVal val="visible"/>
                                          </p:to>
                                        </p:set>
                                        <p:anim calcmode="lin" valueType="num">
                                          <p:cBhvr>
                                            <p:cTn id="76" dur="500" fill="hold"/>
                                            <p:tgtEl>
                                              <p:spTgt spid="70"/>
                                            </p:tgtEl>
                                            <p:attrNameLst>
                                              <p:attrName>ppt_w</p:attrName>
                                            </p:attrNameLst>
                                          </p:cBhvr>
                                          <p:tavLst>
                                            <p:tav tm="0">
                                              <p:val>
                                                <p:fltVal val="0"/>
                                              </p:val>
                                            </p:tav>
                                            <p:tav tm="100000">
                                              <p:val>
                                                <p:strVal val="#ppt_w"/>
                                              </p:val>
                                            </p:tav>
                                          </p:tavLst>
                                        </p:anim>
                                        <p:anim calcmode="lin" valueType="num">
                                          <p:cBhvr>
                                            <p:cTn id="77" dur="500" fill="hold"/>
                                            <p:tgtEl>
                                              <p:spTgt spid="70"/>
                                            </p:tgtEl>
                                            <p:attrNameLst>
                                              <p:attrName>ppt_h</p:attrName>
                                            </p:attrNameLst>
                                          </p:cBhvr>
                                          <p:tavLst>
                                            <p:tav tm="0">
                                              <p:val>
                                                <p:fltVal val="0"/>
                                              </p:val>
                                            </p:tav>
                                            <p:tav tm="100000">
                                              <p:val>
                                                <p:strVal val="#ppt_h"/>
                                              </p:val>
                                            </p:tav>
                                          </p:tavLst>
                                        </p:anim>
                                        <p:anim calcmode="lin" valueType="num">
                                          <p:cBhvr>
                                            <p:cTn id="78" dur="500" fill="hold"/>
                                            <p:tgtEl>
                                              <p:spTgt spid="70"/>
                                            </p:tgtEl>
                                            <p:attrNameLst>
                                              <p:attrName>ppt_x</p:attrName>
                                            </p:attrNameLst>
                                          </p:cBhvr>
                                          <p:tavLst>
                                            <p:tav tm="0">
                                              <p:val>
                                                <p:fltVal val="0.5"/>
                                              </p:val>
                                            </p:tav>
                                            <p:tav tm="100000">
                                              <p:val>
                                                <p:strVal val="#ppt_x"/>
                                              </p:val>
                                            </p:tav>
                                          </p:tavLst>
                                        </p:anim>
                                        <p:anim calcmode="lin" valueType="num">
                                          <p:cBhvr>
                                            <p:cTn id="79" dur="500" fill="hold"/>
                                            <p:tgtEl>
                                              <p:spTgt spid="70"/>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100"/>
                                      </p:stCondLst>
                                      <p:childTnLst>
                                        <p:set>
                                          <p:cBhvr>
                                            <p:cTn id="81" dur="1" fill="hold">
                                              <p:stCondLst>
                                                <p:cond delay="0"/>
                                              </p:stCondLst>
                                            </p:cTn>
                                            <p:tgtEl>
                                              <p:spTgt spid="73"/>
                                            </p:tgtEl>
                                            <p:attrNameLst>
                                              <p:attrName>style.visibility</p:attrName>
                                            </p:attrNameLst>
                                          </p:cBhvr>
                                          <p:to>
                                            <p:strVal val="visible"/>
                                          </p:to>
                                        </p:set>
                                        <p:anim calcmode="lin" valueType="num">
                                          <p:cBhvr>
                                            <p:cTn id="82" dur="500" fill="hold"/>
                                            <p:tgtEl>
                                              <p:spTgt spid="73"/>
                                            </p:tgtEl>
                                            <p:attrNameLst>
                                              <p:attrName>ppt_w</p:attrName>
                                            </p:attrNameLst>
                                          </p:cBhvr>
                                          <p:tavLst>
                                            <p:tav tm="0">
                                              <p:val>
                                                <p:fltVal val="0"/>
                                              </p:val>
                                            </p:tav>
                                            <p:tav tm="100000">
                                              <p:val>
                                                <p:strVal val="#ppt_w"/>
                                              </p:val>
                                            </p:tav>
                                          </p:tavLst>
                                        </p:anim>
                                        <p:anim calcmode="lin" valueType="num">
                                          <p:cBhvr>
                                            <p:cTn id="83" dur="500" fill="hold"/>
                                            <p:tgtEl>
                                              <p:spTgt spid="73"/>
                                            </p:tgtEl>
                                            <p:attrNameLst>
                                              <p:attrName>ppt_h</p:attrName>
                                            </p:attrNameLst>
                                          </p:cBhvr>
                                          <p:tavLst>
                                            <p:tav tm="0">
                                              <p:val>
                                                <p:fltVal val="0"/>
                                              </p:val>
                                            </p:tav>
                                            <p:tav tm="100000">
                                              <p:val>
                                                <p:strVal val="#ppt_h"/>
                                              </p:val>
                                            </p:tav>
                                          </p:tavLst>
                                        </p:anim>
                                        <p:anim calcmode="lin" valueType="num">
                                          <p:cBhvr>
                                            <p:cTn id="84" dur="500" fill="hold"/>
                                            <p:tgtEl>
                                              <p:spTgt spid="73"/>
                                            </p:tgtEl>
                                            <p:attrNameLst>
                                              <p:attrName>ppt_x</p:attrName>
                                            </p:attrNameLst>
                                          </p:cBhvr>
                                          <p:tavLst>
                                            <p:tav tm="0">
                                              <p:val>
                                                <p:fltVal val="0.5"/>
                                              </p:val>
                                            </p:tav>
                                            <p:tav tm="100000">
                                              <p:val>
                                                <p:strVal val="#ppt_x"/>
                                              </p:val>
                                            </p:tav>
                                          </p:tavLst>
                                        </p:anim>
                                        <p:anim calcmode="lin" valueType="num">
                                          <p:cBhvr>
                                            <p:cTn id="85" dur="500" fill="hold"/>
                                            <p:tgtEl>
                                              <p:spTgt spid="73"/>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76"/>
                                            </p:tgtEl>
                                            <p:attrNameLst>
                                              <p:attrName>style.visibility</p:attrName>
                                            </p:attrNameLst>
                                          </p:cBhvr>
                                          <p:to>
                                            <p:strVal val="visible"/>
                                          </p:to>
                                        </p:set>
                                        <p:anim calcmode="lin" valueType="num">
                                          <p:cBhvr>
                                            <p:cTn id="88" dur="500" fill="hold"/>
                                            <p:tgtEl>
                                              <p:spTgt spid="76"/>
                                            </p:tgtEl>
                                            <p:attrNameLst>
                                              <p:attrName>ppt_w</p:attrName>
                                            </p:attrNameLst>
                                          </p:cBhvr>
                                          <p:tavLst>
                                            <p:tav tm="0">
                                              <p:val>
                                                <p:fltVal val="0"/>
                                              </p:val>
                                            </p:tav>
                                            <p:tav tm="100000">
                                              <p:val>
                                                <p:strVal val="#ppt_w"/>
                                              </p:val>
                                            </p:tav>
                                          </p:tavLst>
                                        </p:anim>
                                        <p:anim calcmode="lin" valueType="num">
                                          <p:cBhvr>
                                            <p:cTn id="89" dur="500" fill="hold"/>
                                            <p:tgtEl>
                                              <p:spTgt spid="76"/>
                                            </p:tgtEl>
                                            <p:attrNameLst>
                                              <p:attrName>ppt_h</p:attrName>
                                            </p:attrNameLst>
                                          </p:cBhvr>
                                          <p:tavLst>
                                            <p:tav tm="0">
                                              <p:val>
                                                <p:fltVal val="0"/>
                                              </p:val>
                                            </p:tav>
                                            <p:tav tm="100000">
                                              <p:val>
                                                <p:strVal val="#ppt_h"/>
                                              </p:val>
                                            </p:tav>
                                          </p:tavLst>
                                        </p:anim>
                                        <p:anim calcmode="lin" valueType="num">
                                          <p:cBhvr>
                                            <p:cTn id="90" dur="500" fill="hold"/>
                                            <p:tgtEl>
                                              <p:spTgt spid="76"/>
                                            </p:tgtEl>
                                            <p:attrNameLst>
                                              <p:attrName>ppt_x</p:attrName>
                                            </p:attrNameLst>
                                          </p:cBhvr>
                                          <p:tavLst>
                                            <p:tav tm="0">
                                              <p:val>
                                                <p:fltVal val="0.5"/>
                                              </p:val>
                                            </p:tav>
                                            <p:tav tm="100000">
                                              <p:val>
                                                <p:strVal val="#ppt_x"/>
                                              </p:val>
                                            </p:tav>
                                          </p:tavLst>
                                        </p:anim>
                                        <p:anim calcmode="lin" valueType="num">
                                          <p:cBhvr>
                                            <p:cTn id="91" dur="500" fill="hold"/>
                                            <p:tgtEl>
                                              <p:spTgt spid="76"/>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300"/>
                                      </p:stCondLst>
                                      <p:childTnLst>
                                        <p:set>
                                          <p:cBhvr>
                                            <p:cTn id="93" dur="1" fill="hold">
                                              <p:stCondLst>
                                                <p:cond delay="0"/>
                                              </p:stCondLst>
                                            </p:cTn>
                                            <p:tgtEl>
                                              <p:spTgt spid="79"/>
                                            </p:tgtEl>
                                            <p:attrNameLst>
                                              <p:attrName>style.visibility</p:attrName>
                                            </p:attrNameLst>
                                          </p:cBhvr>
                                          <p:to>
                                            <p:strVal val="visible"/>
                                          </p:to>
                                        </p:set>
                                        <p:anim calcmode="lin" valueType="num">
                                          <p:cBhvr>
                                            <p:cTn id="94" dur="500" fill="hold"/>
                                            <p:tgtEl>
                                              <p:spTgt spid="79"/>
                                            </p:tgtEl>
                                            <p:attrNameLst>
                                              <p:attrName>ppt_w</p:attrName>
                                            </p:attrNameLst>
                                          </p:cBhvr>
                                          <p:tavLst>
                                            <p:tav tm="0">
                                              <p:val>
                                                <p:fltVal val="0"/>
                                              </p:val>
                                            </p:tav>
                                            <p:tav tm="100000">
                                              <p:val>
                                                <p:strVal val="#ppt_w"/>
                                              </p:val>
                                            </p:tav>
                                          </p:tavLst>
                                        </p:anim>
                                        <p:anim calcmode="lin" valueType="num">
                                          <p:cBhvr>
                                            <p:cTn id="95" dur="500" fill="hold"/>
                                            <p:tgtEl>
                                              <p:spTgt spid="79"/>
                                            </p:tgtEl>
                                            <p:attrNameLst>
                                              <p:attrName>ppt_h</p:attrName>
                                            </p:attrNameLst>
                                          </p:cBhvr>
                                          <p:tavLst>
                                            <p:tav tm="0">
                                              <p:val>
                                                <p:fltVal val="0"/>
                                              </p:val>
                                            </p:tav>
                                            <p:tav tm="100000">
                                              <p:val>
                                                <p:strVal val="#ppt_h"/>
                                              </p:val>
                                            </p:tav>
                                          </p:tavLst>
                                        </p:anim>
                                        <p:anim calcmode="lin" valueType="num">
                                          <p:cBhvr>
                                            <p:cTn id="96" dur="500" fill="hold"/>
                                            <p:tgtEl>
                                              <p:spTgt spid="79"/>
                                            </p:tgtEl>
                                            <p:attrNameLst>
                                              <p:attrName>ppt_x</p:attrName>
                                            </p:attrNameLst>
                                          </p:cBhvr>
                                          <p:tavLst>
                                            <p:tav tm="0">
                                              <p:val>
                                                <p:fltVal val="0.5"/>
                                              </p:val>
                                            </p:tav>
                                            <p:tav tm="100000">
                                              <p:val>
                                                <p:strVal val="#ppt_x"/>
                                              </p:val>
                                            </p:tav>
                                          </p:tavLst>
                                        </p:anim>
                                        <p:anim calcmode="lin" valueType="num">
                                          <p:cBhvr>
                                            <p:cTn id="97" dur="500" fill="hold"/>
                                            <p:tgtEl>
                                              <p:spTgt spid="79"/>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82"/>
                                            </p:tgtEl>
                                            <p:attrNameLst>
                                              <p:attrName>style.visibility</p:attrName>
                                            </p:attrNameLst>
                                          </p:cBhvr>
                                          <p:to>
                                            <p:strVal val="visible"/>
                                          </p:to>
                                        </p:set>
                                        <p:anim calcmode="lin" valueType="num">
                                          <p:cBhvr>
                                            <p:cTn id="100" dur="500" fill="hold"/>
                                            <p:tgtEl>
                                              <p:spTgt spid="82"/>
                                            </p:tgtEl>
                                            <p:attrNameLst>
                                              <p:attrName>ppt_w</p:attrName>
                                            </p:attrNameLst>
                                          </p:cBhvr>
                                          <p:tavLst>
                                            <p:tav tm="0">
                                              <p:val>
                                                <p:fltVal val="0"/>
                                              </p:val>
                                            </p:tav>
                                            <p:tav tm="100000">
                                              <p:val>
                                                <p:strVal val="#ppt_w"/>
                                              </p:val>
                                            </p:tav>
                                          </p:tavLst>
                                        </p:anim>
                                        <p:anim calcmode="lin" valueType="num">
                                          <p:cBhvr>
                                            <p:cTn id="101" dur="500" fill="hold"/>
                                            <p:tgtEl>
                                              <p:spTgt spid="82"/>
                                            </p:tgtEl>
                                            <p:attrNameLst>
                                              <p:attrName>ppt_h</p:attrName>
                                            </p:attrNameLst>
                                          </p:cBhvr>
                                          <p:tavLst>
                                            <p:tav tm="0">
                                              <p:val>
                                                <p:fltVal val="0"/>
                                              </p:val>
                                            </p:tav>
                                            <p:tav tm="100000">
                                              <p:val>
                                                <p:strVal val="#ppt_h"/>
                                              </p:val>
                                            </p:tav>
                                          </p:tavLst>
                                        </p:anim>
                                        <p:anim calcmode="lin" valueType="num">
                                          <p:cBhvr>
                                            <p:cTn id="102" dur="500" fill="hold"/>
                                            <p:tgtEl>
                                              <p:spTgt spid="82"/>
                                            </p:tgtEl>
                                            <p:attrNameLst>
                                              <p:attrName>ppt_x</p:attrName>
                                            </p:attrNameLst>
                                          </p:cBhvr>
                                          <p:tavLst>
                                            <p:tav tm="0">
                                              <p:val>
                                                <p:fltVal val="0.5"/>
                                              </p:val>
                                            </p:tav>
                                            <p:tav tm="100000">
                                              <p:val>
                                                <p:strVal val="#ppt_x"/>
                                              </p:val>
                                            </p:tav>
                                          </p:tavLst>
                                        </p:anim>
                                        <p:anim calcmode="lin" valueType="num">
                                          <p:cBhvr>
                                            <p:cTn id="103" dur="500" fill="hold"/>
                                            <p:tgtEl>
                                              <p:spTgt spid="82"/>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600"/>
                                      </p:stCondLst>
                                      <p:childTnLst>
                                        <p:set>
                                          <p:cBhvr>
                                            <p:cTn id="105" dur="1" fill="hold">
                                              <p:stCondLst>
                                                <p:cond delay="0"/>
                                              </p:stCondLst>
                                            </p:cTn>
                                            <p:tgtEl>
                                              <p:spTgt spid="85"/>
                                            </p:tgtEl>
                                            <p:attrNameLst>
                                              <p:attrName>style.visibility</p:attrName>
                                            </p:attrNameLst>
                                          </p:cBhvr>
                                          <p:to>
                                            <p:strVal val="visible"/>
                                          </p:to>
                                        </p:set>
                                        <p:anim calcmode="lin" valueType="num">
                                          <p:cBhvr>
                                            <p:cTn id="106" dur="500" fill="hold"/>
                                            <p:tgtEl>
                                              <p:spTgt spid="85"/>
                                            </p:tgtEl>
                                            <p:attrNameLst>
                                              <p:attrName>ppt_w</p:attrName>
                                            </p:attrNameLst>
                                          </p:cBhvr>
                                          <p:tavLst>
                                            <p:tav tm="0">
                                              <p:val>
                                                <p:fltVal val="0"/>
                                              </p:val>
                                            </p:tav>
                                            <p:tav tm="100000">
                                              <p:val>
                                                <p:strVal val="#ppt_w"/>
                                              </p:val>
                                            </p:tav>
                                          </p:tavLst>
                                        </p:anim>
                                        <p:anim calcmode="lin" valueType="num">
                                          <p:cBhvr>
                                            <p:cTn id="107" dur="500" fill="hold"/>
                                            <p:tgtEl>
                                              <p:spTgt spid="85"/>
                                            </p:tgtEl>
                                            <p:attrNameLst>
                                              <p:attrName>ppt_h</p:attrName>
                                            </p:attrNameLst>
                                          </p:cBhvr>
                                          <p:tavLst>
                                            <p:tav tm="0">
                                              <p:val>
                                                <p:fltVal val="0"/>
                                              </p:val>
                                            </p:tav>
                                            <p:tav tm="100000">
                                              <p:val>
                                                <p:strVal val="#ppt_h"/>
                                              </p:val>
                                            </p:tav>
                                          </p:tavLst>
                                        </p:anim>
                                        <p:anim calcmode="lin" valueType="num">
                                          <p:cBhvr>
                                            <p:cTn id="108" dur="500" fill="hold"/>
                                            <p:tgtEl>
                                              <p:spTgt spid="85"/>
                                            </p:tgtEl>
                                            <p:attrNameLst>
                                              <p:attrName>ppt_x</p:attrName>
                                            </p:attrNameLst>
                                          </p:cBhvr>
                                          <p:tavLst>
                                            <p:tav tm="0">
                                              <p:val>
                                                <p:fltVal val="0.5"/>
                                              </p:val>
                                            </p:tav>
                                            <p:tav tm="100000">
                                              <p:val>
                                                <p:strVal val="#ppt_x"/>
                                              </p:val>
                                            </p:tav>
                                          </p:tavLst>
                                        </p:anim>
                                        <p:anim calcmode="lin" valueType="num">
                                          <p:cBhvr>
                                            <p:cTn id="109" dur="500" fill="hold"/>
                                            <p:tgtEl>
                                              <p:spTgt spid="85"/>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88"/>
                                            </p:tgtEl>
                                            <p:attrNameLst>
                                              <p:attrName>style.visibility</p:attrName>
                                            </p:attrNameLst>
                                          </p:cBhvr>
                                          <p:to>
                                            <p:strVal val="visible"/>
                                          </p:to>
                                        </p:set>
                                        <p:anim calcmode="lin" valueType="num">
                                          <p:cBhvr>
                                            <p:cTn id="112" dur="500" fill="hold"/>
                                            <p:tgtEl>
                                              <p:spTgt spid="88"/>
                                            </p:tgtEl>
                                            <p:attrNameLst>
                                              <p:attrName>ppt_w</p:attrName>
                                            </p:attrNameLst>
                                          </p:cBhvr>
                                          <p:tavLst>
                                            <p:tav tm="0">
                                              <p:val>
                                                <p:fltVal val="0"/>
                                              </p:val>
                                            </p:tav>
                                            <p:tav tm="100000">
                                              <p:val>
                                                <p:strVal val="#ppt_w"/>
                                              </p:val>
                                            </p:tav>
                                          </p:tavLst>
                                        </p:anim>
                                        <p:anim calcmode="lin" valueType="num">
                                          <p:cBhvr>
                                            <p:cTn id="113" dur="500" fill="hold"/>
                                            <p:tgtEl>
                                              <p:spTgt spid="88"/>
                                            </p:tgtEl>
                                            <p:attrNameLst>
                                              <p:attrName>ppt_h</p:attrName>
                                            </p:attrNameLst>
                                          </p:cBhvr>
                                          <p:tavLst>
                                            <p:tav tm="0">
                                              <p:val>
                                                <p:fltVal val="0"/>
                                              </p:val>
                                            </p:tav>
                                            <p:tav tm="100000">
                                              <p:val>
                                                <p:strVal val="#ppt_h"/>
                                              </p:val>
                                            </p:tav>
                                          </p:tavLst>
                                        </p:anim>
                                        <p:anim calcmode="lin" valueType="num">
                                          <p:cBhvr>
                                            <p:cTn id="114" dur="500" fill="hold"/>
                                            <p:tgtEl>
                                              <p:spTgt spid="88"/>
                                            </p:tgtEl>
                                            <p:attrNameLst>
                                              <p:attrName>ppt_x</p:attrName>
                                            </p:attrNameLst>
                                          </p:cBhvr>
                                          <p:tavLst>
                                            <p:tav tm="0">
                                              <p:val>
                                                <p:fltVal val="0.5"/>
                                              </p:val>
                                            </p:tav>
                                            <p:tav tm="100000">
                                              <p:val>
                                                <p:strVal val="#ppt_x"/>
                                              </p:val>
                                            </p:tav>
                                          </p:tavLst>
                                        </p:anim>
                                        <p:anim calcmode="lin" valueType="num">
                                          <p:cBhvr>
                                            <p:cTn id="115" dur="500" fill="hold"/>
                                            <p:tgtEl>
                                              <p:spTgt spid="88"/>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91"/>
                                            </p:tgtEl>
                                            <p:attrNameLst>
                                              <p:attrName>style.visibility</p:attrName>
                                            </p:attrNameLst>
                                          </p:cBhvr>
                                          <p:to>
                                            <p:strVal val="visible"/>
                                          </p:to>
                                        </p:set>
                                        <p:anim calcmode="lin" valueType="num">
                                          <p:cBhvr>
                                            <p:cTn id="118" dur="500" fill="hold"/>
                                            <p:tgtEl>
                                              <p:spTgt spid="91"/>
                                            </p:tgtEl>
                                            <p:attrNameLst>
                                              <p:attrName>ppt_w</p:attrName>
                                            </p:attrNameLst>
                                          </p:cBhvr>
                                          <p:tavLst>
                                            <p:tav tm="0">
                                              <p:val>
                                                <p:fltVal val="0"/>
                                              </p:val>
                                            </p:tav>
                                            <p:tav tm="100000">
                                              <p:val>
                                                <p:strVal val="#ppt_w"/>
                                              </p:val>
                                            </p:tav>
                                          </p:tavLst>
                                        </p:anim>
                                        <p:anim calcmode="lin" valueType="num">
                                          <p:cBhvr>
                                            <p:cTn id="119" dur="500" fill="hold"/>
                                            <p:tgtEl>
                                              <p:spTgt spid="91"/>
                                            </p:tgtEl>
                                            <p:attrNameLst>
                                              <p:attrName>ppt_h</p:attrName>
                                            </p:attrNameLst>
                                          </p:cBhvr>
                                          <p:tavLst>
                                            <p:tav tm="0">
                                              <p:val>
                                                <p:fltVal val="0"/>
                                              </p:val>
                                            </p:tav>
                                            <p:tav tm="100000">
                                              <p:val>
                                                <p:strVal val="#ppt_h"/>
                                              </p:val>
                                            </p:tav>
                                          </p:tavLst>
                                        </p:anim>
                                        <p:anim calcmode="lin" valueType="num">
                                          <p:cBhvr>
                                            <p:cTn id="120" dur="500" fill="hold"/>
                                            <p:tgtEl>
                                              <p:spTgt spid="91"/>
                                            </p:tgtEl>
                                            <p:attrNameLst>
                                              <p:attrName>ppt_x</p:attrName>
                                            </p:attrNameLst>
                                          </p:cBhvr>
                                          <p:tavLst>
                                            <p:tav tm="0">
                                              <p:val>
                                                <p:fltVal val="0.5"/>
                                              </p:val>
                                            </p:tav>
                                            <p:tav tm="100000">
                                              <p:val>
                                                <p:strVal val="#ppt_x"/>
                                              </p:val>
                                            </p:tav>
                                          </p:tavLst>
                                        </p:anim>
                                        <p:anim calcmode="lin" valueType="num">
                                          <p:cBhvr>
                                            <p:cTn id="121" dur="500" fill="hold"/>
                                            <p:tgtEl>
                                              <p:spTgt spid="91"/>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600"/>
                                      </p:stCondLst>
                                      <p:childTnLst>
                                        <p:set>
                                          <p:cBhvr>
                                            <p:cTn id="123" dur="1" fill="hold">
                                              <p:stCondLst>
                                                <p:cond delay="0"/>
                                              </p:stCondLst>
                                            </p:cTn>
                                            <p:tgtEl>
                                              <p:spTgt spid="94"/>
                                            </p:tgtEl>
                                            <p:attrNameLst>
                                              <p:attrName>style.visibility</p:attrName>
                                            </p:attrNameLst>
                                          </p:cBhvr>
                                          <p:to>
                                            <p:strVal val="visible"/>
                                          </p:to>
                                        </p:set>
                                        <p:anim calcmode="lin" valueType="num">
                                          <p:cBhvr>
                                            <p:cTn id="124" dur="500" fill="hold"/>
                                            <p:tgtEl>
                                              <p:spTgt spid="94"/>
                                            </p:tgtEl>
                                            <p:attrNameLst>
                                              <p:attrName>ppt_w</p:attrName>
                                            </p:attrNameLst>
                                          </p:cBhvr>
                                          <p:tavLst>
                                            <p:tav tm="0">
                                              <p:val>
                                                <p:fltVal val="0"/>
                                              </p:val>
                                            </p:tav>
                                            <p:tav tm="100000">
                                              <p:val>
                                                <p:strVal val="#ppt_w"/>
                                              </p:val>
                                            </p:tav>
                                          </p:tavLst>
                                        </p:anim>
                                        <p:anim calcmode="lin" valueType="num">
                                          <p:cBhvr>
                                            <p:cTn id="125" dur="500" fill="hold"/>
                                            <p:tgtEl>
                                              <p:spTgt spid="94"/>
                                            </p:tgtEl>
                                            <p:attrNameLst>
                                              <p:attrName>ppt_h</p:attrName>
                                            </p:attrNameLst>
                                          </p:cBhvr>
                                          <p:tavLst>
                                            <p:tav tm="0">
                                              <p:val>
                                                <p:fltVal val="0"/>
                                              </p:val>
                                            </p:tav>
                                            <p:tav tm="100000">
                                              <p:val>
                                                <p:strVal val="#ppt_h"/>
                                              </p:val>
                                            </p:tav>
                                          </p:tavLst>
                                        </p:anim>
                                        <p:anim calcmode="lin" valueType="num">
                                          <p:cBhvr>
                                            <p:cTn id="126" dur="500" fill="hold"/>
                                            <p:tgtEl>
                                              <p:spTgt spid="94"/>
                                            </p:tgtEl>
                                            <p:attrNameLst>
                                              <p:attrName>ppt_x</p:attrName>
                                            </p:attrNameLst>
                                          </p:cBhvr>
                                          <p:tavLst>
                                            <p:tav tm="0">
                                              <p:val>
                                                <p:fltVal val="0.5"/>
                                              </p:val>
                                            </p:tav>
                                            <p:tav tm="100000">
                                              <p:val>
                                                <p:strVal val="#ppt_x"/>
                                              </p:val>
                                            </p:tav>
                                          </p:tavLst>
                                        </p:anim>
                                        <p:anim calcmode="lin" valueType="num">
                                          <p:cBhvr>
                                            <p:cTn id="127" dur="500" fill="hold"/>
                                            <p:tgtEl>
                                              <p:spTgt spid="94"/>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97"/>
                                            </p:tgtEl>
                                            <p:attrNameLst>
                                              <p:attrName>style.visibility</p:attrName>
                                            </p:attrNameLst>
                                          </p:cBhvr>
                                          <p:to>
                                            <p:strVal val="visible"/>
                                          </p:to>
                                        </p:set>
                                        <p:anim calcmode="lin" valueType="num">
                                          <p:cBhvr>
                                            <p:cTn id="130" dur="500" fill="hold"/>
                                            <p:tgtEl>
                                              <p:spTgt spid="97"/>
                                            </p:tgtEl>
                                            <p:attrNameLst>
                                              <p:attrName>ppt_w</p:attrName>
                                            </p:attrNameLst>
                                          </p:cBhvr>
                                          <p:tavLst>
                                            <p:tav tm="0">
                                              <p:val>
                                                <p:fltVal val="0"/>
                                              </p:val>
                                            </p:tav>
                                            <p:tav tm="100000">
                                              <p:val>
                                                <p:strVal val="#ppt_w"/>
                                              </p:val>
                                            </p:tav>
                                          </p:tavLst>
                                        </p:anim>
                                        <p:anim calcmode="lin" valueType="num">
                                          <p:cBhvr>
                                            <p:cTn id="131" dur="500" fill="hold"/>
                                            <p:tgtEl>
                                              <p:spTgt spid="97"/>
                                            </p:tgtEl>
                                            <p:attrNameLst>
                                              <p:attrName>ppt_h</p:attrName>
                                            </p:attrNameLst>
                                          </p:cBhvr>
                                          <p:tavLst>
                                            <p:tav tm="0">
                                              <p:val>
                                                <p:fltVal val="0"/>
                                              </p:val>
                                            </p:tav>
                                            <p:tav tm="100000">
                                              <p:val>
                                                <p:strVal val="#ppt_h"/>
                                              </p:val>
                                            </p:tav>
                                          </p:tavLst>
                                        </p:anim>
                                        <p:anim calcmode="lin" valueType="num">
                                          <p:cBhvr>
                                            <p:cTn id="132" dur="500" fill="hold"/>
                                            <p:tgtEl>
                                              <p:spTgt spid="97"/>
                                            </p:tgtEl>
                                            <p:attrNameLst>
                                              <p:attrName>ppt_x</p:attrName>
                                            </p:attrNameLst>
                                          </p:cBhvr>
                                          <p:tavLst>
                                            <p:tav tm="0">
                                              <p:val>
                                                <p:fltVal val="0.5"/>
                                              </p:val>
                                            </p:tav>
                                            <p:tav tm="100000">
                                              <p:val>
                                                <p:strVal val="#ppt_x"/>
                                              </p:val>
                                            </p:tav>
                                          </p:tavLst>
                                        </p:anim>
                                        <p:anim calcmode="lin" valueType="num">
                                          <p:cBhvr>
                                            <p:cTn id="133" dur="500" fill="hold"/>
                                            <p:tgtEl>
                                              <p:spTgt spid="97"/>
                                            </p:tgtEl>
                                            <p:attrNameLst>
                                              <p:attrName>ppt_y</p:attrName>
                                            </p:attrNameLst>
                                          </p:cBhvr>
                                          <p:tavLst>
                                            <p:tav tm="0">
                                              <p:val>
                                                <p:fltVal val="0.5"/>
                                              </p:val>
                                            </p:tav>
                                            <p:tav tm="100000">
                                              <p:val>
                                                <p:strVal val="#ppt_y"/>
                                              </p:val>
                                            </p:tav>
                                          </p:tavLst>
                                        </p:anim>
                                      </p:childTnLst>
                                    </p:cTn>
                                  </p:par>
                                  <p:par>
                                    <p:cTn id="134" presetID="26" presetClass="emph" presetSubtype="0" repeatCount="3000" fill="hold" nodeType="withEffect">
                                      <p:stCondLst>
                                        <p:cond delay="600"/>
                                      </p:stCondLst>
                                      <p:childTnLst>
                                        <p:animEffect transition="out" filter="fade">
                                          <p:cBhvr>
                                            <p:cTn id="135" dur="500" tmFilter="0, 0; .2, .5; .8, .5; 1, 0"/>
                                            <p:tgtEl>
                                              <p:spTgt spid="61"/>
                                            </p:tgtEl>
                                          </p:cBhvr>
                                        </p:animEffect>
                                        <p:animScale>
                                          <p:cBhvr>
                                            <p:cTn id="136" dur="250" autoRev="1" fill="hold"/>
                                            <p:tgtEl>
                                              <p:spTgt spid="61"/>
                                            </p:tgtEl>
                                          </p:cBhvr>
                                          <p:by x="105000" y="105000"/>
                                        </p:animScale>
                                      </p:childTnLst>
                                    </p:cTn>
                                  </p:par>
                                  <p:par>
                                    <p:cTn id="137" presetID="26" presetClass="emph" presetSubtype="0" repeatCount="3000" fill="hold" nodeType="withEffect">
                                      <p:stCondLst>
                                        <p:cond delay="710"/>
                                      </p:stCondLst>
                                      <p:childTnLst>
                                        <p:animEffect transition="out" filter="fade">
                                          <p:cBhvr>
                                            <p:cTn id="138" dur="500" tmFilter="0, 0; .2, .5; .8, .5; 1, 0"/>
                                            <p:tgtEl>
                                              <p:spTgt spid="82"/>
                                            </p:tgtEl>
                                          </p:cBhvr>
                                        </p:animEffect>
                                        <p:animScale>
                                          <p:cBhvr>
                                            <p:cTn id="139" dur="250" autoRev="1" fill="hold"/>
                                            <p:tgtEl>
                                              <p:spTgt spid="82"/>
                                            </p:tgtEl>
                                          </p:cBhvr>
                                          <p:by x="105000" y="105000"/>
                                        </p:animScale>
                                      </p:childTnLst>
                                    </p:cTn>
                                  </p:par>
                                  <p:par>
                                    <p:cTn id="140" presetID="26" presetClass="emph" presetSubtype="0" repeatCount="3000" fill="hold" nodeType="withEffect">
                                      <p:stCondLst>
                                        <p:cond delay="410"/>
                                      </p:stCondLst>
                                      <p:childTnLst>
                                        <p:animEffect transition="out" filter="fade">
                                          <p:cBhvr>
                                            <p:cTn id="141" dur="500" tmFilter="0, 0; .2, .5; .8, .5; 1, 0"/>
                                            <p:tgtEl>
                                              <p:spTgt spid="88"/>
                                            </p:tgtEl>
                                          </p:cBhvr>
                                        </p:animEffect>
                                        <p:animScale>
                                          <p:cBhvr>
                                            <p:cTn id="142" dur="250" autoRev="1" fill="hold"/>
                                            <p:tgtEl>
                                              <p:spTgt spid="88"/>
                                            </p:tgtEl>
                                          </p:cBhvr>
                                          <p:by x="105000" y="105000"/>
                                        </p:animScale>
                                      </p:childTnLst>
                                    </p:cTn>
                                  </p:par>
                                  <p:par>
                                    <p:cTn id="143" presetID="26" presetClass="emph" presetSubtype="0" repeatCount="3000" fill="hold" nodeType="withEffect">
                                      <p:stCondLst>
                                        <p:cond delay="810"/>
                                      </p:stCondLst>
                                      <p:childTnLst>
                                        <p:animEffect transition="out" filter="fade">
                                          <p:cBhvr>
                                            <p:cTn id="144" dur="500" tmFilter="0, 0; .2, .5; .8, .5; 1, 0"/>
                                            <p:tgtEl>
                                              <p:spTgt spid="91"/>
                                            </p:tgtEl>
                                          </p:cBhvr>
                                        </p:animEffect>
                                        <p:animScale>
                                          <p:cBhvr>
                                            <p:cTn id="145" dur="250" autoRev="1" fill="hold"/>
                                            <p:tgtEl>
                                              <p:spTgt spid="91"/>
                                            </p:tgtEl>
                                          </p:cBhvr>
                                          <p:by x="105000" y="105000"/>
                                        </p:animScale>
                                      </p:childTnLst>
                                    </p:cTn>
                                  </p:par>
                                </p:childTnLst>
                              </p:cTn>
                            </p:par>
                            <p:par>
                              <p:cTn id="146" fill="hold">
                                <p:stCondLst>
                                  <p:cond delay="3610"/>
                                </p:stCondLst>
                                <p:childTnLst>
                                  <p:par>
                                    <p:cTn id="147" presetID="10" presetClass="entr" presetSubtype="0" fill="hold" grpId="0" nodeType="afterEffect">
                                      <p:stCondLst>
                                        <p:cond delay="0"/>
                                      </p:stCondLst>
                                      <p:childTnLst>
                                        <p:set>
                                          <p:cBhvr>
                                            <p:cTn id="148" dur="1" fill="hold">
                                              <p:stCondLst>
                                                <p:cond delay="0"/>
                                              </p:stCondLst>
                                            </p:cTn>
                                            <p:tgtEl>
                                              <p:spTgt spid="59"/>
                                            </p:tgtEl>
                                            <p:attrNameLst>
                                              <p:attrName>style.visibility</p:attrName>
                                            </p:attrNameLst>
                                          </p:cBhvr>
                                          <p:to>
                                            <p:strVal val="visible"/>
                                          </p:to>
                                        </p:set>
                                        <p:animEffect transition="in" filter="fade">
                                          <p:cBhvr>
                                            <p:cTn id="149" dur="7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p:bldP spid="17" grpId="0"/>
          <p:bldP spid="24" grpId="0" animBg="1"/>
          <p:bldP spid="24" grpId="1" animBg="1"/>
          <p:bldP spid="26" grpId="0" animBg="1"/>
          <p:bldP spid="26" grpId="1" animBg="1"/>
          <p:bldP spid="28" grpId="0" animBg="1"/>
          <p:bldP spid="28" grpId="1" animBg="1"/>
          <p:bldP spid="29" grpId="0" animBg="1"/>
          <p:bldP spid="29" grpId="1" animBg="1"/>
          <p:bldP spid="30" grpId="0"/>
          <p:bldP spid="30" grpId="1"/>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2" presetClass="entr" presetSubtype="2" fill="hold" grpId="0" nodeType="withEffect">
                                      <p:stCondLst>
                                        <p:cond delay="6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600" fill="hold"/>
                                            <p:tgtEl>
                                              <p:spTgt spid="17"/>
                                            </p:tgtEl>
                                            <p:attrNameLst>
                                              <p:attrName>ppt_x</p:attrName>
                                            </p:attrNameLst>
                                          </p:cBhvr>
                                          <p:tavLst>
                                            <p:tav tm="0">
                                              <p:val>
                                                <p:strVal val="1+#ppt_w/2"/>
                                              </p:val>
                                            </p:tav>
                                            <p:tav tm="100000">
                                              <p:val>
                                                <p:strVal val="#ppt_x"/>
                                              </p:val>
                                            </p:tav>
                                          </p:tavLst>
                                        </p:anim>
                                        <p:anim calcmode="lin" valueType="num">
                                          <p:cBhvr additive="base">
                                            <p:cTn id="22" dur="6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7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600" fill="hold"/>
                                            <p:tgtEl>
                                              <p:spTgt spid="16"/>
                                            </p:tgtEl>
                                            <p:attrNameLst>
                                              <p:attrName>ppt_x</p:attrName>
                                            </p:attrNameLst>
                                          </p:cBhvr>
                                          <p:tavLst>
                                            <p:tav tm="0">
                                              <p:val>
                                                <p:strVal val="1+#ppt_w/2"/>
                                              </p:val>
                                            </p:tav>
                                            <p:tav tm="100000">
                                              <p:val>
                                                <p:strVal val="#ppt_x"/>
                                              </p:val>
                                            </p:tav>
                                          </p:tavLst>
                                        </p:anim>
                                        <p:anim calcmode="lin" valueType="num">
                                          <p:cBhvr additive="base">
                                            <p:cTn id="26" dur="600" fill="hold"/>
                                            <p:tgtEl>
                                              <p:spTgt spid="16"/>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300" fill="hold"/>
                                            <p:tgtEl>
                                              <p:spTgt spid="26"/>
                                            </p:tgtEl>
                                            <p:attrNameLst>
                                              <p:attrName>ppt_w</p:attrName>
                                            </p:attrNameLst>
                                          </p:cBhvr>
                                          <p:tavLst>
                                            <p:tav tm="0">
                                              <p:val>
                                                <p:fltVal val="0"/>
                                              </p:val>
                                            </p:tav>
                                            <p:tav tm="100000">
                                              <p:val>
                                                <p:strVal val="#ppt_w"/>
                                              </p:val>
                                            </p:tav>
                                          </p:tavLst>
                                        </p:anim>
                                        <p:anim calcmode="lin" valueType="num">
                                          <p:cBhvr>
                                            <p:cTn id="30" dur="300" fill="hold"/>
                                            <p:tgtEl>
                                              <p:spTgt spid="26"/>
                                            </p:tgtEl>
                                            <p:attrNameLst>
                                              <p:attrName>ppt_h</p:attrName>
                                            </p:attrNameLst>
                                          </p:cBhvr>
                                          <p:tavLst>
                                            <p:tav tm="0">
                                              <p:val>
                                                <p:fltVal val="0"/>
                                              </p:val>
                                            </p:tav>
                                            <p:tav tm="100000">
                                              <p:val>
                                                <p:strVal val="#ppt_h"/>
                                              </p:val>
                                            </p:tav>
                                          </p:tavLst>
                                        </p:anim>
                                        <p:animEffect transition="in" filter="fade">
                                          <p:cBhvr>
                                            <p:cTn id="31" dur="300"/>
                                            <p:tgtEl>
                                              <p:spTgt spid="26"/>
                                            </p:tgtEl>
                                          </p:cBhvr>
                                        </p:animEffect>
                                      </p:childTnLst>
                                    </p:cTn>
                                  </p:par>
                                  <p:par>
                                    <p:cTn id="32" presetID="6" presetClass="emph" presetSubtype="0" autoRev="1" fill="hold" grpId="1" nodeType="withEffect">
                                      <p:stCondLst>
                                        <p:cond delay="300"/>
                                      </p:stCondLst>
                                      <p:childTnLst>
                                        <p:animScale>
                                          <p:cBhvr>
                                            <p:cTn id="33" dur="150" fill="hold"/>
                                            <p:tgtEl>
                                              <p:spTgt spid="26"/>
                                            </p:tgtEl>
                                          </p:cBhvr>
                                          <p:by x="110000" y="110000"/>
                                        </p:animScale>
                                      </p:childTnLst>
                                    </p:cTn>
                                  </p:par>
                                  <p:par>
                                    <p:cTn id="34" presetID="53" presetClass="entr" presetSubtype="16" fill="hold" grpId="0" nodeType="withEffect">
                                      <p:stCondLst>
                                        <p:cond delay="100"/>
                                      </p:stCondLst>
                                      <p:childTnLst>
                                        <p:set>
                                          <p:cBhvr>
                                            <p:cTn id="35" dur="1" fill="hold">
                                              <p:stCondLst>
                                                <p:cond delay="0"/>
                                              </p:stCondLst>
                                            </p:cTn>
                                            <p:tgtEl>
                                              <p:spTgt spid="24"/>
                                            </p:tgtEl>
                                            <p:attrNameLst>
                                              <p:attrName>style.visibility</p:attrName>
                                            </p:attrNameLst>
                                          </p:cBhvr>
                                          <p:to>
                                            <p:strVal val="visible"/>
                                          </p:to>
                                        </p:set>
                                        <p:anim calcmode="lin" valueType="num">
                                          <p:cBhvr>
                                            <p:cTn id="36" dur="300" fill="hold"/>
                                            <p:tgtEl>
                                              <p:spTgt spid="24"/>
                                            </p:tgtEl>
                                            <p:attrNameLst>
                                              <p:attrName>ppt_w</p:attrName>
                                            </p:attrNameLst>
                                          </p:cBhvr>
                                          <p:tavLst>
                                            <p:tav tm="0">
                                              <p:val>
                                                <p:fltVal val="0"/>
                                              </p:val>
                                            </p:tav>
                                            <p:tav tm="100000">
                                              <p:val>
                                                <p:strVal val="#ppt_w"/>
                                              </p:val>
                                            </p:tav>
                                          </p:tavLst>
                                        </p:anim>
                                        <p:anim calcmode="lin" valueType="num">
                                          <p:cBhvr>
                                            <p:cTn id="37" dur="300" fill="hold"/>
                                            <p:tgtEl>
                                              <p:spTgt spid="24"/>
                                            </p:tgtEl>
                                            <p:attrNameLst>
                                              <p:attrName>ppt_h</p:attrName>
                                            </p:attrNameLst>
                                          </p:cBhvr>
                                          <p:tavLst>
                                            <p:tav tm="0">
                                              <p:val>
                                                <p:fltVal val="0"/>
                                              </p:val>
                                            </p:tav>
                                            <p:tav tm="100000">
                                              <p:val>
                                                <p:strVal val="#ppt_h"/>
                                              </p:val>
                                            </p:tav>
                                          </p:tavLst>
                                        </p:anim>
                                        <p:animEffect transition="in" filter="fade">
                                          <p:cBhvr>
                                            <p:cTn id="38" dur="300"/>
                                            <p:tgtEl>
                                              <p:spTgt spid="24"/>
                                            </p:tgtEl>
                                          </p:cBhvr>
                                        </p:animEffect>
                                      </p:childTnLst>
                                    </p:cTn>
                                  </p:par>
                                  <p:par>
                                    <p:cTn id="39" presetID="6" presetClass="emph" presetSubtype="0" autoRev="1" fill="hold" grpId="1" nodeType="withEffect">
                                      <p:stCondLst>
                                        <p:cond delay="400"/>
                                      </p:stCondLst>
                                      <p:childTnLst>
                                        <p:animScale>
                                          <p:cBhvr>
                                            <p:cTn id="40" dur="150" fill="hold"/>
                                            <p:tgtEl>
                                              <p:spTgt spid="24"/>
                                            </p:tgtEl>
                                          </p:cBhvr>
                                          <p:by x="110000" y="110000"/>
                                        </p:animScale>
                                      </p:childTnLst>
                                    </p:cTn>
                                  </p:par>
                                  <p:par>
                                    <p:cTn id="41" presetID="53" presetClass="entr" presetSubtype="16" fill="hold" grpId="0" nodeType="withEffect">
                                      <p:stCondLst>
                                        <p:cond delay="4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300" fill="hold"/>
                                            <p:tgtEl>
                                              <p:spTgt spid="28"/>
                                            </p:tgtEl>
                                            <p:attrNameLst>
                                              <p:attrName>ppt_w</p:attrName>
                                            </p:attrNameLst>
                                          </p:cBhvr>
                                          <p:tavLst>
                                            <p:tav tm="0">
                                              <p:val>
                                                <p:fltVal val="0"/>
                                              </p:val>
                                            </p:tav>
                                            <p:tav tm="100000">
                                              <p:val>
                                                <p:strVal val="#ppt_w"/>
                                              </p:val>
                                            </p:tav>
                                          </p:tavLst>
                                        </p:anim>
                                        <p:anim calcmode="lin" valueType="num">
                                          <p:cBhvr>
                                            <p:cTn id="44" dur="300" fill="hold"/>
                                            <p:tgtEl>
                                              <p:spTgt spid="28"/>
                                            </p:tgtEl>
                                            <p:attrNameLst>
                                              <p:attrName>ppt_h</p:attrName>
                                            </p:attrNameLst>
                                          </p:cBhvr>
                                          <p:tavLst>
                                            <p:tav tm="0">
                                              <p:val>
                                                <p:fltVal val="0"/>
                                              </p:val>
                                            </p:tav>
                                            <p:tav tm="100000">
                                              <p:val>
                                                <p:strVal val="#ppt_h"/>
                                              </p:val>
                                            </p:tav>
                                          </p:tavLst>
                                        </p:anim>
                                        <p:animEffect transition="in" filter="fade">
                                          <p:cBhvr>
                                            <p:cTn id="45" dur="300"/>
                                            <p:tgtEl>
                                              <p:spTgt spid="28"/>
                                            </p:tgtEl>
                                          </p:cBhvr>
                                        </p:animEffect>
                                      </p:childTnLst>
                                    </p:cTn>
                                  </p:par>
                                  <p:par>
                                    <p:cTn id="46" presetID="6" presetClass="emph" presetSubtype="0" autoRev="1" fill="hold" grpId="1" nodeType="withEffect">
                                      <p:stCondLst>
                                        <p:cond delay="700"/>
                                      </p:stCondLst>
                                      <p:childTnLst>
                                        <p:animScale>
                                          <p:cBhvr>
                                            <p:cTn id="47" dur="150" fill="hold"/>
                                            <p:tgtEl>
                                              <p:spTgt spid="28"/>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300" fill="hold"/>
                                            <p:tgtEl>
                                              <p:spTgt spid="15"/>
                                            </p:tgtEl>
                                            <p:attrNameLst>
                                              <p:attrName>ppt_w</p:attrName>
                                            </p:attrNameLst>
                                          </p:cBhvr>
                                          <p:tavLst>
                                            <p:tav tm="0">
                                              <p:val>
                                                <p:fltVal val="0"/>
                                              </p:val>
                                            </p:tav>
                                            <p:tav tm="100000">
                                              <p:val>
                                                <p:strVal val="#ppt_w"/>
                                              </p:val>
                                            </p:tav>
                                          </p:tavLst>
                                        </p:anim>
                                        <p:anim calcmode="lin" valueType="num">
                                          <p:cBhvr>
                                            <p:cTn id="51" dur="300" fill="hold"/>
                                            <p:tgtEl>
                                              <p:spTgt spid="15"/>
                                            </p:tgtEl>
                                            <p:attrNameLst>
                                              <p:attrName>ppt_h</p:attrName>
                                            </p:attrNameLst>
                                          </p:cBhvr>
                                          <p:tavLst>
                                            <p:tav tm="0">
                                              <p:val>
                                                <p:fltVal val="0"/>
                                              </p:val>
                                            </p:tav>
                                            <p:tav tm="100000">
                                              <p:val>
                                                <p:strVal val="#ppt_h"/>
                                              </p:val>
                                            </p:tav>
                                          </p:tavLst>
                                        </p:anim>
                                        <p:animEffect transition="in" filter="fade">
                                          <p:cBhvr>
                                            <p:cTn id="52" dur="300"/>
                                            <p:tgtEl>
                                              <p:spTgt spid="15"/>
                                            </p:tgtEl>
                                          </p:cBhvr>
                                        </p:animEffect>
                                      </p:childTnLst>
                                    </p:cTn>
                                  </p:par>
                                  <p:par>
                                    <p:cTn id="53" presetID="6" presetClass="emph" presetSubtype="0" autoRev="1" fill="hold" grpId="1" nodeType="withEffect">
                                      <p:stCondLst>
                                        <p:cond delay="700"/>
                                      </p:stCondLst>
                                      <p:childTnLst>
                                        <p:animScale>
                                          <p:cBhvr>
                                            <p:cTn id="54" dur="150" fill="hold"/>
                                            <p:tgtEl>
                                              <p:spTgt spid="15"/>
                                            </p:tgtEl>
                                          </p:cBhvr>
                                          <p:by x="110000" y="110000"/>
                                        </p:animScale>
                                      </p:childTnLst>
                                    </p:cTn>
                                  </p:par>
                                </p:childTnLst>
                              </p:cTn>
                            </p:par>
                            <p:par>
                              <p:cTn id="55" fill="hold">
                                <p:stCondLst>
                                  <p:cond delay="1300"/>
                                </p:stCondLst>
                                <p:childTnLst>
                                  <p:par>
                                    <p:cTn id="56" presetID="23" presetClass="entr" presetSubtype="528"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 calcmode="lin" valueType="num">
                                          <p:cBhvr>
                                            <p:cTn id="60" dur="500" fill="hold"/>
                                            <p:tgtEl>
                                              <p:spTgt spid="61"/>
                                            </p:tgtEl>
                                            <p:attrNameLst>
                                              <p:attrName>ppt_x</p:attrName>
                                            </p:attrNameLst>
                                          </p:cBhvr>
                                          <p:tavLst>
                                            <p:tav tm="0">
                                              <p:val>
                                                <p:fltVal val="0.5"/>
                                              </p:val>
                                            </p:tav>
                                            <p:tav tm="100000">
                                              <p:val>
                                                <p:strVal val="#ppt_x"/>
                                              </p:val>
                                            </p:tav>
                                          </p:tavLst>
                                        </p:anim>
                                        <p:anim calcmode="lin" valueType="num">
                                          <p:cBhvr>
                                            <p:cTn id="61" dur="500" fill="hold"/>
                                            <p:tgtEl>
                                              <p:spTgt spid="61"/>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64"/>
                                            </p:tgtEl>
                                            <p:attrNameLst>
                                              <p:attrName>style.visibility</p:attrName>
                                            </p:attrNameLst>
                                          </p:cBhvr>
                                          <p:to>
                                            <p:strVal val="visible"/>
                                          </p:to>
                                        </p:set>
                                        <p:anim calcmode="lin" valueType="num">
                                          <p:cBhvr>
                                            <p:cTn id="64" dur="500" fill="hold"/>
                                            <p:tgtEl>
                                              <p:spTgt spid="64"/>
                                            </p:tgtEl>
                                            <p:attrNameLst>
                                              <p:attrName>ppt_w</p:attrName>
                                            </p:attrNameLst>
                                          </p:cBhvr>
                                          <p:tavLst>
                                            <p:tav tm="0">
                                              <p:val>
                                                <p:fltVal val="0"/>
                                              </p:val>
                                            </p:tav>
                                            <p:tav tm="100000">
                                              <p:val>
                                                <p:strVal val="#ppt_w"/>
                                              </p:val>
                                            </p:tav>
                                          </p:tavLst>
                                        </p:anim>
                                        <p:anim calcmode="lin" valueType="num">
                                          <p:cBhvr>
                                            <p:cTn id="65" dur="500" fill="hold"/>
                                            <p:tgtEl>
                                              <p:spTgt spid="64"/>
                                            </p:tgtEl>
                                            <p:attrNameLst>
                                              <p:attrName>ppt_h</p:attrName>
                                            </p:attrNameLst>
                                          </p:cBhvr>
                                          <p:tavLst>
                                            <p:tav tm="0">
                                              <p:val>
                                                <p:fltVal val="0"/>
                                              </p:val>
                                            </p:tav>
                                            <p:tav tm="100000">
                                              <p:val>
                                                <p:strVal val="#ppt_h"/>
                                              </p:val>
                                            </p:tav>
                                          </p:tavLst>
                                        </p:anim>
                                        <p:anim calcmode="lin" valueType="num">
                                          <p:cBhvr>
                                            <p:cTn id="66" dur="500" fill="hold"/>
                                            <p:tgtEl>
                                              <p:spTgt spid="64"/>
                                            </p:tgtEl>
                                            <p:attrNameLst>
                                              <p:attrName>ppt_x</p:attrName>
                                            </p:attrNameLst>
                                          </p:cBhvr>
                                          <p:tavLst>
                                            <p:tav tm="0">
                                              <p:val>
                                                <p:fltVal val="0.5"/>
                                              </p:val>
                                            </p:tav>
                                            <p:tav tm="100000">
                                              <p:val>
                                                <p:strVal val="#ppt_x"/>
                                              </p:val>
                                            </p:tav>
                                          </p:tavLst>
                                        </p:anim>
                                        <p:anim calcmode="lin" valueType="num">
                                          <p:cBhvr>
                                            <p:cTn id="67" dur="500" fill="hold"/>
                                            <p:tgtEl>
                                              <p:spTgt spid="64"/>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700"/>
                                      </p:stCondLst>
                                      <p:childTnLst>
                                        <p:set>
                                          <p:cBhvr>
                                            <p:cTn id="69" dur="1" fill="hold">
                                              <p:stCondLst>
                                                <p:cond delay="0"/>
                                              </p:stCondLst>
                                            </p:cTn>
                                            <p:tgtEl>
                                              <p:spTgt spid="67"/>
                                            </p:tgtEl>
                                            <p:attrNameLst>
                                              <p:attrName>style.visibility</p:attrName>
                                            </p:attrNameLst>
                                          </p:cBhvr>
                                          <p:to>
                                            <p:strVal val="visible"/>
                                          </p:to>
                                        </p:set>
                                        <p:anim calcmode="lin" valueType="num">
                                          <p:cBhvr>
                                            <p:cTn id="70" dur="500" fill="hold"/>
                                            <p:tgtEl>
                                              <p:spTgt spid="67"/>
                                            </p:tgtEl>
                                            <p:attrNameLst>
                                              <p:attrName>ppt_w</p:attrName>
                                            </p:attrNameLst>
                                          </p:cBhvr>
                                          <p:tavLst>
                                            <p:tav tm="0">
                                              <p:val>
                                                <p:fltVal val="0"/>
                                              </p:val>
                                            </p:tav>
                                            <p:tav tm="100000">
                                              <p:val>
                                                <p:strVal val="#ppt_w"/>
                                              </p:val>
                                            </p:tav>
                                          </p:tavLst>
                                        </p:anim>
                                        <p:anim calcmode="lin" valueType="num">
                                          <p:cBhvr>
                                            <p:cTn id="71" dur="500" fill="hold"/>
                                            <p:tgtEl>
                                              <p:spTgt spid="67"/>
                                            </p:tgtEl>
                                            <p:attrNameLst>
                                              <p:attrName>ppt_h</p:attrName>
                                            </p:attrNameLst>
                                          </p:cBhvr>
                                          <p:tavLst>
                                            <p:tav tm="0">
                                              <p:val>
                                                <p:fltVal val="0"/>
                                              </p:val>
                                            </p:tav>
                                            <p:tav tm="100000">
                                              <p:val>
                                                <p:strVal val="#ppt_h"/>
                                              </p:val>
                                            </p:tav>
                                          </p:tavLst>
                                        </p:anim>
                                        <p:anim calcmode="lin" valueType="num">
                                          <p:cBhvr>
                                            <p:cTn id="72" dur="500" fill="hold"/>
                                            <p:tgtEl>
                                              <p:spTgt spid="67"/>
                                            </p:tgtEl>
                                            <p:attrNameLst>
                                              <p:attrName>ppt_x</p:attrName>
                                            </p:attrNameLst>
                                          </p:cBhvr>
                                          <p:tavLst>
                                            <p:tav tm="0">
                                              <p:val>
                                                <p:fltVal val="0.5"/>
                                              </p:val>
                                            </p:tav>
                                            <p:tav tm="100000">
                                              <p:val>
                                                <p:strVal val="#ppt_x"/>
                                              </p:val>
                                            </p:tav>
                                          </p:tavLst>
                                        </p:anim>
                                        <p:anim calcmode="lin" valueType="num">
                                          <p:cBhvr>
                                            <p:cTn id="73" dur="500" fill="hold"/>
                                            <p:tgtEl>
                                              <p:spTgt spid="67"/>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300"/>
                                      </p:stCondLst>
                                      <p:childTnLst>
                                        <p:set>
                                          <p:cBhvr>
                                            <p:cTn id="75" dur="1" fill="hold">
                                              <p:stCondLst>
                                                <p:cond delay="0"/>
                                              </p:stCondLst>
                                            </p:cTn>
                                            <p:tgtEl>
                                              <p:spTgt spid="70"/>
                                            </p:tgtEl>
                                            <p:attrNameLst>
                                              <p:attrName>style.visibility</p:attrName>
                                            </p:attrNameLst>
                                          </p:cBhvr>
                                          <p:to>
                                            <p:strVal val="visible"/>
                                          </p:to>
                                        </p:set>
                                        <p:anim calcmode="lin" valueType="num">
                                          <p:cBhvr>
                                            <p:cTn id="76" dur="500" fill="hold"/>
                                            <p:tgtEl>
                                              <p:spTgt spid="70"/>
                                            </p:tgtEl>
                                            <p:attrNameLst>
                                              <p:attrName>ppt_w</p:attrName>
                                            </p:attrNameLst>
                                          </p:cBhvr>
                                          <p:tavLst>
                                            <p:tav tm="0">
                                              <p:val>
                                                <p:fltVal val="0"/>
                                              </p:val>
                                            </p:tav>
                                            <p:tav tm="100000">
                                              <p:val>
                                                <p:strVal val="#ppt_w"/>
                                              </p:val>
                                            </p:tav>
                                          </p:tavLst>
                                        </p:anim>
                                        <p:anim calcmode="lin" valueType="num">
                                          <p:cBhvr>
                                            <p:cTn id="77" dur="500" fill="hold"/>
                                            <p:tgtEl>
                                              <p:spTgt spid="70"/>
                                            </p:tgtEl>
                                            <p:attrNameLst>
                                              <p:attrName>ppt_h</p:attrName>
                                            </p:attrNameLst>
                                          </p:cBhvr>
                                          <p:tavLst>
                                            <p:tav tm="0">
                                              <p:val>
                                                <p:fltVal val="0"/>
                                              </p:val>
                                            </p:tav>
                                            <p:tav tm="100000">
                                              <p:val>
                                                <p:strVal val="#ppt_h"/>
                                              </p:val>
                                            </p:tav>
                                          </p:tavLst>
                                        </p:anim>
                                        <p:anim calcmode="lin" valueType="num">
                                          <p:cBhvr>
                                            <p:cTn id="78" dur="500" fill="hold"/>
                                            <p:tgtEl>
                                              <p:spTgt spid="70"/>
                                            </p:tgtEl>
                                            <p:attrNameLst>
                                              <p:attrName>ppt_x</p:attrName>
                                            </p:attrNameLst>
                                          </p:cBhvr>
                                          <p:tavLst>
                                            <p:tav tm="0">
                                              <p:val>
                                                <p:fltVal val="0.5"/>
                                              </p:val>
                                            </p:tav>
                                            <p:tav tm="100000">
                                              <p:val>
                                                <p:strVal val="#ppt_x"/>
                                              </p:val>
                                            </p:tav>
                                          </p:tavLst>
                                        </p:anim>
                                        <p:anim calcmode="lin" valueType="num">
                                          <p:cBhvr>
                                            <p:cTn id="79" dur="500" fill="hold"/>
                                            <p:tgtEl>
                                              <p:spTgt spid="70"/>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100"/>
                                      </p:stCondLst>
                                      <p:childTnLst>
                                        <p:set>
                                          <p:cBhvr>
                                            <p:cTn id="81" dur="1" fill="hold">
                                              <p:stCondLst>
                                                <p:cond delay="0"/>
                                              </p:stCondLst>
                                            </p:cTn>
                                            <p:tgtEl>
                                              <p:spTgt spid="73"/>
                                            </p:tgtEl>
                                            <p:attrNameLst>
                                              <p:attrName>style.visibility</p:attrName>
                                            </p:attrNameLst>
                                          </p:cBhvr>
                                          <p:to>
                                            <p:strVal val="visible"/>
                                          </p:to>
                                        </p:set>
                                        <p:anim calcmode="lin" valueType="num">
                                          <p:cBhvr>
                                            <p:cTn id="82" dur="500" fill="hold"/>
                                            <p:tgtEl>
                                              <p:spTgt spid="73"/>
                                            </p:tgtEl>
                                            <p:attrNameLst>
                                              <p:attrName>ppt_w</p:attrName>
                                            </p:attrNameLst>
                                          </p:cBhvr>
                                          <p:tavLst>
                                            <p:tav tm="0">
                                              <p:val>
                                                <p:fltVal val="0"/>
                                              </p:val>
                                            </p:tav>
                                            <p:tav tm="100000">
                                              <p:val>
                                                <p:strVal val="#ppt_w"/>
                                              </p:val>
                                            </p:tav>
                                          </p:tavLst>
                                        </p:anim>
                                        <p:anim calcmode="lin" valueType="num">
                                          <p:cBhvr>
                                            <p:cTn id="83" dur="500" fill="hold"/>
                                            <p:tgtEl>
                                              <p:spTgt spid="73"/>
                                            </p:tgtEl>
                                            <p:attrNameLst>
                                              <p:attrName>ppt_h</p:attrName>
                                            </p:attrNameLst>
                                          </p:cBhvr>
                                          <p:tavLst>
                                            <p:tav tm="0">
                                              <p:val>
                                                <p:fltVal val="0"/>
                                              </p:val>
                                            </p:tav>
                                            <p:tav tm="100000">
                                              <p:val>
                                                <p:strVal val="#ppt_h"/>
                                              </p:val>
                                            </p:tav>
                                          </p:tavLst>
                                        </p:anim>
                                        <p:anim calcmode="lin" valueType="num">
                                          <p:cBhvr>
                                            <p:cTn id="84" dur="500" fill="hold"/>
                                            <p:tgtEl>
                                              <p:spTgt spid="73"/>
                                            </p:tgtEl>
                                            <p:attrNameLst>
                                              <p:attrName>ppt_x</p:attrName>
                                            </p:attrNameLst>
                                          </p:cBhvr>
                                          <p:tavLst>
                                            <p:tav tm="0">
                                              <p:val>
                                                <p:fltVal val="0.5"/>
                                              </p:val>
                                            </p:tav>
                                            <p:tav tm="100000">
                                              <p:val>
                                                <p:strVal val="#ppt_x"/>
                                              </p:val>
                                            </p:tav>
                                          </p:tavLst>
                                        </p:anim>
                                        <p:anim calcmode="lin" valueType="num">
                                          <p:cBhvr>
                                            <p:cTn id="85" dur="500" fill="hold"/>
                                            <p:tgtEl>
                                              <p:spTgt spid="73"/>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76"/>
                                            </p:tgtEl>
                                            <p:attrNameLst>
                                              <p:attrName>style.visibility</p:attrName>
                                            </p:attrNameLst>
                                          </p:cBhvr>
                                          <p:to>
                                            <p:strVal val="visible"/>
                                          </p:to>
                                        </p:set>
                                        <p:anim calcmode="lin" valueType="num">
                                          <p:cBhvr>
                                            <p:cTn id="88" dur="500" fill="hold"/>
                                            <p:tgtEl>
                                              <p:spTgt spid="76"/>
                                            </p:tgtEl>
                                            <p:attrNameLst>
                                              <p:attrName>ppt_w</p:attrName>
                                            </p:attrNameLst>
                                          </p:cBhvr>
                                          <p:tavLst>
                                            <p:tav tm="0">
                                              <p:val>
                                                <p:fltVal val="0"/>
                                              </p:val>
                                            </p:tav>
                                            <p:tav tm="100000">
                                              <p:val>
                                                <p:strVal val="#ppt_w"/>
                                              </p:val>
                                            </p:tav>
                                          </p:tavLst>
                                        </p:anim>
                                        <p:anim calcmode="lin" valueType="num">
                                          <p:cBhvr>
                                            <p:cTn id="89" dur="500" fill="hold"/>
                                            <p:tgtEl>
                                              <p:spTgt spid="76"/>
                                            </p:tgtEl>
                                            <p:attrNameLst>
                                              <p:attrName>ppt_h</p:attrName>
                                            </p:attrNameLst>
                                          </p:cBhvr>
                                          <p:tavLst>
                                            <p:tav tm="0">
                                              <p:val>
                                                <p:fltVal val="0"/>
                                              </p:val>
                                            </p:tav>
                                            <p:tav tm="100000">
                                              <p:val>
                                                <p:strVal val="#ppt_h"/>
                                              </p:val>
                                            </p:tav>
                                          </p:tavLst>
                                        </p:anim>
                                        <p:anim calcmode="lin" valueType="num">
                                          <p:cBhvr>
                                            <p:cTn id="90" dur="500" fill="hold"/>
                                            <p:tgtEl>
                                              <p:spTgt spid="76"/>
                                            </p:tgtEl>
                                            <p:attrNameLst>
                                              <p:attrName>ppt_x</p:attrName>
                                            </p:attrNameLst>
                                          </p:cBhvr>
                                          <p:tavLst>
                                            <p:tav tm="0">
                                              <p:val>
                                                <p:fltVal val="0.5"/>
                                              </p:val>
                                            </p:tav>
                                            <p:tav tm="100000">
                                              <p:val>
                                                <p:strVal val="#ppt_x"/>
                                              </p:val>
                                            </p:tav>
                                          </p:tavLst>
                                        </p:anim>
                                        <p:anim calcmode="lin" valueType="num">
                                          <p:cBhvr>
                                            <p:cTn id="91" dur="500" fill="hold"/>
                                            <p:tgtEl>
                                              <p:spTgt spid="76"/>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300"/>
                                      </p:stCondLst>
                                      <p:childTnLst>
                                        <p:set>
                                          <p:cBhvr>
                                            <p:cTn id="93" dur="1" fill="hold">
                                              <p:stCondLst>
                                                <p:cond delay="0"/>
                                              </p:stCondLst>
                                            </p:cTn>
                                            <p:tgtEl>
                                              <p:spTgt spid="79"/>
                                            </p:tgtEl>
                                            <p:attrNameLst>
                                              <p:attrName>style.visibility</p:attrName>
                                            </p:attrNameLst>
                                          </p:cBhvr>
                                          <p:to>
                                            <p:strVal val="visible"/>
                                          </p:to>
                                        </p:set>
                                        <p:anim calcmode="lin" valueType="num">
                                          <p:cBhvr>
                                            <p:cTn id="94" dur="500" fill="hold"/>
                                            <p:tgtEl>
                                              <p:spTgt spid="79"/>
                                            </p:tgtEl>
                                            <p:attrNameLst>
                                              <p:attrName>ppt_w</p:attrName>
                                            </p:attrNameLst>
                                          </p:cBhvr>
                                          <p:tavLst>
                                            <p:tav tm="0">
                                              <p:val>
                                                <p:fltVal val="0"/>
                                              </p:val>
                                            </p:tav>
                                            <p:tav tm="100000">
                                              <p:val>
                                                <p:strVal val="#ppt_w"/>
                                              </p:val>
                                            </p:tav>
                                          </p:tavLst>
                                        </p:anim>
                                        <p:anim calcmode="lin" valueType="num">
                                          <p:cBhvr>
                                            <p:cTn id="95" dur="500" fill="hold"/>
                                            <p:tgtEl>
                                              <p:spTgt spid="79"/>
                                            </p:tgtEl>
                                            <p:attrNameLst>
                                              <p:attrName>ppt_h</p:attrName>
                                            </p:attrNameLst>
                                          </p:cBhvr>
                                          <p:tavLst>
                                            <p:tav tm="0">
                                              <p:val>
                                                <p:fltVal val="0"/>
                                              </p:val>
                                            </p:tav>
                                            <p:tav tm="100000">
                                              <p:val>
                                                <p:strVal val="#ppt_h"/>
                                              </p:val>
                                            </p:tav>
                                          </p:tavLst>
                                        </p:anim>
                                        <p:anim calcmode="lin" valueType="num">
                                          <p:cBhvr>
                                            <p:cTn id="96" dur="500" fill="hold"/>
                                            <p:tgtEl>
                                              <p:spTgt spid="79"/>
                                            </p:tgtEl>
                                            <p:attrNameLst>
                                              <p:attrName>ppt_x</p:attrName>
                                            </p:attrNameLst>
                                          </p:cBhvr>
                                          <p:tavLst>
                                            <p:tav tm="0">
                                              <p:val>
                                                <p:fltVal val="0.5"/>
                                              </p:val>
                                            </p:tav>
                                            <p:tav tm="100000">
                                              <p:val>
                                                <p:strVal val="#ppt_x"/>
                                              </p:val>
                                            </p:tav>
                                          </p:tavLst>
                                        </p:anim>
                                        <p:anim calcmode="lin" valueType="num">
                                          <p:cBhvr>
                                            <p:cTn id="97" dur="500" fill="hold"/>
                                            <p:tgtEl>
                                              <p:spTgt spid="79"/>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82"/>
                                            </p:tgtEl>
                                            <p:attrNameLst>
                                              <p:attrName>style.visibility</p:attrName>
                                            </p:attrNameLst>
                                          </p:cBhvr>
                                          <p:to>
                                            <p:strVal val="visible"/>
                                          </p:to>
                                        </p:set>
                                        <p:anim calcmode="lin" valueType="num">
                                          <p:cBhvr>
                                            <p:cTn id="100" dur="500" fill="hold"/>
                                            <p:tgtEl>
                                              <p:spTgt spid="82"/>
                                            </p:tgtEl>
                                            <p:attrNameLst>
                                              <p:attrName>ppt_w</p:attrName>
                                            </p:attrNameLst>
                                          </p:cBhvr>
                                          <p:tavLst>
                                            <p:tav tm="0">
                                              <p:val>
                                                <p:fltVal val="0"/>
                                              </p:val>
                                            </p:tav>
                                            <p:tav tm="100000">
                                              <p:val>
                                                <p:strVal val="#ppt_w"/>
                                              </p:val>
                                            </p:tav>
                                          </p:tavLst>
                                        </p:anim>
                                        <p:anim calcmode="lin" valueType="num">
                                          <p:cBhvr>
                                            <p:cTn id="101" dur="500" fill="hold"/>
                                            <p:tgtEl>
                                              <p:spTgt spid="82"/>
                                            </p:tgtEl>
                                            <p:attrNameLst>
                                              <p:attrName>ppt_h</p:attrName>
                                            </p:attrNameLst>
                                          </p:cBhvr>
                                          <p:tavLst>
                                            <p:tav tm="0">
                                              <p:val>
                                                <p:fltVal val="0"/>
                                              </p:val>
                                            </p:tav>
                                            <p:tav tm="100000">
                                              <p:val>
                                                <p:strVal val="#ppt_h"/>
                                              </p:val>
                                            </p:tav>
                                          </p:tavLst>
                                        </p:anim>
                                        <p:anim calcmode="lin" valueType="num">
                                          <p:cBhvr>
                                            <p:cTn id="102" dur="500" fill="hold"/>
                                            <p:tgtEl>
                                              <p:spTgt spid="82"/>
                                            </p:tgtEl>
                                            <p:attrNameLst>
                                              <p:attrName>ppt_x</p:attrName>
                                            </p:attrNameLst>
                                          </p:cBhvr>
                                          <p:tavLst>
                                            <p:tav tm="0">
                                              <p:val>
                                                <p:fltVal val="0.5"/>
                                              </p:val>
                                            </p:tav>
                                            <p:tav tm="100000">
                                              <p:val>
                                                <p:strVal val="#ppt_x"/>
                                              </p:val>
                                            </p:tav>
                                          </p:tavLst>
                                        </p:anim>
                                        <p:anim calcmode="lin" valueType="num">
                                          <p:cBhvr>
                                            <p:cTn id="103" dur="500" fill="hold"/>
                                            <p:tgtEl>
                                              <p:spTgt spid="82"/>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600"/>
                                      </p:stCondLst>
                                      <p:childTnLst>
                                        <p:set>
                                          <p:cBhvr>
                                            <p:cTn id="105" dur="1" fill="hold">
                                              <p:stCondLst>
                                                <p:cond delay="0"/>
                                              </p:stCondLst>
                                            </p:cTn>
                                            <p:tgtEl>
                                              <p:spTgt spid="85"/>
                                            </p:tgtEl>
                                            <p:attrNameLst>
                                              <p:attrName>style.visibility</p:attrName>
                                            </p:attrNameLst>
                                          </p:cBhvr>
                                          <p:to>
                                            <p:strVal val="visible"/>
                                          </p:to>
                                        </p:set>
                                        <p:anim calcmode="lin" valueType="num">
                                          <p:cBhvr>
                                            <p:cTn id="106" dur="500" fill="hold"/>
                                            <p:tgtEl>
                                              <p:spTgt spid="85"/>
                                            </p:tgtEl>
                                            <p:attrNameLst>
                                              <p:attrName>ppt_w</p:attrName>
                                            </p:attrNameLst>
                                          </p:cBhvr>
                                          <p:tavLst>
                                            <p:tav tm="0">
                                              <p:val>
                                                <p:fltVal val="0"/>
                                              </p:val>
                                            </p:tav>
                                            <p:tav tm="100000">
                                              <p:val>
                                                <p:strVal val="#ppt_w"/>
                                              </p:val>
                                            </p:tav>
                                          </p:tavLst>
                                        </p:anim>
                                        <p:anim calcmode="lin" valueType="num">
                                          <p:cBhvr>
                                            <p:cTn id="107" dur="500" fill="hold"/>
                                            <p:tgtEl>
                                              <p:spTgt spid="85"/>
                                            </p:tgtEl>
                                            <p:attrNameLst>
                                              <p:attrName>ppt_h</p:attrName>
                                            </p:attrNameLst>
                                          </p:cBhvr>
                                          <p:tavLst>
                                            <p:tav tm="0">
                                              <p:val>
                                                <p:fltVal val="0"/>
                                              </p:val>
                                            </p:tav>
                                            <p:tav tm="100000">
                                              <p:val>
                                                <p:strVal val="#ppt_h"/>
                                              </p:val>
                                            </p:tav>
                                          </p:tavLst>
                                        </p:anim>
                                        <p:anim calcmode="lin" valueType="num">
                                          <p:cBhvr>
                                            <p:cTn id="108" dur="500" fill="hold"/>
                                            <p:tgtEl>
                                              <p:spTgt spid="85"/>
                                            </p:tgtEl>
                                            <p:attrNameLst>
                                              <p:attrName>ppt_x</p:attrName>
                                            </p:attrNameLst>
                                          </p:cBhvr>
                                          <p:tavLst>
                                            <p:tav tm="0">
                                              <p:val>
                                                <p:fltVal val="0.5"/>
                                              </p:val>
                                            </p:tav>
                                            <p:tav tm="100000">
                                              <p:val>
                                                <p:strVal val="#ppt_x"/>
                                              </p:val>
                                            </p:tav>
                                          </p:tavLst>
                                        </p:anim>
                                        <p:anim calcmode="lin" valueType="num">
                                          <p:cBhvr>
                                            <p:cTn id="109" dur="500" fill="hold"/>
                                            <p:tgtEl>
                                              <p:spTgt spid="85"/>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88"/>
                                            </p:tgtEl>
                                            <p:attrNameLst>
                                              <p:attrName>style.visibility</p:attrName>
                                            </p:attrNameLst>
                                          </p:cBhvr>
                                          <p:to>
                                            <p:strVal val="visible"/>
                                          </p:to>
                                        </p:set>
                                        <p:anim calcmode="lin" valueType="num">
                                          <p:cBhvr>
                                            <p:cTn id="112" dur="500" fill="hold"/>
                                            <p:tgtEl>
                                              <p:spTgt spid="88"/>
                                            </p:tgtEl>
                                            <p:attrNameLst>
                                              <p:attrName>ppt_w</p:attrName>
                                            </p:attrNameLst>
                                          </p:cBhvr>
                                          <p:tavLst>
                                            <p:tav tm="0">
                                              <p:val>
                                                <p:fltVal val="0"/>
                                              </p:val>
                                            </p:tav>
                                            <p:tav tm="100000">
                                              <p:val>
                                                <p:strVal val="#ppt_w"/>
                                              </p:val>
                                            </p:tav>
                                          </p:tavLst>
                                        </p:anim>
                                        <p:anim calcmode="lin" valueType="num">
                                          <p:cBhvr>
                                            <p:cTn id="113" dur="500" fill="hold"/>
                                            <p:tgtEl>
                                              <p:spTgt spid="88"/>
                                            </p:tgtEl>
                                            <p:attrNameLst>
                                              <p:attrName>ppt_h</p:attrName>
                                            </p:attrNameLst>
                                          </p:cBhvr>
                                          <p:tavLst>
                                            <p:tav tm="0">
                                              <p:val>
                                                <p:fltVal val="0"/>
                                              </p:val>
                                            </p:tav>
                                            <p:tav tm="100000">
                                              <p:val>
                                                <p:strVal val="#ppt_h"/>
                                              </p:val>
                                            </p:tav>
                                          </p:tavLst>
                                        </p:anim>
                                        <p:anim calcmode="lin" valueType="num">
                                          <p:cBhvr>
                                            <p:cTn id="114" dur="500" fill="hold"/>
                                            <p:tgtEl>
                                              <p:spTgt spid="88"/>
                                            </p:tgtEl>
                                            <p:attrNameLst>
                                              <p:attrName>ppt_x</p:attrName>
                                            </p:attrNameLst>
                                          </p:cBhvr>
                                          <p:tavLst>
                                            <p:tav tm="0">
                                              <p:val>
                                                <p:fltVal val="0.5"/>
                                              </p:val>
                                            </p:tav>
                                            <p:tav tm="100000">
                                              <p:val>
                                                <p:strVal val="#ppt_x"/>
                                              </p:val>
                                            </p:tav>
                                          </p:tavLst>
                                        </p:anim>
                                        <p:anim calcmode="lin" valueType="num">
                                          <p:cBhvr>
                                            <p:cTn id="115" dur="500" fill="hold"/>
                                            <p:tgtEl>
                                              <p:spTgt spid="88"/>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91"/>
                                            </p:tgtEl>
                                            <p:attrNameLst>
                                              <p:attrName>style.visibility</p:attrName>
                                            </p:attrNameLst>
                                          </p:cBhvr>
                                          <p:to>
                                            <p:strVal val="visible"/>
                                          </p:to>
                                        </p:set>
                                        <p:anim calcmode="lin" valueType="num">
                                          <p:cBhvr>
                                            <p:cTn id="118" dur="500" fill="hold"/>
                                            <p:tgtEl>
                                              <p:spTgt spid="91"/>
                                            </p:tgtEl>
                                            <p:attrNameLst>
                                              <p:attrName>ppt_w</p:attrName>
                                            </p:attrNameLst>
                                          </p:cBhvr>
                                          <p:tavLst>
                                            <p:tav tm="0">
                                              <p:val>
                                                <p:fltVal val="0"/>
                                              </p:val>
                                            </p:tav>
                                            <p:tav tm="100000">
                                              <p:val>
                                                <p:strVal val="#ppt_w"/>
                                              </p:val>
                                            </p:tav>
                                          </p:tavLst>
                                        </p:anim>
                                        <p:anim calcmode="lin" valueType="num">
                                          <p:cBhvr>
                                            <p:cTn id="119" dur="500" fill="hold"/>
                                            <p:tgtEl>
                                              <p:spTgt spid="91"/>
                                            </p:tgtEl>
                                            <p:attrNameLst>
                                              <p:attrName>ppt_h</p:attrName>
                                            </p:attrNameLst>
                                          </p:cBhvr>
                                          <p:tavLst>
                                            <p:tav tm="0">
                                              <p:val>
                                                <p:fltVal val="0"/>
                                              </p:val>
                                            </p:tav>
                                            <p:tav tm="100000">
                                              <p:val>
                                                <p:strVal val="#ppt_h"/>
                                              </p:val>
                                            </p:tav>
                                          </p:tavLst>
                                        </p:anim>
                                        <p:anim calcmode="lin" valueType="num">
                                          <p:cBhvr>
                                            <p:cTn id="120" dur="500" fill="hold"/>
                                            <p:tgtEl>
                                              <p:spTgt spid="91"/>
                                            </p:tgtEl>
                                            <p:attrNameLst>
                                              <p:attrName>ppt_x</p:attrName>
                                            </p:attrNameLst>
                                          </p:cBhvr>
                                          <p:tavLst>
                                            <p:tav tm="0">
                                              <p:val>
                                                <p:fltVal val="0.5"/>
                                              </p:val>
                                            </p:tav>
                                            <p:tav tm="100000">
                                              <p:val>
                                                <p:strVal val="#ppt_x"/>
                                              </p:val>
                                            </p:tav>
                                          </p:tavLst>
                                        </p:anim>
                                        <p:anim calcmode="lin" valueType="num">
                                          <p:cBhvr>
                                            <p:cTn id="121" dur="500" fill="hold"/>
                                            <p:tgtEl>
                                              <p:spTgt spid="91"/>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600"/>
                                      </p:stCondLst>
                                      <p:childTnLst>
                                        <p:set>
                                          <p:cBhvr>
                                            <p:cTn id="123" dur="1" fill="hold">
                                              <p:stCondLst>
                                                <p:cond delay="0"/>
                                              </p:stCondLst>
                                            </p:cTn>
                                            <p:tgtEl>
                                              <p:spTgt spid="94"/>
                                            </p:tgtEl>
                                            <p:attrNameLst>
                                              <p:attrName>style.visibility</p:attrName>
                                            </p:attrNameLst>
                                          </p:cBhvr>
                                          <p:to>
                                            <p:strVal val="visible"/>
                                          </p:to>
                                        </p:set>
                                        <p:anim calcmode="lin" valueType="num">
                                          <p:cBhvr>
                                            <p:cTn id="124" dur="500" fill="hold"/>
                                            <p:tgtEl>
                                              <p:spTgt spid="94"/>
                                            </p:tgtEl>
                                            <p:attrNameLst>
                                              <p:attrName>ppt_w</p:attrName>
                                            </p:attrNameLst>
                                          </p:cBhvr>
                                          <p:tavLst>
                                            <p:tav tm="0">
                                              <p:val>
                                                <p:fltVal val="0"/>
                                              </p:val>
                                            </p:tav>
                                            <p:tav tm="100000">
                                              <p:val>
                                                <p:strVal val="#ppt_w"/>
                                              </p:val>
                                            </p:tav>
                                          </p:tavLst>
                                        </p:anim>
                                        <p:anim calcmode="lin" valueType="num">
                                          <p:cBhvr>
                                            <p:cTn id="125" dur="500" fill="hold"/>
                                            <p:tgtEl>
                                              <p:spTgt spid="94"/>
                                            </p:tgtEl>
                                            <p:attrNameLst>
                                              <p:attrName>ppt_h</p:attrName>
                                            </p:attrNameLst>
                                          </p:cBhvr>
                                          <p:tavLst>
                                            <p:tav tm="0">
                                              <p:val>
                                                <p:fltVal val="0"/>
                                              </p:val>
                                            </p:tav>
                                            <p:tav tm="100000">
                                              <p:val>
                                                <p:strVal val="#ppt_h"/>
                                              </p:val>
                                            </p:tav>
                                          </p:tavLst>
                                        </p:anim>
                                        <p:anim calcmode="lin" valueType="num">
                                          <p:cBhvr>
                                            <p:cTn id="126" dur="500" fill="hold"/>
                                            <p:tgtEl>
                                              <p:spTgt spid="94"/>
                                            </p:tgtEl>
                                            <p:attrNameLst>
                                              <p:attrName>ppt_x</p:attrName>
                                            </p:attrNameLst>
                                          </p:cBhvr>
                                          <p:tavLst>
                                            <p:tav tm="0">
                                              <p:val>
                                                <p:fltVal val="0.5"/>
                                              </p:val>
                                            </p:tav>
                                            <p:tav tm="100000">
                                              <p:val>
                                                <p:strVal val="#ppt_x"/>
                                              </p:val>
                                            </p:tav>
                                          </p:tavLst>
                                        </p:anim>
                                        <p:anim calcmode="lin" valueType="num">
                                          <p:cBhvr>
                                            <p:cTn id="127" dur="500" fill="hold"/>
                                            <p:tgtEl>
                                              <p:spTgt spid="94"/>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97"/>
                                            </p:tgtEl>
                                            <p:attrNameLst>
                                              <p:attrName>style.visibility</p:attrName>
                                            </p:attrNameLst>
                                          </p:cBhvr>
                                          <p:to>
                                            <p:strVal val="visible"/>
                                          </p:to>
                                        </p:set>
                                        <p:anim calcmode="lin" valueType="num">
                                          <p:cBhvr>
                                            <p:cTn id="130" dur="500" fill="hold"/>
                                            <p:tgtEl>
                                              <p:spTgt spid="97"/>
                                            </p:tgtEl>
                                            <p:attrNameLst>
                                              <p:attrName>ppt_w</p:attrName>
                                            </p:attrNameLst>
                                          </p:cBhvr>
                                          <p:tavLst>
                                            <p:tav tm="0">
                                              <p:val>
                                                <p:fltVal val="0"/>
                                              </p:val>
                                            </p:tav>
                                            <p:tav tm="100000">
                                              <p:val>
                                                <p:strVal val="#ppt_w"/>
                                              </p:val>
                                            </p:tav>
                                          </p:tavLst>
                                        </p:anim>
                                        <p:anim calcmode="lin" valueType="num">
                                          <p:cBhvr>
                                            <p:cTn id="131" dur="500" fill="hold"/>
                                            <p:tgtEl>
                                              <p:spTgt spid="97"/>
                                            </p:tgtEl>
                                            <p:attrNameLst>
                                              <p:attrName>ppt_h</p:attrName>
                                            </p:attrNameLst>
                                          </p:cBhvr>
                                          <p:tavLst>
                                            <p:tav tm="0">
                                              <p:val>
                                                <p:fltVal val="0"/>
                                              </p:val>
                                            </p:tav>
                                            <p:tav tm="100000">
                                              <p:val>
                                                <p:strVal val="#ppt_h"/>
                                              </p:val>
                                            </p:tav>
                                          </p:tavLst>
                                        </p:anim>
                                        <p:anim calcmode="lin" valueType="num">
                                          <p:cBhvr>
                                            <p:cTn id="132" dur="500" fill="hold"/>
                                            <p:tgtEl>
                                              <p:spTgt spid="97"/>
                                            </p:tgtEl>
                                            <p:attrNameLst>
                                              <p:attrName>ppt_x</p:attrName>
                                            </p:attrNameLst>
                                          </p:cBhvr>
                                          <p:tavLst>
                                            <p:tav tm="0">
                                              <p:val>
                                                <p:fltVal val="0.5"/>
                                              </p:val>
                                            </p:tav>
                                            <p:tav tm="100000">
                                              <p:val>
                                                <p:strVal val="#ppt_x"/>
                                              </p:val>
                                            </p:tav>
                                          </p:tavLst>
                                        </p:anim>
                                        <p:anim calcmode="lin" valueType="num">
                                          <p:cBhvr>
                                            <p:cTn id="133" dur="500" fill="hold"/>
                                            <p:tgtEl>
                                              <p:spTgt spid="97"/>
                                            </p:tgtEl>
                                            <p:attrNameLst>
                                              <p:attrName>ppt_y</p:attrName>
                                            </p:attrNameLst>
                                          </p:cBhvr>
                                          <p:tavLst>
                                            <p:tav tm="0">
                                              <p:val>
                                                <p:fltVal val="0.5"/>
                                              </p:val>
                                            </p:tav>
                                            <p:tav tm="100000">
                                              <p:val>
                                                <p:strVal val="#ppt_y"/>
                                              </p:val>
                                            </p:tav>
                                          </p:tavLst>
                                        </p:anim>
                                      </p:childTnLst>
                                    </p:cTn>
                                  </p:par>
                                  <p:par>
                                    <p:cTn id="134" presetID="26" presetClass="emph" presetSubtype="0" repeatCount="3000" fill="hold" nodeType="withEffect">
                                      <p:stCondLst>
                                        <p:cond delay="600"/>
                                      </p:stCondLst>
                                      <p:childTnLst>
                                        <p:animEffect transition="out" filter="fade">
                                          <p:cBhvr>
                                            <p:cTn id="135" dur="500" tmFilter="0, 0; .2, .5; .8, .5; 1, 0"/>
                                            <p:tgtEl>
                                              <p:spTgt spid="61"/>
                                            </p:tgtEl>
                                          </p:cBhvr>
                                        </p:animEffect>
                                        <p:animScale>
                                          <p:cBhvr>
                                            <p:cTn id="136" dur="250" autoRev="1" fill="hold"/>
                                            <p:tgtEl>
                                              <p:spTgt spid="61"/>
                                            </p:tgtEl>
                                          </p:cBhvr>
                                          <p:by x="105000" y="105000"/>
                                        </p:animScale>
                                      </p:childTnLst>
                                    </p:cTn>
                                  </p:par>
                                  <p:par>
                                    <p:cTn id="137" presetID="26" presetClass="emph" presetSubtype="0" repeatCount="3000" fill="hold" nodeType="withEffect">
                                      <p:stCondLst>
                                        <p:cond delay="710"/>
                                      </p:stCondLst>
                                      <p:childTnLst>
                                        <p:animEffect transition="out" filter="fade">
                                          <p:cBhvr>
                                            <p:cTn id="138" dur="500" tmFilter="0, 0; .2, .5; .8, .5; 1, 0"/>
                                            <p:tgtEl>
                                              <p:spTgt spid="82"/>
                                            </p:tgtEl>
                                          </p:cBhvr>
                                        </p:animEffect>
                                        <p:animScale>
                                          <p:cBhvr>
                                            <p:cTn id="139" dur="250" autoRev="1" fill="hold"/>
                                            <p:tgtEl>
                                              <p:spTgt spid="82"/>
                                            </p:tgtEl>
                                          </p:cBhvr>
                                          <p:by x="105000" y="105000"/>
                                        </p:animScale>
                                      </p:childTnLst>
                                    </p:cTn>
                                  </p:par>
                                  <p:par>
                                    <p:cTn id="140" presetID="26" presetClass="emph" presetSubtype="0" repeatCount="3000" fill="hold" nodeType="withEffect">
                                      <p:stCondLst>
                                        <p:cond delay="410"/>
                                      </p:stCondLst>
                                      <p:childTnLst>
                                        <p:animEffect transition="out" filter="fade">
                                          <p:cBhvr>
                                            <p:cTn id="141" dur="500" tmFilter="0, 0; .2, .5; .8, .5; 1, 0"/>
                                            <p:tgtEl>
                                              <p:spTgt spid="88"/>
                                            </p:tgtEl>
                                          </p:cBhvr>
                                        </p:animEffect>
                                        <p:animScale>
                                          <p:cBhvr>
                                            <p:cTn id="142" dur="250" autoRev="1" fill="hold"/>
                                            <p:tgtEl>
                                              <p:spTgt spid="88"/>
                                            </p:tgtEl>
                                          </p:cBhvr>
                                          <p:by x="105000" y="105000"/>
                                        </p:animScale>
                                      </p:childTnLst>
                                    </p:cTn>
                                  </p:par>
                                  <p:par>
                                    <p:cTn id="143" presetID="26" presetClass="emph" presetSubtype="0" repeatCount="3000" fill="hold" nodeType="withEffect">
                                      <p:stCondLst>
                                        <p:cond delay="810"/>
                                      </p:stCondLst>
                                      <p:childTnLst>
                                        <p:animEffect transition="out" filter="fade">
                                          <p:cBhvr>
                                            <p:cTn id="144" dur="500" tmFilter="0, 0; .2, .5; .8, .5; 1, 0"/>
                                            <p:tgtEl>
                                              <p:spTgt spid="91"/>
                                            </p:tgtEl>
                                          </p:cBhvr>
                                        </p:animEffect>
                                        <p:animScale>
                                          <p:cBhvr>
                                            <p:cTn id="145" dur="250" autoRev="1" fill="hold"/>
                                            <p:tgtEl>
                                              <p:spTgt spid="91"/>
                                            </p:tgtEl>
                                          </p:cBhvr>
                                          <p:by x="105000" y="105000"/>
                                        </p:animScale>
                                      </p:childTnLst>
                                    </p:cTn>
                                  </p:par>
                                </p:childTnLst>
                              </p:cTn>
                            </p:par>
                            <p:par>
                              <p:cTn id="146" fill="hold">
                                <p:stCondLst>
                                  <p:cond delay="3610"/>
                                </p:stCondLst>
                                <p:childTnLst>
                                  <p:par>
                                    <p:cTn id="147" presetID="10" presetClass="entr" presetSubtype="0" fill="hold" grpId="0" nodeType="afterEffect">
                                      <p:stCondLst>
                                        <p:cond delay="0"/>
                                      </p:stCondLst>
                                      <p:childTnLst>
                                        <p:set>
                                          <p:cBhvr>
                                            <p:cTn id="148" dur="1" fill="hold">
                                              <p:stCondLst>
                                                <p:cond delay="0"/>
                                              </p:stCondLst>
                                            </p:cTn>
                                            <p:tgtEl>
                                              <p:spTgt spid="59"/>
                                            </p:tgtEl>
                                            <p:attrNameLst>
                                              <p:attrName>style.visibility</p:attrName>
                                            </p:attrNameLst>
                                          </p:cBhvr>
                                          <p:to>
                                            <p:strVal val="visible"/>
                                          </p:to>
                                        </p:set>
                                        <p:animEffect transition="in" filter="fade">
                                          <p:cBhvr>
                                            <p:cTn id="149" dur="7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p:bldP spid="17" grpId="0"/>
          <p:bldP spid="24" grpId="0" animBg="1"/>
          <p:bldP spid="24" grpId="1" animBg="1"/>
          <p:bldP spid="26" grpId="0" animBg="1"/>
          <p:bldP spid="26" grpId="1" animBg="1"/>
          <p:bldP spid="28" grpId="0" animBg="1"/>
          <p:bldP spid="28" grpId="1" animBg="1"/>
          <p:bldP spid="29" grpId="0" animBg="1"/>
          <p:bldP spid="29" grpId="1" animBg="1"/>
          <p:bldP spid="30" grpId="0"/>
          <p:bldP spid="30" grpId="1"/>
          <p:bldP spid="5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第一部分  工作概况</a:t>
            </a:r>
          </a:p>
        </p:txBody>
      </p:sp>
      <p:sp>
        <p:nvSpPr>
          <p:cNvPr id="21" name="圆角淘宝网Chenying0907出品 20"/>
          <p:cNvSpPr/>
          <p:nvPr/>
        </p:nvSpPr>
        <p:spPr>
          <a:xfrm>
            <a:off x="4487033" y="1491630"/>
            <a:ext cx="1829010" cy="249629"/>
          </a:xfrm>
          <a:prstGeom prst="roundRect">
            <a:avLst>
              <a:gd name="adj" fmla="val 50000"/>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2" name="淘宝网Chenying0907出品 7" descr="001e90bc453a118d6b4237"/>
          <p:cNvSpPr>
            <a:spLocks noChangeArrowheads="1"/>
          </p:cNvSpPr>
          <p:nvPr/>
        </p:nvSpPr>
        <p:spPr bwMode="auto">
          <a:xfrm>
            <a:off x="758825" y="1203598"/>
            <a:ext cx="1052513" cy="1052512"/>
          </a:xfrm>
          <a:prstGeom prst="rect">
            <a:avLst/>
          </a:prstGeom>
          <a:blipFill dpi="0" rotWithShape="1">
            <a:blip r:embed="rId3"/>
            <a:srcRect/>
            <a:stretch>
              <a:fillRect b="-33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3" name="淘宝网Chenying0907出品 8" descr="160621-20121008052951-1"/>
          <p:cNvSpPr>
            <a:spLocks noChangeArrowheads="1"/>
          </p:cNvSpPr>
          <p:nvPr/>
        </p:nvSpPr>
        <p:spPr bwMode="auto">
          <a:xfrm>
            <a:off x="1811338" y="1203598"/>
            <a:ext cx="1057275" cy="1052512"/>
          </a:xfrm>
          <a:prstGeom prst="rect">
            <a:avLst/>
          </a:prstGeom>
          <a:blipFill dpi="0" rotWithShape="1">
            <a:blip r:embed="rId4"/>
            <a:srcRect/>
            <a:stretch>
              <a:fillRect r="-5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 name="淘宝网Chenying0907出品 9" descr="160621-20121008053041-4"/>
          <p:cNvSpPr>
            <a:spLocks noChangeArrowheads="1"/>
          </p:cNvSpPr>
          <p:nvPr/>
        </p:nvSpPr>
        <p:spPr bwMode="auto">
          <a:xfrm>
            <a:off x="2868613" y="1203598"/>
            <a:ext cx="1055687" cy="1052512"/>
          </a:xfrm>
          <a:prstGeom prst="rect">
            <a:avLst/>
          </a:prstGeom>
          <a:blipFill dpi="0" rotWithShape="1">
            <a:blip r:embed="rId5"/>
            <a:srcRect/>
            <a:stretch>
              <a:fillRect r="-36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6" name="淘宝网Chenying0907出品 10" descr="160621-20121008053042-5"/>
          <p:cNvSpPr>
            <a:spLocks noChangeArrowheads="1"/>
          </p:cNvSpPr>
          <p:nvPr/>
        </p:nvSpPr>
        <p:spPr bwMode="auto">
          <a:xfrm>
            <a:off x="758825" y="2256110"/>
            <a:ext cx="1052513" cy="1057275"/>
          </a:xfrm>
          <a:prstGeom prst="rect">
            <a:avLst/>
          </a:prstGeom>
          <a:blipFill dpi="0" rotWithShape="1">
            <a:blip r:embed="rId6"/>
            <a:srcRect/>
            <a:stretch>
              <a:fillRect r="-129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8" name="淘宝网Chenying0907出品 12" descr="160621-20121008053104-6"/>
          <p:cNvSpPr>
            <a:spLocks noChangeArrowheads="1"/>
          </p:cNvSpPr>
          <p:nvPr/>
        </p:nvSpPr>
        <p:spPr bwMode="auto">
          <a:xfrm>
            <a:off x="2868613" y="2256110"/>
            <a:ext cx="1055687" cy="1057275"/>
          </a:xfrm>
          <a:prstGeom prst="rect">
            <a:avLst/>
          </a:prstGeom>
          <a:blipFill dpi="0" rotWithShape="1">
            <a:blip r:embed="rId7"/>
            <a:srcRect/>
            <a:stretch>
              <a:fillRect r="-65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 name="淘宝网Chenying0907出品 13" descr="160621-20121008053109-7"/>
          <p:cNvSpPr>
            <a:spLocks noChangeArrowheads="1"/>
          </p:cNvSpPr>
          <p:nvPr/>
        </p:nvSpPr>
        <p:spPr bwMode="auto">
          <a:xfrm>
            <a:off x="758825" y="3313385"/>
            <a:ext cx="1052513" cy="1055688"/>
          </a:xfrm>
          <a:prstGeom prst="rect">
            <a:avLst/>
          </a:prstGeom>
          <a:blipFill dpi="0" rotWithShape="1">
            <a:blip r:embed="rId8"/>
            <a:srcRect/>
            <a:stretch>
              <a:fillRect r="-63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3" name="淘宝网Chenying0907出品 14" descr="160621-20121008053110-8"/>
          <p:cNvSpPr>
            <a:spLocks noChangeArrowheads="1"/>
          </p:cNvSpPr>
          <p:nvPr/>
        </p:nvSpPr>
        <p:spPr bwMode="auto">
          <a:xfrm>
            <a:off x="1811338" y="3313385"/>
            <a:ext cx="1057275" cy="1055688"/>
          </a:xfrm>
          <a:prstGeom prst="rect">
            <a:avLst/>
          </a:prstGeom>
          <a:blipFill dpi="0" rotWithShape="1">
            <a:blip r:embed="rId9"/>
            <a:srcRect/>
            <a:stretch>
              <a:fillRect r="-1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4" name="淘宝网Chenying0907出品 15" descr="160621-20121008053120-12"/>
          <p:cNvSpPr>
            <a:spLocks noChangeArrowheads="1"/>
          </p:cNvSpPr>
          <p:nvPr/>
        </p:nvSpPr>
        <p:spPr bwMode="auto">
          <a:xfrm>
            <a:off x="2868613" y="3313385"/>
            <a:ext cx="1055687" cy="1055688"/>
          </a:xfrm>
          <a:prstGeom prst="rect">
            <a:avLst/>
          </a:prstGeom>
          <a:blipFill dpi="0" rotWithShape="1">
            <a:blip r:embed="rId10"/>
            <a:srcRect/>
            <a:stretch>
              <a:fillRect r="-167"/>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5" name="淘宝网Chenying0907出品 16"/>
          <p:cNvSpPr>
            <a:spLocks noChangeArrowheads="1"/>
          </p:cNvSpPr>
          <p:nvPr/>
        </p:nvSpPr>
        <p:spPr bwMode="auto">
          <a:xfrm>
            <a:off x="4572000" y="1897559"/>
            <a:ext cx="3816350"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此处添加详细文本描述，建议与标题相关并符合整体语言风格此处添加详细文本描述，建议与标题相关并符合整体语言风格。</a:t>
            </a:r>
            <a:endParaRPr lang="en-US" altLang="zh-CN" sz="900" dirty="0">
              <a:solidFill>
                <a:schemeClr val="tx1">
                  <a:lumMod val="65000"/>
                  <a:lumOff val="35000"/>
                </a:schemeClr>
              </a:solidFill>
              <a:latin typeface="微软雅黑"/>
              <a:cs typeface="Lato Light" charset="0"/>
              <a:sym typeface="Lato Light" charset="0"/>
            </a:endParaRPr>
          </a:p>
        </p:txBody>
      </p:sp>
      <p:sp>
        <p:nvSpPr>
          <p:cNvPr id="46" name="淘宝网Chenying0907出品 16"/>
          <p:cNvSpPr>
            <a:spLocks noChangeArrowheads="1"/>
          </p:cNvSpPr>
          <p:nvPr/>
        </p:nvSpPr>
        <p:spPr bwMode="auto">
          <a:xfrm>
            <a:off x="4538904" y="1537519"/>
            <a:ext cx="1728192" cy="172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pPr>
            <a:r>
              <a:rPr lang="zh-CN" altLang="en-US" sz="1000" b="1" dirty="0">
                <a:solidFill>
                  <a:schemeClr val="bg1"/>
                </a:solidFill>
              </a:rPr>
              <a:t>添加文字内容</a:t>
            </a:r>
          </a:p>
        </p:txBody>
      </p:sp>
      <p:grpSp>
        <p:nvGrpSpPr>
          <p:cNvPr id="47" name="淘宝网Chenying0907出品 46"/>
          <p:cNvGrpSpPr/>
          <p:nvPr/>
        </p:nvGrpSpPr>
        <p:grpSpPr>
          <a:xfrm>
            <a:off x="1811340" y="2256111"/>
            <a:ext cx="1052512" cy="1052306"/>
            <a:chOff x="4101031" y="2516491"/>
            <a:chExt cx="937694" cy="937512"/>
          </a:xfrm>
        </p:grpSpPr>
        <p:sp>
          <p:nvSpPr>
            <p:cNvPr id="48" name="淘宝网Chenying0907出品 37"/>
            <p:cNvSpPr>
              <a:spLocks noChangeArrowheads="1"/>
            </p:cNvSpPr>
            <p:nvPr/>
          </p:nvSpPr>
          <p:spPr bwMode="auto">
            <a:xfrm>
              <a:off x="4101031" y="2516491"/>
              <a:ext cx="937694" cy="937512"/>
            </a:xfrm>
            <a:prstGeom prst="rect">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9" name="淘宝网Chenying0907出品 37"/>
            <p:cNvSpPr>
              <a:spLocks noChangeArrowheads="1"/>
            </p:cNvSpPr>
            <p:nvPr/>
          </p:nvSpPr>
          <p:spPr bwMode="auto">
            <a:xfrm>
              <a:off x="4172234" y="2595563"/>
              <a:ext cx="793431" cy="796130"/>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50" name="淘宝网Chenying0907出品 17"/>
          <p:cNvSpPr>
            <a:spLocks noChangeArrowheads="1"/>
          </p:cNvSpPr>
          <p:nvPr/>
        </p:nvSpPr>
        <p:spPr bwMode="auto">
          <a:xfrm>
            <a:off x="1895475" y="2427734"/>
            <a:ext cx="8826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zh-CN" altLang="en-US" sz="2400" dirty="0">
                <a:solidFill>
                  <a:schemeClr val="bg1"/>
                </a:solidFill>
              </a:rPr>
              <a:t>工作</a:t>
            </a:r>
            <a:endParaRPr lang="en-US" altLang="zh-CN" sz="2400" dirty="0">
              <a:solidFill>
                <a:schemeClr val="bg1"/>
              </a:solidFill>
            </a:endParaRPr>
          </a:p>
          <a:p>
            <a:pPr algn="ctr">
              <a:buFont typeface="Arial" charset="0"/>
              <a:buNone/>
            </a:pPr>
            <a:r>
              <a:rPr lang="zh-CN" altLang="en-US" sz="2400" dirty="0">
                <a:solidFill>
                  <a:schemeClr val="bg1"/>
                </a:solidFill>
              </a:rPr>
              <a:t>概述</a:t>
            </a:r>
          </a:p>
        </p:txBody>
      </p:sp>
      <p:sp>
        <p:nvSpPr>
          <p:cNvPr id="51" name="淘宝网Chenying0907出品 16"/>
          <p:cNvSpPr>
            <a:spLocks noChangeArrowheads="1"/>
          </p:cNvSpPr>
          <p:nvPr/>
        </p:nvSpPr>
        <p:spPr bwMode="auto">
          <a:xfrm>
            <a:off x="4572000" y="2701157"/>
            <a:ext cx="3816350"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此处添加详细文本描述，建议与标题相关并符合整体语言风格此处添加详细文本描述，建议与标题相关并符合整体语言风格。</a:t>
            </a:r>
            <a:endParaRPr lang="en-US" altLang="zh-CN" sz="900" dirty="0">
              <a:solidFill>
                <a:schemeClr val="tx1">
                  <a:lumMod val="65000"/>
                  <a:lumOff val="35000"/>
                </a:schemeClr>
              </a:solidFill>
              <a:latin typeface="微软雅黑"/>
              <a:cs typeface="Lato Light" charset="0"/>
              <a:sym typeface="Lato Light" charset="0"/>
            </a:endParaRPr>
          </a:p>
        </p:txBody>
      </p:sp>
      <p:sp>
        <p:nvSpPr>
          <p:cNvPr id="52" name="淘宝网Chenying0907出品 16"/>
          <p:cNvSpPr>
            <a:spLocks noChangeArrowheads="1"/>
          </p:cNvSpPr>
          <p:nvPr/>
        </p:nvSpPr>
        <p:spPr bwMode="auto">
          <a:xfrm>
            <a:off x="4574832" y="3493245"/>
            <a:ext cx="3816350"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此处添加详细文本描述，建议与标题相关并符合整体语言风格此处添加详细文本描述，建议与标题相关并符合整体语言风格。</a:t>
            </a:r>
            <a:endParaRPr lang="en-US" altLang="zh-CN" sz="900" dirty="0">
              <a:solidFill>
                <a:schemeClr val="tx1">
                  <a:lumMod val="65000"/>
                  <a:lumOff val="35000"/>
                </a:schemeClr>
              </a:solidFill>
              <a:latin typeface="微软雅黑"/>
              <a:cs typeface="Lato Light" charset="0"/>
              <a:sym typeface="Lato Light" charset="0"/>
            </a:endParaRPr>
          </a:p>
        </p:txBody>
      </p:sp>
      <p:sp>
        <p:nvSpPr>
          <p:cNvPr id="53" name="TextBox 52"/>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7136910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par>
                                    <p:cTn id="35" presetID="53" presetClass="entr" presetSubtype="16" fill="hold" grpId="0" nodeType="withEffect">
                                      <p:stCondLst>
                                        <p:cond delay="60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grpId="0" nodeType="withEffect">
                                      <p:stCondLst>
                                        <p:cond delay="70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nodeType="withEffect">
                                      <p:stCondLst>
                                        <p:cond delay="800"/>
                                      </p:stCondLst>
                                      <p:childTnLst>
                                        <p:set>
                                          <p:cBhvr>
                                            <p:cTn id="46" dur="1" fill="hold">
                                              <p:stCondLst>
                                                <p:cond delay="0"/>
                                              </p:stCondLst>
                                            </p:cTn>
                                            <p:tgtEl>
                                              <p:spTgt spid="47"/>
                                            </p:tgtEl>
                                            <p:attrNameLst>
                                              <p:attrName>style.visibility</p:attrName>
                                            </p:attrNameLst>
                                          </p:cBhvr>
                                          <p:to>
                                            <p:strVal val="visible"/>
                                          </p:to>
                                        </p:set>
                                        <p:anim calcmode="lin" valueType="num">
                                          <p:cBhvr>
                                            <p:cTn id="47" dur="300" fill="hold"/>
                                            <p:tgtEl>
                                              <p:spTgt spid="47"/>
                                            </p:tgtEl>
                                            <p:attrNameLst>
                                              <p:attrName>ppt_w</p:attrName>
                                            </p:attrNameLst>
                                          </p:cBhvr>
                                          <p:tavLst>
                                            <p:tav tm="0">
                                              <p:val>
                                                <p:fltVal val="0"/>
                                              </p:val>
                                            </p:tav>
                                            <p:tav tm="100000">
                                              <p:val>
                                                <p:strVal val="#ppt_w"/>
                                              </p:val>
                                            </p:tav>
                                          </p:tavLst>
                                        </p:anim>
                                        <p:anim calcmode="lin" valueType="num">
                                          <p:cBhvr>
                                            <p:cTn id="48" dur="300" fill="hold"/>
                                            <p:tgtEl>
                                              <p:spTgt spid="47"/>
                                            </p:tgtEl>
                                            <p:attrNameLst>
                                              <p:attrName>ppt_h</p:attrName>
                                            </p:attrNameLst>
                                          </p:cBhvr>
                                          <p:tavLst>
                                            <p:tav tm="0">
                                              <p:val>
                                                <p:fltVal val="0"/>
                                              </p:val>
                                            </p:tav>
                                            <p:tav tm="100000">
                                              <p:val>
                                                <p:strVal val="#ppt_h"/>
                                              </p:val>
                                            </p:tav>
                                          </p:tavLst>
                                        </p:anim>
                                        <p:animEffect transition="in" filter="fade">
                                          <p:cBhvr>
                                            <p:cTn id="49" dur="300"/>
                                            <p:tgtEl>
                                              <p:spTgt spid="47"/>
                                            </p:tgtEl>
                                          </p:cBhvr>
                                        </p:animEffect>
                                      </p:childTnLst>
                                    </p:cTn>
                                  </p:par>
                                  <p:par>
                                    <p:cTn id="50" presetID="6" presetClass="emph" presetSubtype="0" autoRev="1" fill="hold" nodeType="withEffect">
                                      <p:stCondLst>
                                        <p:cond delay="1100"/>
                                      </p:stCondLst>
                                      <p:childTnLst>
                                        <p:animScale>
                                          <p:cBhvr>
                                            <p:cTn id="51" dur="150" fill="hold"/>
                                            <p:tgtEl>
                                              <p:spTgt spid="47"/>
                                            </p:tgtEl>
                                          </p:cBhvr>
                                          <p:by x="110000" y="110000"/>
                                        </p:animScale>
                                      </p:childTnLst>
                                    </p:cTn>
                                  </p:par>
                                  <p:par>
                                    <p:cTn id="52" presetID="42" presetClass="entr" presetSubtype="0" fill="hold" grpId="0" nodeType="withEffect">
                                      <p:stCondLst>
                                        <p:cond delay="140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anim calcmode="lin" valueType="num">
                                          <p:cBhvr>
                                            <p:cTn id="55" dur="500" fill="hold"/>
                                            <p:tgtEl>
                                              <p:spTgt spid="50"/>
                                            </p:tgtEl>
                                            <p:attrNameLst>
                                              <p:attrName>ppt_x</p:attrName>
                                            </p:attrNameLst>
                                          </p:cBhvr>
                                          <p:tavLst>
                                            <p:tav tm="0">
                                              <p:val>
                                                <p:strVal val="#ppt_x"/>
                                              </p:val>
                                            </p:tav>
                                            <p:tav tm="100000">
                                              <p:val>
                                                <p:strVal val="#ppt_x"/>
                                              </p:val>
                                            </p:tav>
                                          </p:tavLst>
                                        </p:anim>
                                        <p:anim calcmode="lin" valueType="num">
                                          <p:cBhvr>
                                            <p:cTn id="56" dur="500" fill="hold"/>
                                            <p:tgtEl>
                                              <p:spTgt spid="50"/>
                                            </p:tgtEl>
                                            <p:attrNameLst>
                                              <p:attrName>ppt_y</p:attrName>
                                            </p:attrNameLst>
                                          </p:cBhvr>
                                          <p:tavLst>
                                            <p:tav tm="0">
                                              <p:val>
                                                <p:strVal val="#ppt_y+.1"/>
                                              </p:val>
                                            </p:tav>
                                            <p:tav tm="100000">
                                              <p:val>
                                                <p:strVal val="#ppt_y"/>
                                              </p:val>
                                            </p:tav>
                                          </p:tavLst>
                                        </p:anim>
                                      </p:childTnLst>
                                    </p:cTn>
                                  </p:par>
                                  <p:par>
                                    <p:cTn id="57" presetID="2" presetClass="entr" presetSubtype="2" fill="hold" grpId="0" nodeType="withEffect" p14:presetBounceEnd="66667">
                                      <p:stCondLst>
                                        <p:cond delay="1900"/>
                                      </p:stCondLst>
                                      <p:childTnLst>
                                        <p:set>
                                          <p:cBhvr>
                                            <p:cTn id="58" dur="1" fill="hold">
                                              <p:stCondLst>
                                                <p:cond delay="0"/>
                                              </p:stCondLst>
                                            </p:cTn>
                                            <p:tgtEl>
                                              <p:spTgt spid="21"/>
                                            </p:tgtEl>
                                            <p:attrNameLst>
                                              <p:attrName>style.visibility</p:attrName>
                                            </p:attrNameLst>
                                          </p:cBhvr>
                                          <p:to>
                                            <p:strVal val="visible"/>
                                          </p:to>
                                        </p:set>
                                        <p:anim calcmode="lin" valueType="num" p14:bounceEnd="66667">
                                          <p:cBhvr additive="base">
                                            <p:cTn id="59" dur="600" fill="hold"/>
                                            <p:tgtEl>
                                              <p:spTgt spid="21"/>
                                            </p:tgtEl>
                                            <p:attrNameLst>
                                              <p:attrName>ppt_x</p:attrName>
                                            </p:attrNameLst>
                                          </p:cBhvr>
                                          <p:tavLst>
                                            <p:tav tm="0">
                                              <p:val>
                                                <p:strVal val="1+#ppt_w/2"/>
                                              </p:val>
                                            </p:tav>
                                            <p:tav tm="100000">
                                              <p:val>
                                                <p:strVal val="#ppt_x"/>
                                              </p:val>
                                            </p:tav>
                                          </p:tavLst>
                                        </p:anim>
                                        <p:anim calcmode="lin" valueType="num" p14:bounceEnd="66667">
                                          <p:cBhvr additive="base">
                                            <p:cTn id="60" dur="600" fill="hold"/>
                                            <p:tgtEl>
                                              <p:spTgt spid="21"/>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14:presetBounceEnd="66667">
                                      <p:stCondLst>
                                        <p:cond delay="1900"/>
                                      </p:stCondLst>
                                      <p:childTnLst>
                                        <p:set>
                                          <p:cBhvr>
                                            <p:cTn id="62" dur="1" fill="hold">
                                              <p:stCondLst>
                                                <p:cond delay="0"/>
                                              </p:stCondLst>
                                            </p:cTn>
                                            <p:tgtEl>
                                              <p:spTgt spid="46"/>
                                            </p:tgtEl>
                                            <p:attrNameLst>
                                              <p:attrName>style.visibility</p:attrName>
                                            </p:attrNameLst>
                                          </p:cBhvr>
                                          <p:to>
                                            <p:strVal val="visible"/>
                                          </p:to>
                                        </p:set>
                                        <p:anim calcmode="lin" valueType="num" p14:bounceEnd="66667">
                                          <p:cBhvr additive="base">
                                            <p:cTn id="63" dur="600" fill="hold"/>
                                            <p:tgtEl>
                                              <p:spTgt spid="46"/>
                                            </p:tgtEl>
                                            <p:attrNameLst>
                                              <p:attrName>ppt_x</p:attrName>
                                            </p:attrNameLst>
                                          </p:cBhvr>
                                          <p:tavLst>
                                            <p:tav tm="0">
                                              <p:val>
                                                <p:strVal val="1+#ppt_w/2"/>
                                              </p:val>
                                            </p:tav>
                                            <p:tav tm="100000">
                                              <p:val>
                                                <p:strVal val="#ppt_x"/>
                                              </p:val>
                                            </p:tav>
                                          </p:tavLst>
                                        </p:anim>
                                        <p:anim calcmode="lin" valueType="num" p14:bounceEnd="66667">
                                          <p:cBhvr additive="base">
                                            <p:cTn id="64" dur="600" fill="hold"/>
                                            <p:tgtEl>
                                              <p:spTgt spid="46"/>
                                            </p:tgtEl>
                                            <p:attrNameLst>
                                              <p:attrName>ppt_y</p:attrName>
                                            </p:attrNameLst>
                                          </p:cBhvr>
                                          <p:tavLst>
                                            <p:tav tm="0">
                                              <p:val>
                                                <p:strVal val="#ppt_y"/>
                                              </p:val>
                                            </p:tav>
                                            <p:tav tm="100000">
                                              <p:val>
                                                <p:strVal val="#ppt_y"/>
                                              </p:val>
                                            </p:tav>
                                          </p:tavLst>
                                        </p:anim>
                                      </p:childTnLst>
                                    </p:cTn>
                                  </p:par>
                                  <p:par>
                                    <p:cTn id="65" presetID="42" presetClass="entr" presetSubtype="0" fill="hold" grpId="0" nodeType="withEffect">
                                      <p:stCondLst>
                                        <p:cond delay="250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500"/>
                                            <p:tgtEl>
                                              <p:spTgt spid="45"/>
                                            </p:tgtEl>
                                          </p:cBhvr>
                                        </p:animEffect>
                                        <p:anim calcmode="lin" valueType="num">
                                          <p:cBhvr>
                                            <p:cTn id="68" dur="500" fill="hold"/>
                                            <p:tgtEl>
                                              <p:spTgt spid="45"/>
                                            </p:tgtEl>
                                            <p:attrNameLst>
                                              <p:attrName>ppt_x</p:attrName>
                                            </p:attrNameLst>
                                          </p:cBhvr>
                                          <p:tavLst>
                                            <p:tav tm="0">
                                              <p:val>
                                                <p:strVal val="#ppt_x"/>
                                              </p:val>
                                            </p:tav>
                                            <p:tav tm="100000">
                                              <p:val>
                                                <p:strVal val="#ppt_x"/>
                                              </p:val>
                                            </p:tav>
                                          </p:tavLst>
                                        </p:anim>
                                        <p:anim calcmode="lin" valueType="num">
                                          <p:cBhvr>
                                            <p:cTn id="69" dur="500" fill="hold"/>
                                            <p:tgtEl>
                                              <p:spTgt spid="4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280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500"/>
                                            <p:tgtEl>
                                              <p:spTgt spid="51"/>
                                            </p:tgtEl>
                                          </p:cBhvr>
                                        </p:animEffect>
                                        <p:anim calcmode="lin" valueType="num">
                                          <p:cBhvr>
                                            <p:cTn id="73" dur="500" fill="hold"/>
                                            <p:tgtEl>
                                              <p:spTgt spid="51"/>
                                            </p:tgtEl>
                                            <p:attrNameLst>
                                              <p:attrName>ppt_x</p:attrName>
                                            </p:attrNameLst>
                                          </p:cBhvr>
                                          <p:tavLst>
                                            <p:tav tm="0">
                                              <p:val>
                                                <p:strVal val="#ppt_x"/>
                                              </p:val>
                                            </p:tav>
                                            <p:tav tm="100000">
                                              <p:val>
                                                <p:strVal val="#ppt_x"/>
                                              </p:val>
                                            </p:tav>
                                          </p:tavLst>
                                        </p:anim>
                                        <p:anim calcmode="lin" valueType="num">
                                          <p:cBhvr>
                                            <p:cTn id="74" dur="500" fill="hold"/>
                                            <p:tgtEl>
                                              <p:spTgt spid="5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310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500"/>
                                            <p:tgtEl>
                                              <p:spTgt spid="52"/>
                                            </p:tgtEl>
                                          </p:cBhvr>
                                        </p:animEffect>
                                        <p:anim calcmode="lin" valueType="num">
                                          <p:cBhvr>
                                            <p:cTn id="78" dur="500" fill="hold"/>
                                            <p:tgtEl>
                                              <p:spTgt spid="52"/>
                                            </p:tgtEl>
                                            <p:attrNameLst>
                                              <p:attrName>ppt_x</p:attrName>
                                            </p:attrNameLst>
                                          </p:cBhvr>
                                          <p:tavLst>
                                            <p:tav tm="0">
                                              <p:val>
                                                <p:strVal val="#ppt_x"/>
                                              </p:val>
                                            </p:tav>
                                            <p:tav tm="100000">
                                              <p:val>
                                                <p:strVal val="#ppt_x"/>
                                              </p:val>
                                            </p:tav>
                                          </p:tavLst>
                                        </p:anim>
                                        <p:anim calcmode="lin" valueType="num">
                                          <p:cBhvr>
                                            <p:cTn id="79" dur="500" fill="hold"/>
                                            <p:tgtEl>
                                              <p:spTgt spid="52"/>
                                            </p:tgtEl>
                                            <p:attrNameLst>
                                              <p:attrName>ppt_y</p:attrName>
                                            </p:attrNameLst>
                                          </p:cBhvr>
                                          <p:tavLst>
                                            <p:tav tm="0">
                                              <p:val>
                                                <p:strVal val="#ppt_y+.1"/>
                                              </p:val>
                                            </p:tav>
                                            <p:tav tm="100000">
                                              <p:val>
                                                <p:strVal val="#ppt_y"/>
                                              </p:val>
                                            </p:tav>
                                          </p:tavLst>
                                        </p:anim>
                                      </p:childTnLst>
                                    </p:cTn>
                                  </p:par>
                                </p:childTnLst>
                              </p:cTn>
                            </p:par>
                            <p:par>
                              <p:cTn id="80" fill="hold">
                                <p:stCondLst>
                                  <p:cond delay="3600"/>
                                </p:stCondLst>
                                <p:childTnLst>
                                  <p:par>
                                    <p:cTn id="81" presetID="10" presetClass="entr" presetSubtype="0" fill="hold" grpId="0" nodeType="after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7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34" grpId="0" animBg="1"/>
          <p:bldP spid="36" grpId="0" animBg="1"/>
          <p:bldP spid="38" grpId="0" animBg="1"/>
          <p:bldP spid="42" grpId="0" animBg="1"/>
          <p:bldP spid="43" grpId="0" animBg="1"/>
          <p:bldP spid="44" grpId="0" animBg="1"/>
          <p:bldP spid="45" grpId="0"/>
          <p:bldP spid="46" grpId="0"/>
          <p:bldP spid="50" grpId="0"/>
          <p:bldP spid="51" grpId="0"/>
          <p:bldP spid="52" grpId="0"/>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38"/>
                                            </p:tgtEl>
                                            <p:attrNameLst>
                                              <p:attrName>style.visibility</p:attrName>
                                            </p:attrNameLst>
                                          </p:cBhvr>
                                          <p:to>
                                            <p:strVal val="visible"/>
                                          </p:to>
                                        </p:set>
                                        <p:anim calcmode="lin" valueType="num">
                                          <p:cBhvr>
                                            <p:cTn id="32" dur="500" fill="hold"/>
                                            <p:tgtEl>
                                              <p:spTgt spid="38"/>
                                            </p:tgtEl>
                                            <p:attrNameLst>
                                              <p:attrName>ppt_w</p:attrName>
                                            </p:attrNameLst>
                                          </p:cBhvr>
                                          <p:tavLst>
                                            <p:tav tm="0">
                                              <p:val>
                                                <p:fltVal val="0"/>
                                              </p:val>
                                            </p:tav>
                                            <p:tav tm="100000">
                                              <p:val>
                                                <p:strVal val="#ppt_w"/>
                                              </p:val>
                                            </p:tav>
                                          </p:tavLst>
                                        </p:anim>
                                        <p:anim calcmode="lin" valueType="num">
                                          <p:cBhvr>
                                            <p:cTn id="33" dur="500" fill="hold"/>
                                            <p:tgtEl>
                                              <p:spTgt spid="38"/>
                                            </p:tgtEl>
                                            <p:attrNameLst>
                                              <p:attrName>ppt_h</p:attrName>
                                            </p:attrNameLst>
                                          </p:cBhvr>
                                          <p:tavLst>
                                            <p:tav tm="0">
                                              <p:val>
                                                <p:fltVal val="0"/>
                                              </p:val>
                                            </p:tav>
                                            <p:tav tm="100000">
                                              <p:val>
                                                <p:strVal val="#ppt_h"/>
                                              </p:val>
                                            </p:tav>
                                          </p:tavLst>
                                        </p:anim>
                                        <p:animEffect transition="in" filter="fade">
                                          <p:cBhvr>
                                            <p:cTn id="34" dur="500"/>
                                            <p:tgtEl>
                                              <p:spTgt spid="38"/>
                                            </p:tgtEl>
                                          </p:cBhvr>
                                        </p:animEffect>
                                      </p:childTnLst>
                                    </p:cTn>
                                  </p:par>
                                  <p:par>
                                    <p:cTn id="35" presetID="53" presetClass="entr" presetSubtype="16" fill="hold" grpId="0" nodeType="withEffect">
                                      <p:stCondLst>
                                        <p:cond delay="60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grpId="0" nodeType="withEffect">
                                      <p:stCondLst>
                                        <p:cond delay="70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nodeType="withEffect">
                                      <p:stCondLst>
                                        <p:cond delay="800"/>
                                      </p:stCondLst>
                                      <p:childTnLst>
                                        <p:set>
                                          <p:cBhvr>
                                            <p:cTn id="46" dur="1" fill="hold">
                                              <p:stCondLst>
                                                <p:cond delay="0"/>
                                              </p:stCondLst>
                                            </p:cTn>
                                            <p:tgtEl>
                                              <p:spTgt spid="47"/>
                                            </p:tgtEl>
                                            <p:attrNameLst>
                                              <p:attrName>style.visibility</p:attrName>
                                            </p:attrNameLst>
                                          </p:cBhvr>
                                          <p:to>
                                            <p:strVal val="visible"/>
                                          </p:to>
                                        </p:set>
                                        <p:anim calcmode="lin" valueType="num">
                                          <p:cBhvr>
                                            <p:cTn id="47" dur="300" fill="hold"/>
                                            <p:tgtEl>
                                              <p:spTgt spid="47"/>
                                            </p:tgtEl>
                                            <p:attrNameLst>
                                              <p:attrName>ppt_w</p:attrName>
                                            </p:attrNameLst>
                                          </p:cBhvr>
                                          <p:tavLst>
                                            <p:tav tm="0">
                                              <p:val>
                                                <p:fltVal val="0"/>
                                              </p:val>
                                            </p:tav>
                                            <p:tav tm="100000">
                                              <p:val>
                                                <p:strVal val="#ppt_w"/>
                                              </p:val>
                                            </p:tav>
                                          </p:tavLst>
                                        </p:anim>
                                        <p:anim calcmode="lin" valueType="num">
                                          <p:cBhvr>
                                            <p:cTn id="48" dur="300" fill="hold"/>
                                            <p:tgtEl>
                                              <p:spTgt spid="47"/>
                                            </p:tgtEl>
                                            <p:attrNameLst>
                                              <p:attrName>ppt_h</p:attrName>
                                            </p:attrNameLst>
                                          </p:cBhvr>
                                          <p:tavLst>
                                            <p:tav tm="0">
                                              <p:val>
                                                <p:fltVal val="0"/>
                                              </p:val>
                                            </p:tav>
                                            <p:tav tm="100000">
                                              <p:val>
                                                <p:strVal val="#ppt_h"/>
                                              </p:val>
                                            </p:tav>
                                          </p:tavLst>
                                        </p:anim>
                                        <p:animEffect transition="in" filter="fade">
                                          <p:cBhvr>
                                            <p:cTn id="49" dur="300"/>
                                            <p:tgtEl>
                                              <p:spTgt spid="47"/>
                                            </p:tgtEl>
                                          </p:cBhvr>
                                        </p:animEffect>
                                      </p:childTnLst>
                                    </p:cTn>
                                  </p:par>
                                  <p:par>
                                    <p:cTn id="50" presetID="6" presetClass="emph" presetSubtype="0" autoRev="1" fill="hold" nodeType="withEffect">
                                      <p:stCondLst>
                                        <p:cond delay="1100"/>
                                      </p:stCondLst>
                                      <p:childTnLst>
                                        <p:animScale>
                                          <p:cBhvr>
                                            <p:cTn id="51" dur="150" fill="hold"/>
                                            <p:tgtEl>
                                              <p:spTgt spid="47"/>
                                            </p:tgtEl>
                                          </p:cBhvr>
                                          <p:by x="110000" y="110000"/>
                                        </p:animScale>
                                      </p:childTnLst>
                                    </p:cTn>
                                  </p:par>
                                  <p:par>
                                    <p:cTn id="52" presetID="42" presetClass="entr" presetSubtype="0" fill="hold" grpId="0" nodeType="withEffect">
                                      <p:stCondLst>
                                        <p:cond delay="140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anim calcmode="lin" valueType="num">
                                          <p:cBhvr>
                                            <p:cTn id="55" dur="500" fill="hold"/>
                                            <p:tgtEl>
                                              <p:spTgt spid="50"/>
                                            </p:tgtEl>
                                            <p:attrNameLst>
                                              <p:attrName>ppt_x</p:attrName>
                                            </p:attrNameLst>
                                          </p:cBhvr>
                                          <p:tavLst>
                                            <p:tav tm="0">
                                              <p:val>
                                                <p:strVal val="#ppt_x"/>
                                              </p:val>
                                            </p:tav>
                                            <p:tav tm="100000">
                                              <p:val>
                                                <p:strVal val="#ppt_x"/>
                                              </p:val>
                                            </p:tav>
                                          </p:tavLst>
                                        </p:anim>
                                        <p:anim calcmode="lin" valueType="num">
                                          <p:cBhvr>
                                            <p:cTn id="56" dur="500" fill="hold"/>
                                            <p:tgtEl>
                                              <p:spTgt spid="50"/>
                                            </p:tgtEl>
                                            <p:attrNameLst>
                                              <p:attrName>ppt_y</p:attrName>
                                            </p:attrNameLst>
                                          </p:cBhvr>
                                          <p:tavLst>
                                            <p:tav tm="0">
                                              <p:val>
                                                <p:strVal val="#ppt_y+.1"/>
                                              </p:val>
                                            </p:tav>
                                            <p:tav tm="100000">
                                              <p:val>
                                                <p:strVal val="#ppt_y"/>
                                              </p:val>
                                            </p:tav>
                                          </p:tavLst>
                                        </p:anim>
                                      </p:childTnLst>
                                    </p:cTn>
                                  </p:par>
                                  <p:par>
                                    <p:cTn id="57" presetID="2" presetClass="entr" presetSubtype="2" fill="hold" grpId="0" nodeType="withEffect">
                                      <p:stCondLst>
                                        <p:cond delay="190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600" fill="hold"/>
                                            <p:tgtEl>
                                              <p:spTgt spid="21"/>
                                            </p:tgtEl>
                                            <p:attrNameLst>
                                              <p:attrName>ppt_x</p:attrName>
                                            </p:attrNameLst>
                                          </p:cBhvr>
                                          <p:tavLst>
                                            <p:tav tm="0">
                                              <p:val>
                                                <p:strVal val="1+#ppt_w/2"/>
                                              </p:val>
                                            </p:tav>
                                            <p:tav tm="100000">
                                              <p:val>
                                                <p:strVal val="#ppt_x"/>
                                              </p:val>
                                            </p:tav>
                                          </p:tavLst>
                                        </p:anim>
                                        <p:anim calcmode="lin" valueType="num">
                                          <p:cBhvr additive="base">
                                            <p:cTn id="60" dur="600" fill="hold"/>
                                            <p:tgtEl>
                                              <p:spTgt spid="21"/>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90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600" fill="hold"/>
                                            <p:tgtEl>
                                              <p:spTgt spid="46"/>
                                            </p:tgtEl>
                                            <p:attrNameLst>
                                              <p:attrName>ppt_x</p:attrName>
                                            </p:attrNameLst>
                                          </p:cBhvr>
                                          <p:tavLst>
                                            <p:tav tm="0">
                                              <p:val>
                                                <p:strVal val="1+#ppt_w/2"/>
                                              </p:val>
                                            </p:tav>
                                            <p:tav tm="100000">
                                              <p:val>
                                                <p:strVal val="#ppt_x"/>
                                              </p:val>
                                            </p:tav>
                                          </p:tavLst>
                                        </p:anim>
                                        <p:anim calcmode="lin" valueType="num">
                                          <p:cBhvr additive="base">
                                            <p:cTn id="64" dur="600" fill="hold"/>
                                            <p:tgtEl>
                                              <p:spTgt spid="46"/>
                                            </p:tgtEl>
                                            <p:attrNameLst>
                                              <p:attrName>ppt_y</p:attrName>
                                            </p:attrNameLst>
                                          </p:cBhvr>
                                          <p:tavLst>
                                            <p:tav tm="0">
                                              <p:val>
                                                <p:strVal val="#ppt_y"/>
                                              </p:val>
                                            </p:tav>
                                            <p:tav tm="100000">
                                              <p:val>
                                                <p:strVal val="#ppt_y"/>
                                              </p:val>
                                            </p:tav>
                                          </p:tavLst>
                                        </p:anim>
                                      </p:childTnLst>
                                    </p:cTn>
                                  </p:par>
                                  <p:par>
                                    <p:cTn id="65" presetID="42" presetClass="entr" presetSubtype="0" fill="hold" grpId="0" nodeType="withEffect">
                                      <p:stCondLst>
                                        <p:cond delay="250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500"/>
                                            <p:tgtEl>
                                              <p:spTgt spid="45"/>
                                            </p:tgtEl>
                                          </p:cBhvr>
                                        </p:animEffect>
                                        <p:anim calcmode="lin" valueType="num">
                                          <p:cBhvr>
                                            <p:cTn id="68" dur="500" fill="hold"/>
                                            <p:tgtEl>
                                              <p:spTgt spid="45"/>
                                            </p:tgtEl>
                                            <p:attrNameLst>
                                              <p:attrName>ppt_x</p:attrName>
                                            </p:attrNameLst>
                                          </p:cBhvr>
                                          <p:tavLst>
                                            <p:tav tm="0">
                                              <p:val>
                                                <p:strVal val="#ppt_x"/>
                                              </p:val>
                                            </p:tav>
                                            <p:tav tm="100000">
                                              <p:val>
                                                <p:strVal val="#ppt_x"/>
                                              </p:val>
                                            </p:tav>
                                          </p:tavLst>
                                        </p:anim>
                                        <p:anim calcmode="lin" valueType="num">
                                          <p:cBhvr>
                                            <p:cTn id="69" dur="500" fill="hold"/>
                                            <p:tgtEl>
                                              <p:spTgt spid="4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280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500"/>
                                            <p:tgtEl>
                                              <p:spTgt spid="51"/>
                                            </p:tgtEl>
                                          </p:cBhvr>
                                        </p:animEffect>
                                        <p:anim calcmode="lin" valueType="num">
                                          <p:cBhvr>
                                            <p:cTn id="73" dur="500" fill="hold"/>
                                            <p:tgtEl>
                                              <p:spTgt spid="51"/>
                                            </p:tgtEl>
                                            <p:attrNameLst>
                                              <p:attrName>ppt_x</p:attrName>
                                            </p:attrNameLst>
                                          </p:cBhvr>
                                          <p:tavLst>
                                            <p:tav tm="0">
                                              <p:val>
                                                <p:strVal val="#ppt_x"/>
                                              </p:val>
                                            </p:tav>
                                            <p:tav tm="100000">
                                              <p:val>
                                                <p:strVal val="#ppt_x"/>
                                              </p:val>
                                            </p:tav>
                                          </p:tavLst>
                                        </p:anim>
                                        <p:anim calcmode="lin" valueType="num">
                                          <p:cBhvr>
                                            <p:cTn id="74" dur="500" fill="hold"/>
                                            <p:tgtEl>
                                              <p:spTgt spid="51"/>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310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500"/>
                                            <p:tgtEl>
                                              <p:spTgt spid="52"/>
                                            </p:tgtEl>
                                          </p:cBhvr>
                                        </p:animEffect>
                                        <p:anim calcmode="lin" valueType="num">
                                          <p:cBhvr>
                                            <p:cTn id="78" dur="500" fill="hold"/>
                                            <p:tgtEl>
                                              <p:spTgt spid="52"/>
                                            </p:tgtEl>
                                            <p:attrNameLst>
                                              <p:attrName>ppt_x</p:attrName>
                                            </p:attrNameLst>
                                          </p:cBhvr>
                                          <p:tavLst>
                                            <p:tav tm="0">
                                              <p:val>
                                                <p:strVal val="#ppt_x"/>
                                              </p:val>
                                            </p:tav>
                                            <p:tav tm="100000">
                                              <p:val>
                                                <p:strVal val="#ppt_x"/>
                                              </p:val>
                                            </p:tav>
                                          </p:tavLst>
                                        </p:anim>
                                        <p:anim calcmode="lin" valueType="num">
                                          <p:cBhvr>
                                            <p:cTn id="79" dur="500" fill="hold"/>
                                            <p:tgtEl>
                                              <p:spTgt spid="52"/>
                                            </p:tgtEl>
                                            <p:attrNameLst>
                                              <p:attrName>ppt_y</p:attrName>
                                            </p:attrNameLst>
                                          </p:cBhvr>
                                          <p:tavLst>
                                            <p:tav tm="0">
                                              <p:val>
                                                <p:strVal val="#ppt_y+.1"/>
                                              </p:val>
                                            </p:tav>
                                            <p:tav tm="100000">
                                              <p:val>
                                                <p:strVal val="#ppt_y"/>
                                              </p:val>
                                            </p:tav>
                                          </p:tavLst>
                                        </p:anim>
                                      </p:childTnLst>
                                    </p:cTn>
                                  </p:par>
                                </p:childTnLst>
                              </p:cTn>
                            </p:par>
                            <p:par>
                              <p:cTn id="80" fill="hold">
                                <p:stCondLst>
                                  <p:cond delay="3600"/>
                                </p:stCondLst>
                                <p:childTnLst>
                                  <p:par>
                                    <p:cTn id="81" presetID="10" presetClass="entr" presetSubtype="0" fill="hold" grpId="0" nodeType="after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7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34" grpId="0" animBg="1"/>
          <p:bldP spid="36" grpId="0" animBg="1"/>
          <p:bldP spid="38" grpId="0" animBg="1"/>
          <p:bldP spid="42" grpId="0" animBg="1"/>
          <p:bldP spid="43" grpId="0" animBg="1"/>
          <p:bldP spid="44" grpId="0" animBg="1"/>
          <p:bldP spid="45" grpId="0"/>
          <p:bldP spid="46" grpId="0"/>
          <p:bldP spid="50" grpId="0"/>
          <p:bldP spid="51" grpId="0"/>
          <p:bldP spid="52" grpId="0"/>
          <p:bldP spid="5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第一部分  具体工作明细</a:t>
            </a:r>
          </a:p>
        </p:txBody>
      </p:sp>
      <p:grpSp>
        <p:nvGrpSpPr>
          <p:cNvPr id="115" name="淘宝网Chenying0907出品 114"/>
          <p:cNvGrpSpPr/>
          <p:nvPr/>
        </p:nvGrpSpPr>
        <p:grpSpPr>
          <a:xfrm>
            <a:off x="731888" y="1059582"/>
            <a:ext cx="494456" cy="495586"/>
            <a:chOff x="731888" y="1273969"/>
            <a:chExt cx="494456" cy="495586"/>
          </a:xfrm>
        </p:grpSpPr>
        <p:sp>
          <p:nvSpPr>
            <p:cNvPr id="116" name="Oval 5"/>
            <p:cNvSpPr>
              <a:spLocks noChangeArrowheads="1"/>
            </p:cNvSpPr>
            <p:nvPr/>
          </p:nvSpPr>
          <p:spPr bwMode="auto">
            <a:xfrm>
              <a:off x="782479" y="1327169"/>
              <a:ext cx="388300" cy="389188"/>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117" name="Oval 5"/>
            <p:cNvSpPr>
              <a:spLocks noChangeArrowheads="1"/>
            </p:cNvSpPr>
            <p:nvPr/>
          </p:nvSpPr>
          <p:spPr bwMode="auto">
            <a:xfrm>
              <a:off x="731888" y="1273969"/>
              <a:ext cx="494456" cy="495586"/>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sp>
        <p:nvSpPr>
          <p:cNvPr id="118" name="淘宝网Chenying0907出品 6" descr="library副本"/>
          <p:cNvSpPr>
            <a:spLocks noChangeArrowheads="1"/>
          </p:cNvSpPr>
          <p:nvPr/>
        </p:nvSpPr>
        <p:spPr bwMode="auto">
          <a:xfrm>
            <a:off x="4154488" y="1109316"/>
            <a:ext cx="2173287" cy="3368675"/>
          </a:xfrm>
          <a:prstGeom prst="rect">
            <a:avLst/>
          </a:prstGeom>
          <a:blipFill dpi="0" rotWithShape="1">
            <a:blip r:embed="rId3"/>
            <a:srcRect/>
            <a:stretch>
              <a:fillRect r="-4932"/>
            </a:stretch>
          </a:blipFill>
          <a:ln>
            <a:noFill/>
          </a:ln>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19" name="淘宝网Chenying0907出品 7"/>
          <p:cNvSpPr>
            <a:spLocks noChangeArrowheads="1"/>
          </p:cNvSpPr>
          <p:nvPr/>
        </p:nvSpPr>
        <p:spPr bwMode="auto">
          <a:xfrm>
            <a:off x="6327775" y="1109316"/>
            <a:ext cx="2176463" cy="3368675"/>
          </a:xfrm>
          <a:prstGeom prst="rect">
            <a:avLst/>
          </a:prstGeom>
          <a:solidFill>
            <a:schemeClr val="accent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0" name="Line 9"/>
          <p:cNvSpPr>
            <a:spLocks noChangeShapeType="1"/>
          </p:cNvSpPr>
          <p:nvPr/>
        </p:nvSpPr>
        <p:spPr bwMode="auto">
          <a:xfrm>
            <a:off x="787400" y="1740271"/>
            <a:ext cx="2976563" cy="0"/>
          </a:xfrm>
          <a:prstGeom prst="line">
            <a:avLst/>
          </a:prstGeom>
          <a:noFill/>
          <a:ln w="9525">
            <a:solidFill>
              <a:schemeClr val="accent4"/>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1" name="Line 11"/>
          <p:cNvSpPr>
            <a:spLocks noChangeShapeType="1"/>
          </p:cNvSpPr>
          <p:nvPr/>
        </p:nvSpPr>
        <p:spPr bwMode="auto">
          <a:xfrm>
            <a:off x="787400" y="2664196"/>
            <a:ext cx="2976563" cy="0"/>
          </a:xfrm>
          <a:prstGeom prst="line">
            <a:avLst/>
          </a:prstGeom>
          <a:noFill/>
          <a:ln w="9525">
            <a:solidFill>
              <a:schemeClr val="accent3"/>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2" name="Line 13"/>
          <p:cNvSpPr>
            <a:spLocks noChangeShapeType="1"/>
          </p:cNvSpPr>
          <p:nvPr/>
        </p:nvSpPr>
        <p:spPr bwMode="auto">
          <a:xfrm>
            <a:off x="787400" y="3589709"/>
            <a:ext cx="2976563" cy="0"/>
          </a:xfrm>
          <a:prstGeom prst="line">
            <a:avLst/>
          </a:prstGeom>
          <a:noFill/>
          <a:ln w="9525">
            <a:solidFill>
              <a:schemeClr val="accent2"/>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3" name="Line 15"/>
          <p:cNvSpPr>
            <a:spLocks noChangeShapeType="1"/>
          </p:cNvSpPr>
          <p:nvPr/>
        </p:nvSpPr>
        <p:spPr bwMode="auto">
          <a:xfrm>
            <a:off x="787400" y="4516809"/>
            <a:ext cx="2976563" cy="0"/>
          </a:xfrm>
          <a:prstGeom prst="line">
            <a:avLst/>
          </a:prstGeom>
          <a:noFill/>
          <a:ln w="9525">
            <a:solidFill>
              <a:schemeClr val="accent5"/>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4" name="淘宝网Chenying0907出品 16"/>
          <p:cNvSpPr>
            <a:spLocks noChangeArrowheads="1"/>
          </p:cNvSpPr>
          <p:nvPr/>
        </p:nvSpPr>
        <p:spPr bwMode="auto">
          <a:xfrm>
            <a:off x="1403549" y="1085776"/>
            <a:ext cx="2592387"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itchFamily="34" charset="0"/>
              <a:buNone/>
            </a:pPr>
            <a:r>
              <a:rPr lang="zh-CN" altLang="en-US" sz="900" b="1" dirty="0">
                <a:solidFill>
                  <a:schemeClr val="tx1">
                    <a:lumMod val="65000"/>
                    <a:lumOff val="35000"/>
                  </a:schemeClr>
                </a:solidFill>
                <a:latin typeface="Arial" pitchFamily="34" charset="0"/>
              </a:rPr>
              <a:t>工作 ONE</a:t>
            </a:r>
          </a:p>
          <a:p>
            <a:pP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800" dirty="0">
              <a:solidFill>
                <a:schemeClr val="tx1">
                  <a:lumMod val="65000"/>
                  <a:lumOff val="35000"/>
                </a:schemeClr>
              </a:solidFill>
              <a:latin typeface="Arial" pitchFamily="34" charset="0"/>
            </a:endParaRPr>
          </a:p>
        </p:txBody>
      </p:sp>
      <p:sp>
        <p:nvSpPr>
          <p:cNvPr id="125" name="淘宝网Chenying0907出品 17"/>
          <p:cNvSpPr>
            <a:spLocks noChangeArrowheads="1"/>
          </p:cNvSpPr>
          <p:nvPr/>
        </p:nvSpPr>
        <p:spPr bwMode="auto">
          <a:xfrm>
            <a:off x="1403549" y="1993826"/>
            <a:ext cx="2592387"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pPr>
            <a:r>
              <a:rPr lang="zh-CN" altLang="en-US" sz="900" b="1" dirty="0">
                <a:solidFill>
                  <a:schemeClr val="tx1">
                    <a:lumMod val="65000"/>
                    <a:lumOff val="35000"/>
                  </a:schemeClr>
                </a:solidFill>
                <a:latin typeface="Arial" pitchFamily="34" charset="0"/>
              </a:rPr>
              <a:t>工作 TWO</a:t>
            </a:r>
          </a:p>
          <a:p>
            <a:pP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800" dirty="0">
              <a:solidFill>
                <a:schemeClr val="tx1">
                  <a:lumMod val="65000"/>
                  <a:lumOff val="35000"/>
                </a:schemeClr>
              </a:solidFill>
              <a:latin typeface="Arial" pitchFamily="34" charset="0"/>
            </a:endParaRPr>
          </a:p>
        </p:txBody>
      </p:sp>
      <p:sp>
        <p:nvSpPr>
          <p:cNvPr id="126" name="淘宝网Chenying0907出品 18"/>
          <p:cNvSpPr>
            <a:spLocks noChangeArrowheads="1"/>
          </p:cNvSpPr>
          <p:nvPr/>
        </p:nvSpPr>
        <p:spPr bwMode="auto">
          <a:xfrm>
            <a:off x="1403549" y="2927276"/>
            <a:ext cx="2592387"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pPr>
            <a:r>
              <a:rPr lang="zh-CN" altLang="en-US" sz="900" b="1" dirty="0">
                <a:solidFill>
                  <a:schemeClr val="tx1">
                    <a:lumMod val="65000"/>
                    <a:lumOff val="35000"/>
                  </a:schemeClr>
                </a:solidFill>
                <a:latin typeface="Arial" pitchFamily="34" charset="0"/>
              </a:rPr>
              <a:t>工作 THREE</a:t>
            </a:r>
          </a:p>
          <a:p>
            <a:pP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800" dirty="0">
              <a:solidFill>
                <a:schemeClr val="tx1">
                  <a:lumMod val="65000"/>
                  <a:lumOff val="35000"/>
                </a:schemeClr>
              </a:solidFill>
              <a:latin typeface="Arial" pitchFamily="34" charset="0"/>
            </a:endParaRPr>
          </a:p>
        </p:txBody>
      </p:sp>
      <p:sp>
        <p:nvSpPr>
          <p:cNvPr id="127" name="淘宝网Chenying0907出品 19"/>
          <p:cNvSpPr>
            <a:spLocks noChangeArrowheads="1"/>
          </p:cNvSpPr>
          <p:nvPr/>
        </p:nvSpPr>
        <p:spPr bwMode="auto">
          <a:xfrm>
            <a:off x="1403549" y="3854376"/>
            <a:ext cx="2592387"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pPr>
            <a:r>
              <a:rPr lang="zh-CN" altLang="en-US" sz="900" b="1" dirty="0">
                <a:solidFill>
                  <a:schemeClr val="tx1">
                    <a:lumMod val="65000"/>
                    <a:lumOff val="35000"/>
                  </a:schemeClr>
                </a:solidFill>
                <a:latin typeface="Arial" pitchFamily="34" charset="0"/>
              </a:rPr>
              <a:t>工作 FOUR</a:t>
            </a:r>
          </a:p>
          <a:p>
            <a:pP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800" dirty="0">
              <a:solidFill>
                <a:schemeClr val="tx1">
                  <a:lumMod val="65000"/>
                  <a:lumOff val="35000"/>
                </a:schemeClr>
              </a:solidFill>
              <a:latin typeface="Arial" pitchFamily="34" charset="0"/>
            </a:endParaRPr>
          </a:p>
        </p:txBody>
      </p:sp>
      <p:sp>
        <p:nvSpPr>
          <p:cNvPr id="128" name="淘宝网Chenying0907出品 20"/>
          <p:cNvSpPr>
            <a:spLocks noChangeArrowheads="1"/>
          </p:cNvSpPr>
          <p:nvPr/>
        </p:nvSpPr>
        <p:spPr bwMode="auto">
          <a:xfrm>
            <a:off x="6543675" y="2020654"/>
            <a:ext cx="1800225"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itchFamily="34" charset="0"/>
              <a:buNone/>
            </a:pPr>
            <a:r>
              <a:rPr lang="zh-CN" altLang="en-US" sz="1200" b="1" dirty="0">
                <a:solidFill>
                  <a:schemeClr val="bg1"/>
                </a:solidFill>
                <a:latin typeface="Arial" pitchFamily="34" charset="0"/>
              </a:rPr>
              <a:t>添加副标题</a:t>
            </a:r>
            <a:endParaRPr lang="en-US" altLang="zh-CN" sz="1200" b="1" dirty="0">
              <a:solidFill>
                <a:schemeClr val="bg1"/>
              </a:solidFill>
              <a:latin typeface="Arial" pitchFamily="34" charset="0"/>
            </a:endParaRPr>
          </a:p>
          <a:p>
            <a:pPr fontAlgn="base">
              <a:lnSpc>
                <a:spcPct val="120000"/>
              </a:lnSpc>
              <a:spcBef>
                <a:spcPct val="0"/>
              </a:spcBef>
              <a:spcAft>
                <a:spcPct val="0"/>
              </a:spcAft>
              <a:buFont typeface="Arial" pitchFamily="34" charset="0"/>
              <a:buNone/>
            </a:pPr>
            <a:r>
              <a:rPr lang="zh-CN" altLang="en-US" b="1" dirty="0">
                <a:solidFill>
                  <a:schemeClr val="bg1"/>
                </a:solidFill>
                <a:latin typeface="Arial" pitchFamily="34" charset="0"/>
              </a:rPr>
              <a:t>文字内容</a:t>
            </a:r>
            <a:endParaRPr lang="zh-CN" altLang="en-US" sz="1200" b="1" dirty="0">
              <a:solidFill>
                <a:schemeClr val="bg1"/>
              </a:solidFill>
              <a:latin typeface="Arial" pitchFamily="34" charset="0"/>
            </a:endParaRPr>
          </a:p>
          <a:p>
            <a:pPr fontAlgn="base">
              <a:lnSpc>
                <a:spcPct val="125000"/>
              </a:lnSpc>
              <a:spcBef>
                <a:spcPct val="0"/>
              </a:spcBef>
              <a:spcAft>
                <a:spcPct val="0"/>
              </a:spcAft>
            </a:pPr>
            <a:r>
              <a:rPr lang="zh-CN" altLang="en-US" sz="800" dirty="0">
                <a:solidFill>
                  <a:schemeClr val="bg1"/>
                </a:solidFill>
                <a:latin typeface="微软雅黑"/>
                <a:cs typeface="Lato Light" charset="0"/>
                <a:sym typeface="Lato Light" charset="0"/>
              </a:rPr>
              <a:t>此处添加详细文本描述，建议与标题相关并符合整体语言风格此处添加详细文本描述，建议与标题相关并符合整体语言风格此处添加详细文本描述，建议与标题相关并符合整体语言风格此处添加详细文本描述，建议与标题相关并符合整体语言风格。</a:t>
            </a:r>
            <a:endParaRPr lang="en-US" altLang="zh-CN" sz="800" dirty="0">
              <a:solidFill>
                <a:schemeClr val="bg1"/>
              </a:solidFill>
              <a:latin typeface="微软雅黑"/>
              <a:cs typeface="Lato Light" charset="0"/>
              <a:sym typeface="Lato Light" charset="0"/>
            </a:endParaRPr>
          </a:p>
        </p:txBody>
      </p:sp>
      <p:grpSp>
        <p:nvGrpSpPr>
          <p:cNvPr id="129" name="淘宝网Chenying0907出品 128"/>
          <p:cNvGrpSpPr/>
          <p:nvPr/>
        </p:nvGrpSpPr>
        <p:grpSpPr>
          <a:xfrm>
            <a:off x="729295" y="1983401"/>
            <a:ext cx="494668" cy="495798"/>
            <a:chOff x="729295" y="2197788"/>
            <a:chExt cx="494668" cy="495798"/>
          </a:xfrm>
        </p:grpSpPr>
        <p:sp>
          <p:nvSpPr>
            <p:cNvPr id="130" name="Oval 5"/>
            <p:cNvSpPr>
              <a:spLocks noChangeArrowheads="1"/>
            </p:cNvSpPr>
            <p:nvPr/>
          </p:nvSpPr>
          <p:spPr bwMode="auto">
            <a:xfrm>
              <a:off x="782479" y="2251094"/>
              <a:ext cx="388300" cy="389188"/>
            </a:xfrm>
            <a:prstGeom prst="ellipse">
              <a:avLst/>
            </a:prstGeom>
            <a:gradFill flip="none" rotWithShape="1">
              <a:gsLst>
                <a:gs pos="90000">
                  <a:srgbClr val="E33F24"/>
                </a:gs>
                <a:gs pos="30000">
                  <a:srgbClr val="F26434"/>
                </a:gs>
              </a:gsLst>
              <a:lin ang="2700000" scaled="1"/>
              <a:tileRect/>
            </a:gradFill>
            <a:ln w="25400">
              <a:gradFill>
                <a:gsLst>
                  <a:gs pos="0">
                    <a:srgbClr val="E33F24"/>
                  </a:gs>
                  <a:gs pos="100000">
                    <a:srgbClr val="F2643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131" name="Oval 5"/>
            <p:cNvSpPr>
              <a:spLocks noChangeArrowheads="1"/>
            </p:cNvSpPr>
            <p:nvPr/>
          </p:nvSpPr>
          <p:spPr bwMode="auto">
            <a:xfrm>
              <a:off x="729295" y="2197788"/>
              <a:ext cx="494668" cy="495798"/>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grpSp>
        <p:nvGrpSpPr>
          <p:cNvPr id="132" name="淘宝网Chenying0907出品 131"/>
          <p:cNvGrpSpPr/>
          <p:nvPr/>
        </p:nvGrpSpPr>
        <p:grpSpPr>
          <a:xfrm>
            <a:off x="726914" y="2901765"/>
            <a:ext cx="499430" cy="500570"/>
            <a:chOff x="726914" y="3116152"/>
            <a:chExt cx="499430" cy="500570"/>
          </a:xfrm>
        </p:grpSpPr>
        <p:sp>
          <p:nvSpPr>
            <p:cNvPr id="133" name="Oval 5"/>
            <p:cNvSpPr>
              <a:spLocks noChangeArrowheads="1"/>
            </p:cNvSpPr>
            <p:nvPr/>
          </p:nvSpPr>
          <p:spPr bwMode="auto">
            <a:xfrm>
              <a:off x="782479" y="3171844"/>
              <a:ext cx="388300" cy="389188"/>
            </a:xfrm>
            <a:prstGeom prst="ellipse">
              <a:avLst/>
            </a:prstGeom>
            <a:gradFill flip="none" rotWithShape="1">
              <a:gsLst>
                <a:gs pos="90000">
                  <a:srgbClr val="89A13D"/>
                </a:gs>
                <a:gs pos="30000">
                  <a:srgbClr val="B2D138"/>
                </a:gs>
              </a:gsLst>
              <a:lin ang="2700000" scaled="1"/>
              <a:tileRect/>
            </a:gradFill>
            <a:ln w="25400">
              <a:gradFill>
                <a:gsLst>
                  <a:gs pos="0">
                    <a:srgbClr val="89A13D"/>
                  </a:gs>
                  <a:gs pos="100000">
                    <a:srgbClr val="B2D138"/>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4" name="Oval 5"/>
            <p:cNvSpPr>
              <a:spLocks noChangeArrowheads="1"/>
            </p:cNvSpPr>
            <p:nvPr/>
          </p:nvSpPr>
          <p:spPr bwMode="auto">
            <a:xfrm>
              <a:off x="726914" y="3116152"/>
              <a:ext cx="499430" cy="500570"/>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135" name="淘宝网Chenying0907出品 134"/>
          <p:cNvGrpSpPr/>
          <p:nvPr/>
        </p:nvGrpSpPr>
        <p:grpSpPr>
          <a:xfrm>
            <a:off x="729883" y="3828976"/>
            <a:ext cx="499208" cy="500348"/>
            <a:chOff x="729883" y="4043363"/>
            <a:chExt cx="499208" cy="500348"/>
          </a:xfrm>
        </p:grpSpPr>
        <p:sp>
          <p:nvSpPr>
            <p:cNvPr id="136" name="Oval 5"/>
            <p:cNvSpPr>
              <a:spLocks noChangeArrowheads="1"/>
            </p:cNvSpPr>
            <p:nvPr/>
          </p:nvSpPr>
          <p:spPr bwMode="auto">
            <a:xfrm>
              <a:off x="782479" y="4098944"/>
              <a:ext cx="388300" cy="389188"/>
            </a:xfrm>
            <a:prstGeom prst="ellipse">
              <a:avLst/>
            </a:prstGeom>
            <a:gradFill flip="none" rotWithShape="1">
              <a:gsLst>
                <a:gs pos="90000">
                  <a:srgbClr val="108692"/>
                </a:gs>
                <a:gs pos="30000">
                  <a:srgbClr val="16B2C1"/>
                </a:gs>
              </a:gsLst>
              <a:lin ang="2700000" scaled="1"/>
              <a:tileRect/>
            </a:gradFill>
            <a:ln w="25400">
              <a:gradFill>
                <a:gsLst>
                  <a:gs pos="0">
                    <a:srgbClr val="108692"/>
                  </a:gs>
                  <a:gs pos="100000">
                    <a:srgbClr val="16B2C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7" name="Oval 5"/>
            <p:cNvSpPr>
              <a:spLocks noChangeArrowheads="1"/>
            </p:cNvSpPr>
            <p:nvPr/>
          </p:nvSpPr>
          <p:spPr bwMode="auto">
            <a:xfrm>
              <a:off x="729883" y="4043363"/>
              <a:ext cx="499208" cy="500348"/>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138" name="Group 24"/>
          <p:cNvGrpSpPr>
            <a:grpSpLocks/>
          </p:cNvGrpSpPr>
          <p:nvPr/>
        </p:nvGrpSpPr>
        <p:grpSpPr bwMode="auto">
          <a:xfrm>
            <a:off x="912813" y="4000426"/>
            <a:ext cx="133350" cy="173037"/>
            <a:chOff x="0" y="0"/>
            <a:chExt cx="84" cy="109"/>
          </a:xfrm>
          <a:solidFill>
            <a:schemeClr val="bg1"/>
          </a:solidFill>
        </p:grpSpPr>
        <p:sp>
          <p:nvSpPr>
            <p:cNvPr id="139" name="淘宝网Chenying0907出品 25"/>
            <p:cNvSpPr>
              <a:spLocks/>
            </p:cNvSpPr>
            <p:nvPr/>
          </p:nvSpPr>
          <p:spPr bwMode="auto">
            <a:xfrm>
              <a:off x="43" y="17"/>
              <a:ext cx="23" cy="23"/>
            </a:xfrm>
            <a:custGeom>
              <a:avLst/>
              <a:gdLst>
                <a:gd name="T0" fmla="*/ 23 w 23"/>
                <a:gd name="T1" fmla="*/ 23 h 23"/>
                <a:gd name="T2" fmla="*/ 0 w 23"/>
                <a:gd name="T3" fmla="*/ 23 h 23"/>
                <a:gd name="T4" fmla="*/ 0 w 23"/>
                <a:gd name="T5" fmla="*/ 0 h 23"/>
                <a:gd name="T6" fmla="*/ 4 w 23"/>
                <a:gd name="T7" fmla="*/ 0 h 23"/>
                <a:gd name="T8" fmla="*/ 4 w 23"/>
                <a:gd name="T9" fmla="*/ 19 h 23"/>
                <a:gd name="T10" fmla="*/ 23 w 23"/>
                <a:gd name="T11" fmla="*/ 19 h 23"/>
                <a:gd name="T12" fmla="*/ 23 w 23"/>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3" h="23">
                  <a:moveTo>
                    <a:pt x="23" y="23"/>
                  </a:moveTo>
                  <a:lnTo>
                    <a:pt x="0" y="23"/>
                  </a:lnTo>
                  <a:lnTo>
                    <a:pt x="0" y="0"/>
                  </a:lnTo>
                  <a:lnTo>
                    <a:pt x="4" y="0"/>
                  </a:lnTo>
                  <a:lnTo>
                    <a:pt x="4" y="19"/>
                  </a:lnTo>
                  <a:lnTo>
                    <a:pt x="23" y="19"/>
                  </a:lnTo>
                  <a:lnTo>
                    <a:pt x="23"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40" name="淘宝网Chenying0907出品 26"/>
            <p:cNvSpPr>
              <a:spLocks noEditPoints="1"/>
            </p:cNvSpPr>
            <p:nvPr/>
          </p:nvSpPr>
          <p:spPr bwMode="auto">
            <a:xfrm>
              <a:off x="0" y="15"/>
              <a:ext cx="69" cy="94"/>
            </a:xfrm>
            <a:custGeom>
              <a:avLst/>
              <a:gdLst>
                <a:gd name="T0" fmla="*/ 69 w 69"/>
                <a:gd name="T1" fmla="*/ 94 h 94"/>
                <a:gd name="T2" fmla="*/ 0 w 69"/>
                <a:gd name="T3" fmla="*/ 94 h 94"/>
                <a:gd name="T4" fmla="*/ 0 w 69"/>
                <a:gd name="T5" fmla="*/ 0 h 94"/>
                <a:gd name="T6" fmla="*/ 47 w 69"/>
                <a:gd name="T7" fmla="*/ 0 h 94"/>
                <a:gd name="T8" fmla="*/ 69 w 69"/>
                <a:gd name="T9" fmla="*/ 22 h 94"/>
                <a:gd name="T10" fmla="*/ 69 w 69"/>
                <a:gd name="T11" fmla="*/ 94 h 94"/>
                <a:gd name="T12" fmla="*/ 5 w 69"/>
                <a:gd name="T13" fmla="*/ 89 h 94"/>
                <a:gd name="T14" fmla="*/ 65 w 69"/>
                <a:gd name="T15" fmla="*/ 89 h 94"/>
                <a:gd name="T16" fmla="*/ 65 w 69"/>
                <a:gd name="T17" fmla="*/ 23 h 94"/>
                <a:gd name="T18" fmla="*/ 45 w 69"/>
                <a:gd name="T19" fmla="*/ 3 h 94"/>
                <a:gd name="T20" fmla="*/ 5 w 69"/>
                <a:gd name="T21" fmla="*/ 3 h 94"/>
                <a:gd name="T22" fmla="*/ 5 w 69"/>
                <a:gd name="T23" fmla="*/ 8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94">
                  <a:moveTo>
                    <a:pt x="69" y="94"/>
                  </a:moveTo>
                  <a:lnTo>
                    <a:pt x="0" y="94"/>
                  </a:lnTo>
                  <a:lnTo>
                    <a:pt x="0" y="0"/>
                  </a:lnTo>
                  <a:lnTo>
                    <a:pt x="47" y="0"/>
                  </a:lnTo>
                  <a:lnTo>
                    <a:pt x="69" y="22"/>
                  </a:lnTo>
                  <a:lnTo>
                    <a:pt x="69" y="94"/>
                  </a:lnTo>
                  <a:close/>
                  <a:moveTo>
                    <a:pt x="5" y="89"/>
                  </a:moveTo>
                  <a:lnTo>
                    <a:pt x="65" y="89"/>
                  </a:lnTo>
                  <a:lnTo>
                    <a:pt x="65" y="23"/>
                  </a:lnTo>
                  <a:lnTo>
                    <a:pt x="45" y="3"/>
                  </a:lnTo>
                  <a:lnTo>
                    <a:pt x="5" y="3"/>
                  </a:lnTo>
                  <a:lnTo>
                    <a:pt x="5"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41" name="淘宝网Chenying0907出品 27"/>
            <p:cNvSpPr>
              <a:spLocks/>
            </p:cNvSpPr>
            <p:nvPr/>
          </p:nvSpPr>
          <p:spPr bwMode="auto">
            <a:xfrm>
              <a:off x="57" y="2"/>
              <a:ext cx="24" cy="23"/>
            </a:xfrm>
            <a:custGeom>
              <a:avLst/>
              <a:gdLst>
                <a:gd name="T0" fmla="*/ 24 w 24"/>
                <a:gd name="T1" fmla="*/ 23 h 23"/>
                <a:gd name="T2" fmla="*/ 0 w 24"/>
                <a:gd name="T3" fmla="*/ 23 h 23"/>
                <a:gd name="T4" fmla="*/ 0 w 24"/>
                <a:gd name="T5" fmla="*/ 0 h 23"/>
                <a:gd name="T6" fmla="*/ 5 w 24"/>
                <a:gd name="T7" fmla="*/ 0 h 23"/>
                <a:gd name="T8" fmla="*/ 5 w 24"/>
                <a:gd name="T9" fmla="*/ 19 h 23"/>
                <a:gd name="T10" fmla="*/ 24 w 24"/>
                <a:gd name="T11" fmla="*/ 19 h 23"/>
                <a:gd name="T12" fmla="*/ 24 w 24"/>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24" h="23">
                  <a:moveTo>
                    <a:pt x="24" y="23"/>
                  </a:moveTo>
                  <a:lnTo>
                    <a:pt x="0" y="23"/>
                  </a:lnTo>
                  <a:lnTo>
                    <a:pt x="0" y="0"/>
                  </a:lnTo>
                  <a:lnTo>
                    <a:pt x="5" y="0"/>
                  </a:lnTo>
                  <a:lnTo>
                    <a:pt x="5" y="19"/>
                  </a:lnTo>
                  <a:lnTo>
                    <a:pt x="24" y="19"/>
                  </a:lnTo>
                  <a:lnTo>
                    <a:pt x="24"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42" name="淘宝网Chenying0907出品 28"/>
            <p:cNvSpPr>
              <a:spLocks/>
            </p:cNvSpPr>
            <p:nvPr/>
          </p:nvSpPr>
          <p:spPr bwMode="auto">
            <a:xfrm>
              <a:off x="15" y="0"/>
              <a:ext cx="69" cy="94"/>
            </a:xfrm>
            <a:custGeom>
              <a:avLst/>
              <a:gdLst>
                <a:gd name="T0" fmla="*/ 69 w 69"/>
                <a:gd name="T1" fmla="*/ 94 h 94"/>
                <a:gd name="T2" fmla="*/ 51 w 69"/>
                <a:gd name="T3" fmla="*/ 94 h 94"/>
                <a:gd name="T4" fmla="*/ 51 w 69"/>
                <a:gd name="T5" fmla="*/ 90 h 94"/>
                <a:gd name="T6" fmla="*/ 64 w 69"/>
                <a:gd name="T7" fmla="*/ 90 h 94"/>
                <a:gd name="T8" fmla="*/ 64 w 69"/>
                <a:gd name="T9" fmla="*/ 24 h 94"/>
                <a:gd name="T10" fmla="*/ 44 w 69"/>
                <a:gd name="T11" fmla="*/ 4 h 94"/>
                <a:gd name="T12" fmla="*/ 4 w 69"/>
                <a:gd name="T13" fmla="*/ 4 h 94"/>
                <a:gd name="T14" fmla="*/ 4 w 69"/>
                <a:gd name="T15" fmla="*/ 17 h 94"/>
                <a:gd name="T16" fmla="*/ 0 w 69"/>
                <a:gd name="T17" fmla="*/ 17 h 94"/>
                <a:gd name="T18" fmla="*/ 0 w 69"/>
                <a:gd name="T19" fmla="*/ 0 h 94"/>
                <a:gd name="T20" fmla="*/ 46 w 69"/>
                <a:gd name="T21" fmla="*/ 0 h 94"/>
                <a:gd name="T22" fmla="*/ 69 w 69"/>
                <a:gd name="T23" fmla="*/ 22 h 94"/>
                <a:gd name="T24" fmla="*/ 69 w 69"/>
                <a:gd name="T25"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94">
                  <a:moveTo>
                    <a:pt x="69" y="94"/>
                  </a:moveTo>
                  <a:lnTo>
                    <a:pt x="51" y="94"/>
                  </a:lnTo>
                  <a:lnTo>
                    <a:pt x="51" y="90"/>
                  </a:lnTo>
                  <a:lnTo>
                    <a:pt x="64" y="90"/>
                  </a:lnTo>
                  <a:lnTo>
                    <a:pt x="64" y="24"/>
                  </a:lnTo>
                  <a:lnTo>
                    <a:pt x="44" y="4"/>
                  </a:lnTo>
                  <a:lnTo>
                    <a:pt x="4" y="4"/>
                  </a:lnTo>
                  <a:lnTo>
                    <a:pt x="4" y="17"/>
                  </a:lnTo>
                  <a:lnTo>
                    <a:pt x="0" y="17"/>
                  </a:lnTo>
                  <a:lnTo>
                    <a:pt x="0" y="0"/>
                  </a:lnTo>
                  <a:lnTo>
                    <a:pt x="46" y="0"/>
                  </a:lnTo>
                  <a:lnTo>
                    <a:pt x="69" y="22"/>
                  </a:lnTo>
                  <a:lnTo>
                    <a:pt x="69" y="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grpSp>
      <p:grpSp>
        <p:nvGrpSpPr>
          <p:cNvPr id="143" name="Group 29"/>
          <p:cNvGrpSpPr>
            <a:grpSpLocks/>
          </p:cNvGrpSpPr>
          <p:nvPr/>
        </p:nvGrpSpPr>
        <p:grpSpPr bwMode="auto">
          <a:xfrm>
            <a:off x="890588" y="3082851"/>
            <a:ext cx="177800" cy="163512"/>
            <a:chOff x="0" y="0"/>
            <a:chExt cx="112" cy="103"/>
          </a:xfrm>
          <a:solidFill>
            <a:schemeClr val="bg1"/>
          </a:solidFill>
        </p:grpSpPr>
        <p:sp>
          <p:nvSpPr>
            <p:cNvPr id="144" name="淘宝网Chenying0907出品 30"/>
            <p:cNvSpPr>
              <a:spLocks/>
            </p:cNvSpPr>
            <p:nvPr/>
          </p:nvSpPr>
          <p:spPr bwMode="auto">
            <a:xfrm>
              <a:off x="0" y="0"/>
              <a:ext cx="105" cy="103"/>
            </a:xfrm>
            <a:custGeom>
              <a:avLst/>
              <a:gdLst>
                <a:gd name="T0" fmla="*/ 89 w 177"/>
                <a:gd name="T1" fmla="*/ 176 h 176"/>
                <a:gd name="T2" fmla="*/ 27 w 177"/>
                <a:gd name="T3" fmla="*/ 151 h 176"/>
                <a:gd name="T4" fmla="*/ 0 w 177"/>
                <a:gd name="T5" fmla="*/ 89 h 176"/>
                <a:gd name="T6" fmla="*/ 26 w 177"/>
                <a:gd name="T7" fmla="*/ 26 h 176"/>
                <a:gd name="T8" fmla="*/ 88 w 177"/>
                <a:gd name="T9" fmla="*/ 0 h 176"/>
                <a:gd name="T10" fmla="*/ 89 w 177"/>
                <a:gd name="T11" fmla="*/ 0 h 176"/>
                <a:gd name="T12" fmla="*/ 177 w 177"/>
                <a:gd name="T13" fmla="*/ 88 h 176"/>
                <a:gd name="T14" fmla="*/ 171 w 177"/>
                <a:gd name="T15" fmla="*/ 88 h 176"/>
                <a:gd name="T16" fmla="*/ 89 w 177"/>
                <a:gd name="T17" fmla="*/ 6 h 176"/>
                <a:gd name="T18" fmla="*/ 88 w 177"/>
                <a:gd name="T19" fmla="*/ 6 h 176"/>
                <a:gd name="T20" fmla="*/ 30 w 177"/>
                <a:gd name="T21" fmla="*/ 30 h 176"/>
                <a:gd name="T22" fmla="*/ 6 w 177"/>
                <a:gd name="T23" fmla="*/ 89 h 176"/>
                <a:gd name="T24" fmla="*/ 31 w 177"/>
                <a:gd name="T25" fmla="*/ 147 h 176"/>
                <a:gd name="T26" fmla="*/ 89 w 177"/>
                <a:gd name="T27" fmla="*/ 170 h 176"/>
                <a:gd name="T28" fmla="*/ 89 w 177"/>
                <a:gd name="T29" fmla="*/ 170 h 176"/>
                <a:gd name="T30" fmla="*/ 155 w 177"/>
                <a:gd name="T31" fmla="*/ 136 h 176"/>
                <a:gd name="T32" fmla="*/ 160 w 177"/>
                <a:gd name="T33" fmla="*/ 139 h 176"/>
                <a:gd name="T34" fmla="*/ 89 w 177"/>
                <a:gd name="T35" fmla="*/ 176 h 176"/>
                <a:gd name="T36" fmla="*/ 89 w 177"/>
                <a:gd name="T37"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76">
                  <a:moveTo>
                    <a:pt x="89" y="176"/>
                  </a:moveTo>
                  <a:cubicBezTo>
                    <a:pt x="65" y="176"/>
                    <a:pt x="43" y="167"/>
                    <a:pt x="27" y="151"/>
                  </a:cubicBezTo>
                  <a:cubicBezTo>
                    <a:pt x="10" y="134"/>
                    <a:pt x="0" y="112"/>
                    <a:pt x="0" y="89"/>
                  </a:cubicBezTo>
                  <a:cubicBezTo>
                    <a:pt x="0" y="65"/>
                    <a:pt x="9" y="43"/>
                    <a:pt x="26" y="26"/>
                  </a:cubicBezTo>
                  <a:cubicBezTo>
                    <a:pt x="42" y="9"/>
                    <a:pt x="64" y="0"/>
                    <a:pt x="88" y="0"/>
                  </a:cubicBezTo>
                  <a:cubicBezTo>
                    <a:pt x="88" y="0"/>
                    <a:pt x="88" y="0"/>
                    <a:pt x="89" y="0"/>
                  </a:cubicBezTo>
                  <a:cubicBezTo>
                    <a:pt x="137" y="0"/>
                    <a:pt x="176" y="39"/>
                    <a:pt x="177" y="88"/>
                  </a:cubicBezTo>
                  <a:cubicBezTo>
                    <a:pt x="171" y="88"/>
                    <a:pt x="171" y="88"/>
                    <a:pt x="171" y="88"/>
                  </a:cubicBezTo>
                  <a:cubicBezTo>
                    <a:pt x="170" y="43"/>
                    <a:pt x="134" y="6"/>
                    <a:pt x="89" y="6"/>
                  </a:cubicBezTo>
                  <a:cubicBezTo>
                    <a:pt x="88" y="6"/>
                    <a:pt x="88" y="6"/>
                    <a:pt x="88" y="6"/>
                  </a:cubicBezTo>
                  <a:cubicBezTo>
                    <a:pt x="66" y="6"/>
                    <a:pt x="46" y="15"/>
                    <a:pt x="30" y="30"/>
                  </a:cubicBezTo>
                  <a:cubicBezTo>
                    <a:pt x="15" y="46"/>
                    <a:pt x="6" y="67"/>
                    <a:pt x="6" y="89"/>
                  </a:cubicBezTo>
                  <a:cubicBezTo>
                    <a:pt x="7" y="111"/>
                    <a:pt x="15" y="131"/>
                    <a:pt x="31" y="147"/>
                  </a:cubicBezTo>
                  <a:cubicBezTo>
                    <a:pt x="46" y="162"/>
                    <a:pt x="67" y="170"/>
                    <a:pt x="89" y="170"/>
                  </a:cubicBezTo>
                  <a:cubicBezTo>
                    <a:pt x="89" y="170"/>
                    <a:pt x="89" y="170"/>
                    <a:pt x="89" y="170"/>
                  </a:cubicBezTo>
                  <a:cubicBezTo>
                    <a:pt x="115" y="170"/>
                    <a:pt x="140" y="157"/>
                    <a:pt x="155" y="136"/>
                  </a:cubicBezTo>
                  <a:cubicBezTo>
                    <a:pt x="160" y="139"/>
                    <a:pt x="160" y="139"/>
                    <a:pt x="160" y="139"/>
                  </a:cubicBezTo>
                  <a:cubicBezTo>
                    <a:pt x="144" y="162"/>
                    <a:pt x="117" y="176"/>
                    <a:pt x="89" y="176"/>
                  </a:cubicBezTo>
                  <a:cubicBezTo>
                    <a:pt x="89" y="176"/>
                    <a:pt x="89" y="176"/>
                    <a:pt x="89" y="1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45" name="淘宝网Chenying0907出品 31"/>
            <p:cNvSpPr>
              <a:spLocks/>
            </p:cNvSpPr>
            <p:nvPr/>
          </p:nvSpPr>
          <p:spPr bwMode="auto">
            <a:xfrm>
              <a:off x="89" y="39"/>
              <a:ext cx="23" cy="20"/>
            </a:xfrm>
            <a:custGeom>
              <a:avLst/>
              <a:gdLst>
                <a:gd name="T0" fmla="*/ 0 w 23"/>
                <a:gd name="T1" fmla="*/ 0 h 20"/>
                <a:gd name="T2" fmla="*/ 12 w 23"/>
                <a:gd name="T3" fmla="*/ 20 h 20"/>
                <a:gd name="T4" fmla="*/ 23 w 23"/>
                <a:gd name="T5" fmla="*/ 0 h 20"/>
                <a:gd name="T6" fmla="*/ 0 w 23"/>
                <a:gd name="T7" fmla="*/ 0 h 20"/>
              </a:gdLst>
              <a:ahLst/>
              <a:cxnLst>
                <a:cxn ang="0">
                  <a:pos x="T0" y="T1"/>
                </a:cxn>
                <a:cxn ang="0">
                  <a:pos x="T2" y="T3"/>
                </a:cxn>
                <a:cxn ang="0">
                  <a:pos x="T4" y="T5"/>
                </a:cxn>
                <a:cxn ang="0">
                  <a:pos x="T6" y="T7"/>
                </a:cxn>
              </a:cxnLst>
              <a:rect l="0" t="0" r="r" b="b"/>
              <a:pathLst>
                <a:path w="23" h="20">
                  <a:moveTo>
                    <a:pt x="0" y="0"/>
                  </a:moveTo>
                  <a:lnTo>
                    <a:pt x="12" y="20"/>
                  </a:lnTo>
                  <a:lnTo>
                    <a:pt x="2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46" name="淘宝网Chenying0907出品 32"/>
            <p:cNvSpPr>
              <a:spLocks noEditPoints="1"/>
            </p:cNvSpPr>
            <p:nvPr/>
          </p:nvSpPr>
          <p:spPr bwMode="auto">
            <a:xfrm>
              <a:off x="38" y="27"/>
              <a:ext cx="28" cy="24"/>
            </a:xfrm>
            <a:custGeom>
              <a:avLst/>
              <a:gdLst>
                <a:gd name="T0" fmla="*/ 0 w 47"/>
                <a:gd name="T1" fmla="*/ 41 h 41"/>
                <a:gd name="T2" fmla="*/ 0 w 47"/>
                <a:gd name="T3" fmla="*/ 24 h 41"/>
                <a:gd name="T4" fmla="*/ 23 w 47"/>
                <a:gd name="T5" fmla="*/ 0 h 41"/>
                <a:gd name="T6" fmla="*/ 47 w 47"/>
                <a:gd name="T7" fmla="*/ 24 h 41"/>
                <a:gd name="T8" fmla="*/ 47 w 47"/>
                <a:gd name="T9" fmla="*/ 40 h 41"/>
                <a:gd name="T10" fmla="*/ 0 w 47"/>
                <a:gd name="T11" fmla="*/ 41 h 41"/>
                <a:gd name="T12" fmla="*/ 23 w 47"/>
                <a:gd name="T13" fmla="*/ 6 h 41"/>
                <a:gd name="T14" fmla="*/ 6 w 47"/>
                <a:gd name="T15" fmla="*/ 24 h 41"/>
                <a:gd name="T16" fmla="*/ 6 w 47"/>
                <a:gd name="T17" fmla="*/ 35 h 41"/>
                <a:gd name="T18" fmla="*/ 41 w 47"/>
                <a:gd name="T19" fmla="*/ 34 h 41"/>
                <a:gd name="T20" fmla="*/ 41 w 47"/>
                <a:gd name="T21" fmla="*/ 24 h 41"/>
                <a:gd name="T22" fmla="*/ 23 w 47"/>
                <a:gd name="T23"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41">
                  <a:moveTo>
                    <a:pt x="0" y="41"/>
                  </a:moveTo>
                  <a:cubicBezTo>
                    <a:pt x="0" y="24"/>
                    <a:pt x="0" y="24"/>
                    <a:pt x="0" y="24"/>
                  </a:cubicBezTo>
                  <a:cubicBezTo>
                    <a:pt x="0" y="11"/>
                    <a:pt x="10" y="0"/>
                    <a:pt x="23" y="0"/>
                  </a:cubicBezTo>
                  <a:cubicBezTo>
                    <a:pt x="36" y="0"/>
                    <a:pt x="47" y="11"/>
                    <a:pt x="47" y="24"/>
                  </a:cubicBezTo>
                  <a:cubicBezTo>
                    <a:pt x="47" y="40"/>
                    <a:pt x="47" y="40"/>
                    <a:pt x="47" y="40"/>
                  </a:cubicBezTo>
                  <a:lnTo>
                    <a:pt x="0" y="41"/>
                  </a:lnTo>
                  <a:close/>
                  <a:moveTo>
                    <a:pt x="23" y="6"/>
                  </a:moveTo>
                  <a:cubicBezTo>
                    <a:pt x="14" y="7"/>
                    <a:pt x="6" y="15"/>
                    <a:pt x="6" y="24"/>
                  </a:cubicBezTo>
                  <a:cubicBezTo>
                    <a:pt x="6" y="35"/>
                    <a:pt x="6" y="35"/>
                    <a:pt x="6" y="35"/>
                  </a:cubicBezTo>
                  <a:cubicBezTo>
                    <a:pt x="41" y="34"/>
                    <a:pt x="41" y="34"/>
                    <a:pt x="41" y="34"/>
                  </a:cubicBezTo>
                  <a:cubicBezTo>
                    <a:pt x="41" y="24"/>
                    <a:pt x="41" y="24"/>
                    <a:pt x="41" y="24"/>
                  </a:cubicBezTo>
                  <a:cubicBezTo>
                    <a:pt x="41" y="14"/>
                    <a:pt x="33" y="6"/>
                    <a:pt x="23"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47" name="淘宝网Chenying0907出品 33"/>
            <p:cNvSpPr>
              <a:spLocks noEditPoints="1"/>
            </p:cNvSpPr>
            <p:nvPr/>
          </p:nvSpPr>
          <p:spPr bwMode="auto">
            <a:xfrm>
              <a:off x="32" y="47"/>
              <a:ext cx="41" cy="30"/>
            </a:xfrm>
            <a:custGeom>
              <a:avLst/>
              <a:gdLst>
                <a:gd name="T0" fmla="*/ 4 w 68"/>
                <a:gd name="T1" fmla="*/ 52 h 52"/>
                <a:gd name="T2" fmla="*/ 4 w 68"/>
                <a:gd name="T3" fmla="*/ 52 h 52"/>
                <a:gd name="T4" fmla="*/ 0 w 68"/>
                <a:gd name="T5" fmla="*/ 48 h 52"/>
                <a:gd name="T6" fmla="*/ 0 w 68"/>
                <a:gd name="T7" fmla="*/ 5 h 52"/>
                <a:gd name="T8" fmla="*/ 4 w 68"/>
                <a:gd name="T9" fmla="*/ 1 h 52"/>
                <a:gd name="T10" fmla="*/ 63 w 68"/>
                <a:gd name="T11" fmla="*/ 0 h 52"/>
                <a:gd name="T12" fmla="*/ 67 w 68"/>
                <a:gd name="T13" fmla="*/ 5 h 52"/>
                <a:gd name="T14" fmla="*/ 68 w 68"/>
                <a:gd name="T15" fmla="*/ 48 h 52"/>
                <a:gd name="T16" fmla="*/ 66 w 68"/>
                <a:gd name="T17" fmla="*/ 51 h 52"/>
                <a:gd name="T18" fmla="*/ 63 w 68"/>
                <a:gd name="T19" fmla="*/ 52 h 52"/>
                <a:gd name="T20" fmla="*/ 4 w 68"/>
                <a:gd name="T21" fmla="*/ 52 h 52"/>
                <a:gd name="T22" fmla="*/ 6 w 68"/>
                <a:gd name="T23" fmla="*/ 7 h 52"/>
                <a:gd name="T24" fmla="*/ 6 w 68"/>
                <a:gd name="T25" fmla="*/ 46 h 52"/>
                <a:gd name="T26" fmla="*/ 62 w 68"/>
                <a:gd name="T27" fmla="*/ 46 h 52"/>
                <a:gd name="T28" fmla="*/ 61 w 68"/>
                <a:gd name="T29" fmla="*/ 6 h 52"/>
                <a:gd name="T30" fmla="*/ 6 w 68"/>
                <a:gd name="T31" fmla="*/ 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52">
                  <a:moveTo>
                    <a:pt x="4" y="52"/>
                  </a:moveTo>
                  <a:cubicBezTo>
                    <a:pt x="4" y="52"/>
                    <a:pt x="4" y="52"/>
                    <a:pt x="4" y="52"/>
                  </a:cubicBezTo>
                  <a:cubicBezTo>
                    <a:pt x="2" y="52"/>
                    <a:pt x="0" y="50"/>
                    <a:pt x="0" y="48"/>
                  </a:cubicBezTo>
                  <a:cubicBezTo>
                    <a:pt x="0" y="5"/>
                    <a:pt x="0" y="5"/>
                    <a:pt x="0" y="5"/>
                  </a:cubicBezTo>
                  <a:cubicBezTo>
                    <a:pt x="0" y="3"/>
                    <a:pt x="2" y="1"/>
                    <a:pt x="4" y="1"/>
                  </a:cubicBezTo>
                  <a:cubicBezTo>
                    <a:pt x="63" y="0"/>
                    <a:pt x="63" y="0"/>
                    <a:pt x="63" y="0"/>
                  </a:cubicBezTo>
                  <a:cubicBezTo>
                    <a:pt x="66" y="0"/>
                    <a:pt x="67" y="2"/>
                    <a:pt x="67" y="5"/>
                  </a:cubicBezTo>
                  <a:cubicBezTo>
                    <a:pt x="68" y="48"/>
                    <a:pt x="68" y="48"/>
                    <a:pt x="68" y="48"/>
                  </a:cubicBezTo>
                  <a:cubicBezTo>
                    <a:pt x="68" y="49"/>
                    <a:pt x="67" y="50"/>
                    <a:pt x="66" y="51"/>
                  </a:cubicBezTo>
                  <a:cubicBezTo>
                    <a:pt x="66" y="51"/>
                    <a:pt x="65" y="52"/>
                    <a:pt x="63" y="52"/>
                  </a:cubicBezTo>
                  <a:lnTo>
                    <a:pt x="4" y="52"/>
                  </a:lnTo>
                  <a:close/>
                  <a:moveTo>
                    <a:pt x="6" y="7"/>
                  </a:moveTo>
                  <a:cubicBezTo>
                    <a:pt x="6" y="46"/>
                    <a:pt x="6" y="46"/>
                    <a:pt x="6" y="46"/>
                  </a:cubicBezTo>
                  <a:cubicBezTo>
                    <a:pt x="62" y="46"/>
                    <a:pt x="62" y="46"/>
                    <a:pt x="62" y="46"/>
                  </a:cubicBezTo>
                  <a:cubicBezTo>
                    <a:pt x="61" y="6"/>
                    <a:pt x="61" y="6"/>
                    <a:pt x="61" y="6"/>
                  </a:cubicBezTo>
                  <a:lnTo>
                    <a:pt x="6"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grpSp>
      <p:grpSp>
        <p:nvGrpSpPr>
          <p:cNvPr id="148" name="Group 34"/>
          <p:cNvGrpSpPr>
            <a:grpSpLocks/>
          </p:cNvGrpSpPr>
          <p:nvPr/>
        </p:nvGrpSpPr>
        <p:grpSpPr bwMode="auto">
          <a:xfrm>
            <a:off x="896938" y="1223888"/>
            <a:ext cx="165100" cy="173038"/>
            <a:chOff x="0" y="0"/>
            <a:chExt cx="104" cy="109"/>
          </a:xfrm>
          <a:solidFill>
            <a:schemeClr val="bg1"/>
          </a:solidFill>
        </p:grpSpPr>
        <p:sp>
          <p:nvSpPr>
            <p:cNvPr id="149" name="淘宝网Chenying0907出品 35"/>
            <p:cNvSpPr>
              <a:spLocks/>
            </p:cNvSpPr>
            <p:nvPr/>
          </p:nvSpPr>
          <p:spPr bwMode="auto">
            <a:xfrm>
              <a:off x="15" y="0"/>
              <a:ext cx="11" cy="11"/>
            </a:xfrm>
            <a:custGeom>
              <a:avLst/>
              <a:gdLst>
                <a:gd name="T0" fmla="*/ 20 w 20"/>
                <a:gd name="T1" fmla="*/ 19 h 19"/>
                <a:gd name="T2" fmla="*/ 14 w 20"/>
                <a:gd name="T3" fmla="*/ 19 h 19"/>
                <a:gd name="T4" fmla="*/ 14 w 20"/>
                <a:gd name="T5" fmla="*/ 10 h 19"/>
                <a:gd name="T6" fmla="*/ 10 w 20"/>
                <a:gd name="T7" fmla="*/ 6 h 19"/>
                <a:gd name="T8" fmla="*/ 6 w 20"/>
                <a:gd name="T9" fmla="*/ 10 h 19"/>
                <a:gd name="T10" fmla="*/ 6 w 20"/>
                <a:gd name="T11" fmla="*/ 19 h 19"/>
                <a:gd name="T12" fmla="*/ 0 w 20"/>
                <a:gd name="T13" fmla="*/ 19 h 19"/>
                <a:gd name="T14" fmla="*/ 0 w 20"/>
                <a:gd name="T15" fmla="*/ 10 h 19"/>
                <a:gd name="T16" fmla="*/ 10 w 20"/>
                <a:gd name="T17" fmla="*/ 0 h 19"/>
                <a:gd name="T18" fmla="*/ 20 w 20"/>
                <a:gd name="T19" fmla="*/ 10 h 19"/>
                <a:gd name="T20" fmla="*/ 20 w 20"/>
                <a:gd name="T21"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19"/>
                  </a:moveTo>
                  <a:cubicBezTo>
                    <a:pt x="14" y="19"/>
                    <a:pt x="14" y="19"/>
                    <a:pt x="14" y="19"/>
                  </a:cubicBezTo>
                  <a:cubicBezTo>
                    <a:pt x="14" y="10"/>
                    <a:pt x="14" y="10"/>
                    <a:pt x="14" y="10"/>
                  </a:cubicBezTo>
                  <a:cubicBezTo>
                    <a:pt x="14" y="8"/>
                    <a:pt x="12" y="6"/>
                    <a:pt x="10" y="6"/>
                  </a:cubicBezTo>
                  <a:cubicBezTo>
                    <a:pt x="7" y="6"/>
                    <a:pt x="6" y="8"/>
                    <a:pt x="6" y="10"/>
                  </a:cubicBezTo>
                  <a:cubicBezTo>
                    <a:pt x="6" y="19"/>
                    <a:pt x="6" y="19"/>
                    <a:pt x="6" y="19"/>
                  </a:cubicBezTo>
                  <a:cubicBezTo>
                    <a:pt x="0" y="19"/>
                    <a:pt x="0" y="19"/>
                    <a:pt x="0" y="19"/>
                  </a:cubicBezTo>
                  <a:cubicBezTo>
                    <a:pt x="0" y="10"/>
                    <a:pt x="0" y="10"/>
                    <a:pt x="0" y="10"/>
                  </a:cubicBezTo>
                  <a:cubicBezTo>
                    <a:pt x="0" y="5"/>
                    <a:pt x="4" y="0"/>
                    <a:pt x="10" y="0"/>
                  </a:cubicBezTo>
                  <a:cubicBezTo>
                    <a:pt x="15" y="0"/>
                    <a:pt x="20" y="5"/>
                    <a:pt x="20" y="10"/>
                  </a:cubicBezTo>
                  <a:lnTo>
                    <a:pt x="2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50" name="淘宝网Chenying0907出品 36"/>
            <p:cNvSpPr>
              <a:spLocks/>
            </p:cNvSpPr>
            <p:nvPr/>
          </p:nvSpPr>
          <p:spPr bwMode="auto">
            <a:xfrm>
              <a:off x="78" y="0"/>
              <a:ext cx="11" cy="11"/>
            </a:xfrm>
            <a:custGeom>
              <a:avLst/>
              <a:gdLst>
                <a:gd name="T0" fmla="*/ 20 w 20"/>
                <a:gd name="T1" fmla="*/ 19 h 19"/>
                <a:gd name="T2" fmla="*/ 14 w 20"/>
                <a:gd name="T3" fmla="*/ 19 h 19"/>
                <a:gd name="T4" fmla="*/ 14 w 20"/>
                <a:gd name="T5" fmla="*/ 10 h 19"/>
                <a:gd name="T6" fmla="*/ 10 w 20"/>
                <a:gd name="T7" fmla="*/ 6 h 19"/>
                <a:gd name="T8" fmla="*/ 6 w 20"/>
                <a:gd name="T9" fmla="*/ 10 h 19"/>
                <a:gd name="T10" fmla="*/ 6 w 20"/>
                <a:gd name="T11" fmla="*/ 19 h 19"/>
                <a:gd name="T12" fmla="*/ 0 w 20"/>
                <a:gd name="T13" fmla="*/ 19 h 19"/>
                <a:gd name="T14" fmla="*/ 0 w 20"/>
                <a:gd name="T15" fmla="*/ 10 h 19"/>
                <a:gd name="T16" fmla="*/ 10 w 20"/>
                <a:gd name="T17" fmla="*/ 0 h 19"/>
                <a:gd name="T18" fmla="*/ 20 w 20"/>
                <a:gd name="T19" fmla="*/ 10 h 19"/>
                <a:gd name="T20" fmla="*/ 20 w 20"/>
                <a:gd name="T21"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19"/>
                  </a:moveTo>
                  <a:cubicBezTo>
                    <a:pt x="14" y="19"/>
                    <a:pt x="14" y="19"/>
                    <a:pt x="14" y="19"/>
                  </a:cubicBezTo>
                  <a:cubicBezTo>
                    <a:pt x="14" y="10"/>
                    <a:pt x="14" y="10"/>
                    <a:pt x="14" y="10"/>
                  </a:cubicBezTo>
                  <a:cubicBezTo>
                    <a:pt x="14" y="8"/>
                    <a:pt x="13" y="6"/>
                    <a:pt x="10" y="6"/>
                  </a:cubicBezTo>
                  <a:cubicBezTo>
                    <a:pt x="8" y="6"/>
                    <a:pt x="6" y="8"/>
                    <a:pt x="6" y="10"/>
                  </a:cubicBezTo>
                  <a:cubicBezTo>
                    <a:pt x="6" y="19"/>
                    <a:pt x="6" y="19"/>
                    <a:pt x="6" y="19"/>
                  </a:cubicBezTo>
                  <a:cubicBezTo>
                    <a:pt x="0" y="19"/>
                    <a:pt x="0" y="19"/>
                    <a:pt x="0" y="19"/>
                  </a:cubicBezTo>
                  <a:cubicBezTo>
                    <a:pt x="0" y="10"/>
                    <a:pt x="0" y="10"/>
                    <a:pt x="0" y="10"/>
                  </a:cubicBezTo>
                  <a:cubicBezTo>
                    <a:pt x="0" y="5"/>
                    <a:pt x="5" y="0"/>
                    <a:pt x="10" y="0"/>
                  </a:cubicBezTo>
                  <a:cubicBezTo>
                    <a:pt x="16" y="0"/>
                    <a:pt x="20" y="5"/>
                    <a:pt x="20" y="10"/>
                  </a:cubicBezTo>
                  <a:lnTo>
                    <a:pt x="20"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51" name="淘宝网Chenying0907出品 37"/>
            <p:cNvSpPr>
              <a:spLocks noEditPoints="1"/>
            </p:cNvSpPr>
            <p:nvPr/>
          </p:nvSpPr>
          <p:spPr bwMode="auto">
            <a:xfrm>
              <a:off x="0" y="9"/>
              <a:ext cx="104" cy="100"/>
            </a:xfrm>
            <a:custGeom>
              <a:avLst/>
              <a:gdLst>
                <a:gd name="T0" fmla="*/ 164 w 174"/>
                <a:gd name="T1" fmla="*/ 170 h 170"/>
                <a:gd name="T2" fmla="*/ 10 w 174"/>
                <a:gd name="T3" fmla="*/ 170 h 170"/>
                <a:gd name="T4" fmla="*/ 0 w 174"/>
                <a:gd name="T5" fmla="*/ 160 h 170"/>
                <a:gd name="T6" fmla="*/ 0 w 174"/>
                <a:gd name="T7" fmla="*/ 10 h 170"/>
                <a:gd name="T8" fmla="*/ 10 w 174"/>
                <a:gd name="T9" fmla="*/ 0 h 170"/>
                <a:gd name="T10" fmla="*/ 30 w 174"/>
                <a:gd name="T11" fmla="*/ 0 h 170"/>
                <a:gd name="T12" fmla="*/ 30 w 174"/>
                <a:gd name="T13" fmla="*/ 14 h 170"/>
                <a:gd name="T14" fmla="*/ 34 w 174"/>
                <a:gd name="T15" fmla="*/ 18 h 170"/>
                <a:gd name="T16" fmla="*/ 38 w 174"/>
                <a:gd name="T17" fmla="*/ 14 h 170"/>
                <a:gd name="T18" fmla="*/ 38 w 174"/>
                <a:gd name="T19" fmla="*/ 0 h 170"/>
                <a:gd name="T20" fmla="*/ 136 w 174"/>
                <a:gd name="T21" fmla="*/ 0 h 170"/>
                <a:gd name="T22" fmla="*/ 136 w 174"/>
                <a:gd name="T23" fmla="*/ 14 h 170"/>
                <a:gd name="T24" fmla="*/ 140 w 174"/>
                <a:gd name="T25" fmla="*/ 18 h 170"/>
                <a:gd name="T26" fmla="*/ 144 w 174"/>
                <a:gd name="T27" fmla="*/ 14 h 170"/>
                <a:gd name="T28" fmla="*/ 144 w 174"/>
                <a:gd name="T29" fmla="*/ 0 h 170"/>
                <a:gd name="T30" fmla="*/ 164 w 174"/>
                <a:gd name="T31" fmla="*/ 0 h 170"/>
                <a:gd name="T32" fmla="*/ 174 w 174"/>
                <a:gd name="T33" fmla="*/ 10 h 170"/>
                <a:gd name="T34" fmla="*/ 174 w 174"/>
                <a:gd name="T35" fmla="*/ 160 h 170"/>
                <a:gd name="T36" fmla="*/ 164 w 174"/>
                <a:gd name="T37" fmla="*/ 170 h 170"/>
                <a:gd name="T38" fmla="*/ 10 w 174"/>
                <a:gd name="T39" fmla="*/ 6 h 170"/>
                <a:gd name="T40" fmla="*/ 6 w 174"/>
                <a:gd name="T41" fmla="*/ 10 h 170"/>
                <a:gd name="T42" fmla="*/ 6 w 174"/>
                <a:gd name="T43" fmla="*/ 160 h 170"/>
                <a:gd name="T44" fmla="*/ 10 w 174"/>
                <a:gd name="T45" fmla="*/ 164 h 170"/>
                <a:gd name="T46" fmla="*/ 164 w 174"/>
                <a:gd name="T47" fmla="*/ 164 h 170"/>
                <a:gd name="T48" fmla="*/ 168 w 174"/>
                <a:gd name="T49" fmla="*/ 160 h 170"/>
                <a:gd name="T50" fmla="*/ 168 w 174"/>
                <a:gd name="T51" fmla="*/ 10 h 170"/>
                <a:gd name="T52" fmla="*/ 164 w 174"/>
                <a:gd name="T53" fmla="*/ 6 h 170"/>
                <a:gd name="T54" fmla="*/ 150 w 174"/>
                <a:gd name="T55" fmla="*/ 6 h 170"/>
                <a:gd name="T56" fmla="*/ 150 w 174"/>
                <a:gd name="T57" fmla="*/ 14 h 170"/>
                <a:gd name="T58" fmla="*/ 140 w 174"/>
                <a:gd name="T59" fmla="*/ 24 h 170"/>
                <a:gd name="T60" fmla="*/ 130 w 174"/>
                <a:gd name="T61" fmla="*/ 14 h 170"/>
                <a:gd name="T62" fmla="*/ 130 w 174"/>
                <a:gd name="T63" fmla="*/ 6 h 170"/>
                <a:gd name="T64" fmla="*/ 44 w 174"/>
                <a:gd name="T65" fmla="*/ 6 h 170"/>
                <a:gd name="T66" fmla="*/ 44 w 174"/>
                <a:gd name="T67" fmla="*/ 14 h 170"/>
                <a:gd name="T68" fmla="*/ 34 w 174"/>
                <a:gd name="T69" fmla="*/ 24 h 170"/>
                <a:gd name="T70" fmla="*/ 24 w 174"/>
                <a:gd name="T71" fmla="*/ 14 h 170"/>
                <a:gd name="T72" fmla="*/ 24 w 174"/>
                <a:gd name="T73" fmla="*/ 6 h 170"/>
                <a:gd name="T74" fmla="*/ 10 w 174"/>
                <a:gd name="T75" fmla="*/ 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4" h="170">
                  <a:moveTo>
                    <a:pt x="164" y="170"/>
                  </a:moveTo>
                  <a:cubicBezTo>
                    <a:pt x="10" y="170"/>
                    <a:pt x="10" y="170"/>
                    <a:pt x="10" y="170"/>
                  </a:cubicBezTo>
                  <a:cubicBezTo>
                    <a:pt x="5" y="170"/>
                    <a:pt x="0" y="165"/>
                    <a:pt x="0" y="160"/>
                  </a:cubicBezTo>
                  <a:cubicBezTo>
                    <a:pt x="0" y="10"/>
                    <a:pt x="0" y="10"/>
                    <a:pt x="0" y="10"/>
                  </a:cubicBezTo>
                  <a:cubicBezTo>
                    <a:pt x="0" y="4"/>
                    <a:pt x="5" y="0"/>
                    <a:pt x="10" y="0"/>
                  </a:cubicBezTo>
                  <a:cubicBezTo>
                    <a:pt x="30" y="0"/>
                    <a:pt x="30" y="0"/>
                    <a:pt x="30" y="0"/>
                  </a:cubicBezTo>
                  <a:cubicBezTo>
                    <a:pt x="30" y="14"/>
                    <a:pt x="30" y="14"/>
                    <a:pt x="30" y="14"/>
                  </a:cubicBezTo>
                  <a:cubicBezTo>
                    <a:pt x="30" y="16"/>
                    <a:pt x="31" y="18"/>
                    <a:pt x="34" y="18"/>
                  </a:cubicBezTo>
                  <a:cubicBezTo>
                    <a:pt x="36" y="18"/>
                    <a:pt x="38" y="16"/>
                    <a:pt x="38" y="14"/>
                  </a:cubicBezTo>
                  <a:cubicBezTo>
                    <a:pt x="38" y="0"/>
                    <a:pt x="38" y="0"/>
                    <a:pt x="38" y="0"/>
                  </a:cubicBezTo>
                  <a:cubicBezTo>
                    <a:pt x="136" y="0"/>
                    <a:pt x="136" y="0"/>
                    <a:pt x="136" y="0"/>
                  </a:cubicBezTo>
                  <a:cubicBezTo>
                    <a:pt x="136" y="14"/>
                    <a:pt x="136" y="14"/>
                    <a:pt x="136" y="14"/>
                  </a:cubicBezTo>
                  <a:cubicBezTo>
                    <a:pt x="136" y="16"/>
                    <a:pt x="138" y="18"/>
                    <a:pt x="140" y="18"/>
                  </a:cubicBezTo>
                  <a:cubicBezTo>
                    <a:pt x="143" y="18"/>
                    <a:pt x="144" y="16"/>
                    <a:pt x="144" y="14"/>
                  </a:cubicBezTo>
                  <a:cubicBezTo>
                    <a:pt x="144" y="0"/>
                    <a:pt x="144" y="0"/>
                    <a:pt x="144" y="0"/>
                  </a:cubicBezTo>
                  <a:cubicBezTo>
                    <a:pt x="164" y="0"/>
                    <a:pt x="164" y="0"/>
                    <a:pt x="164" y="0"/>
                  </a:cubicBezTo>
                  <a:cubicBezTo>
                    <a:pt x="169" y="0"/>
                    <a:pt x="174" y="4"/>
                    <a:pt x="174" y="10"/>
                  </a:cubicBezTo>
                  <a:cubicBezTo>
                    <a:pt x="174" y="160"/>
                    <a:pt x="174" y="160"/>
                    <a:pt x="174" y="160"/>
                  </a:cubicBezTo>
                  <a:cubicBezTo>
                    <a:pt x="174" y="165"/>
                    <a:pt x="169" y="170"/>
                    <a:pt x="164" y="170"/>
                  </a:cubicBezTo>
                  <a:close/>
                  <a:moveTo>
                    <a:pt x="10" y="6"/>
                  </a:moveTo>
                  <a:cubicBezTo>
                    <a:pt x="8" y="6"/>
                    <a:pt x="6" y="8"/>
                    <a:pt x="6" y="10"/>
                  </a:cubicBezTo>
                  <a:cubicBezTo>
                    <a:pt x="6" y="160"/>
                    <a:pt x="6" y="160"/>
                    <a:pt x="6" y="160"/>
                  </a:cubicBezTo>
                  <a:cubicBezTo>
                    <a:pt x="6" y="162"/>
                    <a:pt x="8" y="164"/>
                    <a:pt x="10" y="164"/>
                  </a:cubicBezTo>
                  <a:cubicBezTo>
                    <a:pt x="164" y="164"/>
                    <a:pt x="164" y="164"/>
                    <a:pt x="164" y="164"/>
                  </a:cubicBezTo>
                  <a:cubicBezTo>
                    <a:pt x="166" y="164"/>
                    <a:pt x="168" y="162"/>
                    <a:pt x="168" y="160"/>
                  </a:cubicBezTo>
                  <a:cubicBezTo>
                    <a:pt x="168" y="10"/>
                    <a:pt x="168" y="10"/>
                    <a:pt x="168" y="10"/>
                  </a:cubicBezTo>
                  <a:cubicBezTo>
                    <a:pt x="168" y="8"/>
                    <a:pt x="166" y="6"/>
                    <a:pt x="164" y="6"/>
                  </a:cubicBezTo>
                  <a:cubicBezTo>
                    <a:pt x="150" y="6"/>
                    <a:pt x="150" y="6"/>
                    <a:pt x="150" y="6"/>
                  </a:cubicBezTo>
                  <a:cubicBezTo>
                    <a:pt x="150" y="14"/>
                    <a:pt x="150" y="14"/>
                    <a:pt x="150" y="14"/>
                  </a:cubicBezTo>
                  <a:cubicBezTo>
                    <a:pt x="150" y="19"/>
                    <a:pt x="146" y="24"/>
                    <a:pt x="140" y="24"/>
                  </a:cubicBezTo>
                  <a:cubicBezTo>
                    <a:pt x="135" y="24"/>
                    <a:pt x="130" y="19"/>
                    <a:pt x="130" y="14"/>
                  </a:cubicBezTo>
                  <a:cubicBezTo>
                    <a:pt x="130" y="6"/>
                    <a:pt x="130" y="6"/>
                    <a:pt x="130" y="6"/>
                  </a:cubicBezTo>
                  <a:cubicBezTo>
                    <a:pt x="44" y="6"/>
                    <a:pt x="44" y="6"/>
                    <a:pt x="44" y="6"/>
                  </a:cubicBezTo>
                  <a:cubicBezTo>
                    <a:pt x="44" y="14"/>
                    <a:pt x="44" y="14"/>
                    <a:pt x="44" y="14"/>
                  </a:cubicBezTo>
                  <a:cubicBezTo>
                    <a:pt x="44" y="19"/>
                    <a:pt x="39" y="24"/>
                    <a:pt x="34" y="24"/>
                  </a:cubicBezTo>
                  <a:cubicBezTo>
                    <a:pt x="28" y="24"/>
                    <a:pt x="24" y="19"/>
                    <a:pt x="24" y="14"/>
                  </a:cubicBezTo>
                  <a:cubicBezTo>
                    <a:pt x="24" y="6"/>
                    <a:pt x="24" y="6"/>
                    <a:pt x="24" y="6"/>
                  </a:cubicBezTo>
                  <a:lnTo>
                    <a:pt x="1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52" name="淘宝网Chenying0907出品 38"/>
            <p:cNvSpPr>
              <a:spLocks/>
            </p:cNvSpPr>
            <p:nvPr/>
          </p:nvSpPr>
          <p:spPr bwMode="auto">
            <a:xfrm>
              <a:off x="78" y="11"/>
              <a:ext cx="11" cy="12"/>
            </a:xfrm>
            <a:custGeom>
              <a:avLst/>
              <a:gdLst>
                <a:gd name="T0" fmla="*/ 10 w 20"/>
                <a:gd name="T1" fmla="*/ 21 h 21"/>
                <a:gd name="T2" fmla="*/ 0 w 20"/>
                <a:gd name="T3" fmla="*/ 11 h 21"/>
                <a:gd name="T4" fmla="*/ 0 w 20"/>
                <a:gd name="T5" fmla="*/ 0 h 21"/>
                <a:gd name="T6" fmla="*/ 6 w 20"/>
                <a:gd name="T7" fmla="*/ 0 h 21"/>
                <a:gd name="T8" fmla="*/ 6 w 20"/>
                <a:gd name="T9" fmla="*/ 11 h 21"/>
                <a:gd name="T10" fmla="*/ 10 w 20"/>
                <a:gd name="T11" fmla="*/ 15 h 21"/>
                <a:gd name="T12" fmla="*/ 14 w 20"/>
                <a:gd name="T13" fmla="*/ 11 h 21"/>
                <a:gd name="T14" fmla="*/ 14 w 20"/>
                <a:gd name="T15" fmla="*/ 0 h 21"/>
                <a:gd name="T16" fmla="*/ 20 w 20"/>
                <a:gd name="T17" fmla="*/ 0 h 21"/>
                <a:gd name="T18" fmla="*/ 20 w 20"/>
                <a:gd name="T19" fmla="*/ 11 h 21"/>
                <a:gd name="T20" fmla="*/ 10 w 20"/>
                <a:gd name="T21"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1">
                  <a:moveTo>
                    <a:pt x="10" y="21"/>
                  </a:moveTo>
                  <a:cubicBezTo>
                    <a:pt x="5" y="21"/>
                    <a:pt x="0" y="16"/>
                    <a:pt x="0" y="11"/>
                  </a:cubicBezTo>
                  <a:cubicBezTo>
                    <a:pt x="0" y="0"/>
                    <a:pt x="0" y="0"/>
                    <a:pt x="0" y="0"/>
                  </a:cubicBezTo>
                  <a:cubicBezTo>
                    <a:pt x="6" y="0"/>
                    <a:pt x="6" y="0"/>
                    <a:pt x="6" y="0"/>
                  </a:cubicBezTo>
                  <a:cubicBezTo>
                    <a:pt x="6" y="11"/>
                    <a:pt x="6" y="11"/>
                    <a:pt x="6" y="11"/>
                  </a:cubicBezTo>
                  <a:cubicBezTo>
                    <a:pt x="6" y="13"/>
                    <a:pt x="8" y="15"/>
                    <a:pt x="10" y="15"/>
                  </a:cubicBezTo>
                  <a:cubicBezTo>
                    <a:pt x="13" y="15"/>
                    <a:pt x="14" y="13"/>
                    <a:pt x="14" y="11"/>
                  </a:cubicBezTo>
                  <a:cubicBezTo>
                    <a:pt x="14" y="0"/>
                    <a:pt x="14" y="0"/>
                    <a:pt x="14" y="0"/>
                  </a:cubicBezTo>
                  <a:cubicBezTo>
                    <a:pt x="20" y="0"/>
                    <a:pt x="20" y="0"/>
                    <a:pt x="20" y="0"/>
                  </a:cubicBezTo>
                  <a:cubicBezTo>
                    <a:pt x="20" y="11"/>
                    <a:pt x="20" y="11"/>
                    <a:pt x="20" y="11"/>
                  </a:cubicBezTo>
                  <a:cubicBezTo>
                    <a:pt x="20" y="16"/>
                    <a:pt x="16" y="21"/>
                    <a:pt x="1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53" name="淘宝网Chenying0907出品 39"/>
            <p:cNvSpPr>
              <a:spLocks noChangeArrowheads="1"/>
            </p:cNvSpPr>
            <p:nvPr/>
          </p:nvSpPr>
          <p:spPr bwMode="auto">
            <a:xfrm>
              <a:off x="2" y="32"/>
              <a:ext cx="100"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grpSp>
      <p:grpSp>
        <p:nvGrpSpPr>
          <p:cNvPr id="154" name="Group 40"/>
          <p:cNvGrpSpPr>
            <a:grpSpLocks/>
          </p:cNvGrpSpPr>
          <p:nvPr/>
        </p:nvGrpSpPr>
        <p:grpSpPr bwMode="auto">
          <a:xfrm>
            <a:off x="892175" y="2158926"/>
            <a:ext cx="174625" cy="168275"/>
            <a:chOff x="0" y="0"/>
            <a:chExt cx="110" cy="106"/>
          </a:xfrm>
          <a:solidFill>
            <a:schemeClr val="bg1"/>
          </a:solidFill>
        </p:grpSpPr>
        <p:sp>
          <p:nvSpPr>
            <p:cNvPr id="155" name="淘宝网Chenying0907出品 41"/>
            <p:cNvSpPr>
              <a:spLocks/>
            </p:cNvSpPr>
            <p:nvPr/>
          </p:nvSpPr>
          <p:spPr bwMode="auto">
            <a:xfrm>
              <a:off x="0" y="0"/>
              <a:ext cx="110" cy="69"/>
            </a:xfrm>
            <a:custGeom>
              <a:avLst/>
              <a:gdLst>
                <a:gd name="T0" fmla="*/ 157 w 186"/>
                <a:gd name="T1" fmla="*/ 118 h 118"/>
                <a:gd name="T2" fmla="*/ 103 w 186"/>
                <a:gd name="T3" fmla="*/ 118 h 118"/>
                <a:gd name="T4" fmla="*/ 103 w 186"/>
                <a:gd name="T5" fmla="*/ 113 h 118"/>
                <a:gd name="T6" fmla="*/ 157 w 186"/>
                <a:gd name="T7" fmla="*/ 113 h 118"/>
                <a:gd name="T8" fmla="*/ 180 w 186"/>
                <a:gd name="T9" fmla="*/ 89 h 118"/>
                <a:gd name="T10" fmla="*/ 158 w 186"/>
                <a:gd name="T11" fmla="*/ 66 h 118"/>
                <a:gd name="T12" fmla="*/ 153 w 186"/>
                <a:gd name="T13" fmla="*/ 66 h 118"/>
                <a:gd name="T14" fmla="*/ 155 w 186"/>
                <a:gd name="T15" fmla="*/ 62 h 118"/>
                <a:gd name="T16" fmla="*/ 159 w 186"/>
                <a:gd name="T17" fmla="*/ 44 h 118"/>
                <a:gd name="T18" fmla="*/ 121 w 186"/>
                <a:gd name="T19" fmla="*/ 6 h 118"/>
                <a:gd name="T20" fmla="*/ 89 w 186"/>
                <a:gd name="T21" fmla="*/ 22 h 118"/>
                <a:gd name="T22" fmla="*/ 87 w 186"/>
                <a:gd name="T23" fmla="*/ 24 h 118"/>
                <a:gd name="T24" fmla="*/ 85 w 186"/>
                <a:gd name="T25" fmla="*/ 22 h 118"/>
                <a:gd name="T26" fmla="*/ 69 w 186"/>
                <a:gd name="T27" fmla="*/ 15 h 118"/>
                <a:gd name="T28" fmla="*/ 47 w 186"/>
                <a:gd name="T29" fmla="*/ 36 h 118"/>
                <a:gd name="T30" fmla="*/ 47 w 186"/>
                <a:gd name="T31" fmla="*/ 39 h 118"/>
                <a:gd name="T32" fmla="*/ 43 w 186"/>
                <a:gd name="T33" fmla="*/ 39 h 118"/>
                <a:gd name="T34" fmla="*/ 6 w 186"/>
                <a:gd name="T35" fmla="*/ 76 h 118"/>
                <a:gd name="T36" fmla="*/ 42 w 186"/>
                <a:gd name="T37" fmla="*/ 113 h 118"/>
                <a:gd name="T38" fmla="*/ 42 w 186"/>
                <a:gd name="T39" fmla="*/ 113 h 118"/>
                <a:gd name="T40" fmla="*/ 83 w 186"/>
                <a:gd name="T41" fmla="*/ 113 h 118"/>
                <a:gd name="T42" fmla="*/ 83 w 186"/>
                <a:gd name="T43" fmla="*/ 118 h 118"/>
                <a:gd name="T44" fmla="*/ 38 w 186"/>
                <a:gd name="T45" fmla="*/ 118 h 118"/>
                <a:gd name="T46" fmla="*/ 0 w 186"/>
                <a:gd name="T47" fmla="*/ 76 h 118"/>
                <a:gd name="T48" fmla="*/ 42 w 186"/>
                <a:gd name="T49" fmla="*/ 33 h 118"/>
                <a:gd name="T50" fmla="*/ 69 w 186"/>
                <a:gd name="T51" fmla="*/ 10 h 118"/>
                <a:gd name="T52" fmla="*/ 86 w 186"/>
                <a:gd name="T53" fmla="*/ 15 h 118"/>
                <a:gd name="T54" fmla="*/ 121 w 186"/>
                <a:gd name="T55" fmla="*/ 0 h 118"/>
                <a:gd name="T56" fmla="*/ 165 w 186"/>
                <a:gd name="T57" fmla="*/ 44 h 118"/>
                <a:gd name="T58" fmla="*/ 162 w 186"/>
                <a:gd name="T59" fmla="*/ 61 h 118"/>
                <a:gd name="T60" fmla="*/ 186 w 186"/>
                <a:gd name="T61" fmla="*/ 89 h 118"/>
                <a:gd name="T62" fmla="*/ 157 w 186"/>
                <a:gd name="T6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6" h="118">
                  <a:moveTo>
                    <a:pt x="157" y="118"/>
                  </a:moveTo>
                  <a:cubicBezTo>
                    <a:pt x="103" y="118"/>
                    <a:pt x="103" y="118"/>
                    <a:pt x="103" y="118"/>
                  </a:cubicBezTo>
                  <a:cubicBezTo>
                    <a:pt x="103" y="113"/>
                    <a:pt x="103" y="113"/>
                    <a:pt x="103" y="113"/>
                  </a:cubicBezTo>
                  <a:cubicBezTo>
                    <a:pt x="157" y="113"/>
                    <a:pt x="157" y="113"/>
                    <a:pt x="157" y="113"/>
                  </a:cubicBezTo>
                  <a:cubicBezTo>
                    <a:pt x="170" y="113"/>
                    <a:pt x="180" y="102"/>
                    <a:pt x="180" y="89"/>
                  </a:cubicBezTo>
                  <a:cubicBezTo>
                    <a:pt x="180" y="77"/>
                    <a:pt x="170" y="67"/>
                    <a:pt x="158" y="66"/>
                  </a:cubicBezTo>
                  <a:cubicBezTo>
                    <a:pt x="153" y="66"/>
                    <a:pt x="153" y="66"/>
                    <a:pt x="153" y="66"/>
                  </a:cubicBezTo>
                  <a:cubicBezTo>
                    <a:pt x="155" y="62"/>
                    <a:pt x="155" y="62"/>
                    <a:pt x="155" y="62"/>
                  </a:cubicBezTo>
                  <a:cubicBezTo>
                    <a:pt x="158" y="56"/>
                    <a:pt x="159" y="51"/>
                    <a:pt x="159" y="44"/>
                  </a:cubicBezTo>
                  <a:cubicBezTo>
                    <a:pt x="159" y="23"/>
                    <a:pt x="142" y="6"/>
                    <a:pt x="121" y="6"/>
                  </a:cubicBezTo>
                  <a:cubicBezTo>
                    <a:pt x="108" y="6"/>
                    <a:pt x="97" y="12"/>
                    <a:pt x="89" y="22"/>
                  </a:cubicBezTo>
                  <a:cubicBezTo>
                    <a:pt x="87" y="24"/>
                    <a:pt x="87" y="24"/>
                    <a:pt x="87" y="24"/>
                  </a:cubicBezTo>
                  <a:cubicBezTo>
                    <a:pt x="85" y="22"/>
                    <a:pt x="85" y="22"/>
                    <a:pt x="85" y="22"/>
                  </a:cubicBezTo>
                  <a:cubicBezTo>
                    <a:pt x="81" y="18"/>
                    <a:pt x="75" y="15"/>
                    <a:pt x="69" y="15"/>
                  </a:cubicBezTo>
                  <a:cubicBezTo>
                    <a:pt x="58" y="15"/>
                    <a:pt x="48" y="25"/>
                    <a:pt x="47" y="36"/>
                  </a:cubicBezTo>
                  <a:cubicBezTo>
                    <a:pt x="47" y="39"/>
                    <a:pt x="47" y="39"/>
                    <a:pt x="47" y="39"/>
                  </a:cubicBezTo>
                  <a:cubicBezTo>
                    <a:pt x="43" y="39"/>
                    <a:pt x="43" y="39"/>
                    <a:pt x="43" y="39"/>
                  </a:cubicBezTo>
                  <a:cubicBezTo>
                    <a:pt x="23" y="39"/>
                    <a:pt x="6" y="55"/>
                    <a:pt x="6" y="76"/>
                  </a:cubicBezTo>
                  <a:cubicBezTo>
                    <a:pt x="6" y="96"/>
                    <a:pt x="22" y="112"/>
                    <a:pt x="42" y="113"/>
                  </a:cubicBezTo>
                  <a:cubicBezTo>
                    <a:pt x="42" y="113"/>
                    <a:pt x="42" y="113"/>
                    <a:pt x="42" y="113"/>
                  </a:cubicBezTo>
                  <a:cubicBezTo>
                    <a:pt x="83" y="113"/>
                    <a:pt x="83" y="113"/>
                    <a:pt x="83" y="113"/>
                  </a:cubicBezTo>
                  <a:cubicBezTo>
                    <a:pt x="83" y="118"/>
                    <a:pt x="83" y="118"/>
                    <a:pt x="83" y="118"/>
                  </a:cubicBezTo>
                  <a:cubicBezTo>
                    <a:pt x="38" y="118"/>
                    <a:pt x="38" y="118"/>
                    <a:pt x="38" y="118"/>
                  </a:cubicBezTo>
                  <a:cubicBezTo>
                    <a:pt x="17" y="116"/>
                    <a:pt x="0" y="98"/>
                    <a:pt x="0" y="76"/>
                  </a:cubicBezTo>
                  <a:cubicBezTo>
                    <a:pt x="0" y="52"/>
                    <a:pt x="19" y="34"/>
                    <a:pt x="42" y="33"/>
                  </a:cubicBezTo>
                  <a:cubicBezTo>
                    <a:pt x="44" y="20"/>
                    <a:pt x="55" y="10"/>
                    <a:pt x="69" y="10"/>
                  </a:cubicBezTo>
                  <a:cubicBezTo>
                    <a:pt x="76" y="10"/>
                    <a:pt x="82" y="12"/>
                    <a:pt x="86" y="15"/>
                  </a:cubicBezTo>
                  <a:cubicBezTo>
                    <a:pt x="95" y="5"/>
                    <a:pt x="107" y="0"/>
                    <a:pt x="121" y="0"/>
                  </a:cubicBezTo>
                  <a:cubicBezTo>
                    <a:pt x="145" y="0"/>
                    <a:pt x="165" y="20"/>
                    <a:pt x="165" y="44"/>
                  </a:cubicBezTo>
                  <a:cubicBezTo>
                    <a:pt x="165" y="50"/>
                    <a:pt x="164" y="56"/>
                    <a:pt x="162" y="61"/>
                  </a:cubicBezTo>
                  <a:cubicBezTo>
                    <a:pt x="176" y="63"/>
                    <a:pt x="186" y="75"/>
                    <a:pt x="186" y="89"/>
                  </a:cubicBezTo>
                  <a:cubicBezTo>
                    <a:pt x="186" y="105"/>
                    <a:pt x="173" y="118"/>
                    <a:pt x="157"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56" name="淘宝网Chenying0907出品 42"/>
            <p:cNvSpPr>
              <a:spLocks/>
            </p:cNvSpPr>
            <p:nvPr/>
          </p:nvSpPr>
          <p:spPr bwMode="auto">
            <a:xfrm>
              <a:off x="37" y="85"/>
              <a:ext cx="36" cy="21"/>
            </a:xfrm>
            <a:custGeom>
              <a:avLst/>
              <a:gdLst>
                <a:gd name="T0" fmla="*/ 18 w 36"/>
                <a:gd name="T1" fmla="*/ 21 h 21"/>
                <a:gd name="T2" fmla="*/ 0 w 36"/>
                <a:gd name="T3" fmla="*/ 3 h 21"/>
                <a:gd name="T4" fmla="*/ 2 w 36"/>
                <a:gd name="T5" fmla="*/ 0 h 21"/>
                <a:gd name="T6" fmla="*/ 18 w 36"/>
                <a:gd name="T7" fmla="*/ 16 h 21"/>
                <a:gd name="T8" fmla="*/ 34 w 36"/>
                <a:gd name="T9" fmla="*/ 0 h 21"/>
                <a:gd name="T10" fmla="*/ 36 w 36"/>
                <a:gd name="T11" fmla="*/ 3 h 21"/>
                <a:gd name="T12" fmla="*/ 18 w 3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6" h="21">
                  <a:moveTo>
                    <a:pt x="18" y="21"/>
                  </a:moveTo>
                  <a:lnTo>
                    <a:pt x="0" y="3"/>
                  </a:lnTo>
                  <a:lnTo>
                    <a:pt x="2" y="0"/>
                  </a:lnTo>
                  <a:lnTo>
                    <a:pt x="18" y="16"/>
                  </a:lnTo>
                  <a:lnTo>
                    <a:pt x="34" y="0"/>
                  </a:lnTo>
                  <a:lnTo>
                    <a:pt x="36" y="3"/>
                  </a:lnTo>
                  <a:lnTo>
                    <a:pt x="18"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sp>
          <p:nvSpPr>
            <p:cNvPr id="157" name="淘宝网Chenying0907出品 43"/>
            <p:cNvSpPr>
              <a:spLocks noChangeArrowheads="1"/>
            </p:cNvSpPr>
            <p:nvPr/>
          </p:nvSpPr>
          <p:spPr bwMode="auto">
            <a:xfrm>
              <a:off x="53" y="35"/>
              <a:ext cx="4" cy="6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itchFamily="34" charset="0"/>
                <a:buNone/>
              </a:pPr>
              <a:endParaRPr lang="zh-CN" altLang="en-US" sz="800">
                <a:solidFill>
                  <a:schemeClr val="bg1"/>
                </a:solidFill>
                <a:latin typeface="Arial" pitchFamily="34" charset="0"/>
              </a:endParaRPr>
            </a:p>
          </p:txBody>
        </p:sp>
      </p:grpSp>
      <p:sp>
        <p:nvSpPr>
          <p:cNvPr id="158" name="TextBox 157"/>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8868947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6667">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14:bounceEnd="66667">
                                          <p:cBhvr additive="base">
                                            <p:cTn id="7" dur="600" fill="hold"/>
                                            <p:tgtEl>
                                              <p:spTgt spid="115"/>
                                            </p:tgtEl>
                                            <p:attrNameLst>
                                              <p:attrName>ppt_x</p:attrName>
                                            </p:attrNameLst>
                                          </p:cBhvr>
                                          <p:tavLst>
                                            <p:tav tm="0">
                                              <p:val>
                                                <p:strVal val="1+#ppt_w/2"/>
                                              </p:val>
                                            </p:tav>
                                            <p:tav tm="100000">
                                              <p:val>
                                                <p:strVal val="#ppt_x"/>
                                              </p:val>
                                            </p:tav>
                                          </p:tavLst>
                                        </p:anim>
                                        <p:anim calcmode="lin" valueType="num" p14:bounceEnd="66667">
                                          <p:cBhvr additive="base">
                                            <p:cTn id="8" dur="600" fill="hold"/>
                                            <p:tgtEl>
                                              <p:spTgt spid="1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6667">
                                      <p:stCondLst>
                                        <p:cond delay="0"/>
                                      </p:stCondLst>
                                      <p:childTnLst>
                                        <p:set>
                                          <p:cBhvr>
                                            <p:cTn id="10" dur="1" fill="hold">
                                              <p:stCondLst>
                                                <p:cond delay="0"/>
                                              </p:stCondLst>
                                            </p:cTn>
                                            <p:tgtEl>
                                              <p:spTgt spid="148"/>
                                            </p:tgtEl>
                                            <p:attrNameLst>
                                              <p:attrName>style.visibility</p:attrName>
                                            </p:attrNameLst>
                                          </p:cBhvr>
                                          <p:to>
                                            <p:strVal val="visible"/>
                                          </p:to>
                                        </p:set>
                                        <p:anim calcmode="lin" valueType="num" p14:bounceEnd="66667">
                                          <p:cBhvr additive="base">
                                            <p:cTn id="11" dur="600" fill="hold"/>
                                            <p:tgtEl>
                                              <p:spTgt spid="148"/>
                                            </p:tgtEl>
                                            <p:attrNameLst>
                                              <p:attrName>ppt_x</p:attrName>
                                            </p:attrNameLst>
                                          </p:cBhvr>
                                          <p:tavLst>
                                            <p:tav tm="0">
                                              <p:val>
                                                <p:strVal val="1+#ppt_w/2"/>
                                              </p:val>
                                            </p:tav>
                                            <p:tav tm="100000">
                                              <p:val>
                                                <p:strVal val="#ppt_x"/>
                                              </p:val>
                                            </p:tav>
                                          </p:tavLst>
                                        </p:anim>
                                        <p:anim calcmode="lin" valueType="num" p14:bounceEnd="66667">
                                          <p:cBhvr additive="base">
                                            <p:cTn id="12" dur="600" fill="hold"/>
                                            <p:tgtEl>
                                              <p:spTgt spid="14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66667">
                                      <p:stCondLst>
                                        <p:cond delay="0"/>
                                      </p:stCondLst>
                                      <p:childTnLst>
                                        <p:set>
                                          <p:cBhvr>
                                            <p:cTn id="14" dur="1" fill="hold">
                                              <p:stCondLst>
                                                <p:cond delay="0"/>
                                              </p:stCondLst>
                                            </p:cTn>
                                            <p:tgtEl>
                                              <p:spTgt spid="124"/>
                                            </p:tgtEl>
                                            <p:attrNameLst>
                                              <p:attrName>style.visibility</p:attrName>
                                            </p:attrNameLst>
                                          </p:cBhvr>
                                          <p:to>
                                            <p:strVal val="visible"/>
                                          </p:to>
                                        </p:set>
                                        <p:anim calcmode="lin" valueType="num" p14:bounceEnd="66667">
                                          <p:cBhvr additive="base">
                                            <p:cTn id="15" dur="600" fill="hold"/>
                                            <p:tgtEl>
                                              <p:spTgt spid="124"/>
                                            </p:tgtEl>
                                            <p:attrNameLst>
                                              <p:attrName>ppt_x</p:attrName>
                                            </p:attrNameLst>
                                          </p:cBhvr>
                                          <p:tavLst>
                                            <p:tav tm="0">
                                              <p:val>
                                                <p:strVal val="1+#ppt_w/2"/>
                                              </p:val>
                                            </p:tav>
                                            <p:tav tm="100000">
                                              <p:val>
                                                <p:strVal val="#ppt_x"/>
                                              </p:val>
                                            </p:tav>
                                          </p:tavLst>
                                        </p:anim>
                                        <p:anim calcmode="lin" valueType="num" p14:bounceEnd="66667">
                                          <p:cBhvr additive="base">
                                            <p:cTn id="16" dur="600" fill="hold"/>
                                            <p:tgtEl>
                                              <p:spTgt spid="12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66667">
                                      <p:stCondLst>
                                        <p:cond delay="0"/>
                                      </p:stCondLst>
                                      <p:childTnLst>
                                        <p:set>
                                          <p:cBhvr>
                                            <p:cTn id="18" dur="1" fill="hold">
                                              <p:stCondLst>
                                                <p:cond delay="0"/>
                                              </p:stCondLst>
                                            </p:cTn>
                                            <p:tgtEl>
                                              <p:spTgt spid="120"/>
                                            </p:tgtEl>
                                            <p:attrNameLst>
                                              <p:attrName>style.visibility</p:attrName>
                                            </p:attrNameLst>
                                          </p:cBhvr>
                                          <p:to>
                                            <p:strVal val="visible"/>
                                          </p:to>
                                        </p:set>
                                        <p:anim calcmode="lin" valueType="num" p14:bounceEnd="66667">
                                          <p:cBhvr additive="base">
                                            <p:cTn id="19" dur="600" fill="hold"/>
                                            <p:tgtEl>
                                              <p:spTgt spid="120"/>
                                            </p:tgtEl>
                                            <p:attrNameLst>
                                              <p:attrName>ppt_x</p:attrName>
                                            </p:attrNameLst>
                                          </p:cBhvr>
                                          <p:tavLst>
                                            <p:tav tm="0">
                                              <p:val>
                                                <p:strVal val="0-#ppt_w/2"/>
                                              </p:val>
                                            </p:tav>
                                            <p:tav tm="100000">
                                              <p:val>
                                                <p:strVal val="#ppt_x"/>
                                              </p:val>
                                            </p:tav>
                                          </p:tavLst>
                                        </p:anim>
                                        <p:anim calcmode="lin" valueType="num" p14:bounceEnd="66667">
                                          <p:cBhvr additive="base">
                                            <p:cTn id="20" dur="600" fill="hold"/>
                                            <p:tgtEl>
                                              <p:spTgt spid="120"/>
                                            </p:tgtEl>
                                            <p:attrNameLst>
                                              <p:attrName>ppt_y</p:attrName>
                                            </p:attrNameLst>
                                          </p:cBhvr>
                                          <p:tavLst>
                                            <p:tav tm="0">
                                              <p:val>
                                                <p:strVal val="#ppt_y"/>
                                              </p:val>
                                            </p:tav>
                                            <p:tav tm="100000">
                                              <p:val>
                                                <p:strVal val="#ppt_y"/>
                                              </p:val>
                                            </p:tav>
                                          </p:tavLst>
                                        </p:anim>
                                      </p:childTnLst>
                                    </p:cTn>
                                  </p:par>
                                </p:childTnLst>
                              </p:cTn>
                            </p:par>
                            <p:par>
                              <p:cTn id="21" fill="hold">
                                <p:stCondLst>
                                  <p:cond delay="600"/>
                                </p:stCondLst>
                                <p:childTnLst>
                                  <p:par>
                                    <p:cTn id="22" presetID="2" presetClass="entr" presetSubtype="2" fill="hold" nodeType="afterEffect" p14:presetBounceEnd="66667">
                                      <p:stCondLst>
                                        <p:cond delay="0"/>
                                      </p:stCondLst>
                                      <p:childTnLst>
                                        <p:set>
                                          <p:cBhvr>
                                            <p:cTn id="23" dur="1" fill="hold">
                                              <p:stCondLst>
                                                <p:cond delay="0"/>
                                              </p:stCondLst>
                                            </p:cTn>
                                            <p:tgtEl>
                                              <p:spTgt spid="129"/>
                                            </p:tgtEl>
                                            <p:attrNameLst>
                                              <p:attrName>style.visibility</p:attrName>
                                            </p:attrNameLst>
                                          </p:cBhvr>
                                          <p:to>
                                            <p:strVal val="visible"/>
                                          </p:to>
                                        </p:set>
                                        <p:anim calcmode="lin" valueType="num" p14:bounceEnd="66667">
                                          <p:cBhvr additive="base">
                                            <p:cTn id="24" dur="600" fill="hold"/>
                                            <p:tgtEl>
                                              <p:spTgt spid="129"/>
                                            </p:tgtEl>
                                            <p:attrNameLst>
                                              <p:attrName>ppt_x</p:attrName>
                                            </p:attrNameLst>
                                          </p:cBhvr>
                                          <p:tavLst>
                                            <p:tav tm="0">
                                              <p:val>
                                                <p:strVal val="1+#ppt_w/2"/>
                                              </p:val>
                                            </p:tav>
                                            <p:tav tm="100000">
                                              <p:val>
                                                <p:strVal val="#ppt_x"/>
                                              </p:val>
                                            </p:tav>
                                          </p:tavLst>
                                        </p:anim>
                                        <p:anim calcmode="lin" valueType="num" p14:bounceEnd="66667">
                                          <p:cBhvr additive="base">
                                            <p:cTn id="25" dur="600" fill="hold"/>
                                            <p:tgtEl>
                                              <p:spTgt spid="12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66667">
                                      <p:stCondLst>
                                        <p:cond delay="0"/>
                                      </p:stCondLst>
                                      <p:childTnLst>
                                        <p:set>
                                          <p:cBhvr>
                                            <p:cTn id="27" dur="1" fill="hold">
                                              <p:stCondLst>
                                                <p:cond delay="0"/>
                                              </p:stCondLst>
                                            </p:cTn>
                                            <p:tgtEl>
                                              <p:spTgt spid="154"/>
                                            </p:tgtEl>
                                            <p:attrNameLst>
                                              <p:attrName>style.visibility</p:attrName>
                                            </p:attrNameLst>
                                          </p:cBhvr>
                                          <p:to>
                                            <p:strVal val="visible"/>
                                          </p:to>
                                        </p:set>
                                        <p:anim calcmode="lin" valueType="num" p14:bounceEnd="66667">
                                          <p:cBhvr additive="base">
                                            <p:cTn id="28" dur="600" fill="hold"/>
                                            <p:tgtEl>
                                              <p:spTgt spid="154"/>
                                            </p:tgtEl>
                                            <p:attrNameLst>
                                              <p:attrName>ppt_x</p:attrName>
                                            </p:attrNameLst>
                                          </p:cBhvr>
                                          <p:tavLst>
                                            <p:tav tm="0">
                                              <p:val>
                                                <p:strVal val="1+#ppt_w/2"/>
                                              </p:val>
                                            </p:tav>
                                            <p:tav tm="100000">
                                              <p:val>
                                                <p:strVal val="#ppt_x"/>
                                              </p:val>
                                            </p:tav>
                                          </p:tavLst>
                                        </p:anim>
                                        <p:anim calcmode="lin" valueType="num" p14:bounceEnd="66667">
                                          <p:cBhvr additive="base">
                                            <p:cTn id="29" dur="600" fill="hold"/>
                                            <p:tgtEl>
                                              <p:spTgt spid="15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66667">
                                      <p:stCondLst>
                                        <p:cond delay="0"/>
                                      </p:stCondLst>
                                      <p:childTnLst>
                                        <p:set>
                                          <p:cBhvr>
                                            <p:cTn id="31" dur="1" fill="hold">
                                              <p:stCondLst>
                                                <p:cond delay="0"/>
                                              </p:stCondLst>
                                            </p:cTn>
                                            <p:tgtEl>
                                              <p:spTgt spid="125"/>
                                            </p:tgtEl>
                                            <p:attrNameLst>
                                              <p:attrName>style.visibility</p:attrName>
                                            </p:attrNameLst>
                                          </p:cBhvr>
                                          <p:to>
                                            <p:strVal val="visible"/>
                                          </p:to>
                                        </p:set>
                                        <p:anim calcmode="lin" valueType="num" p14:bounceEnd="66667">
                                          <p:cBhvr additive="base">
                                            <p:cTn id="32" dur="600" fill="hold"/>
                                            <p:tgtEl>
                                              <p:spTgt spid="125"/>
                                            </p:tgtEl>
                                            <p:attrNameLst>
                                              <p:attrName>ppt_x</p:attrName>
                                            </p:attrNameLst>
                                          </p:cBhvr>
                                          <p:tavLst>
                                            <p:tav tm="0">
                                              <p:val>
                                                <p:strVal val="1+#ppt_w/2"/>
                                              </p:val>
                                            </p:tav>
                                            <p:tav tm="100000">
                                              <p:val>
                                                <p:strVal val="#ppt_x"/>
                                              </p:val>
                                            </p:tav>
                                          </p:tavLst>
                                        </p:anim>
                                        <p:anim calcmode="lin" valueType="num" p14:bounceEnd="66667">
                                          <p:cBhvr additive="base">
                                            <p:cTn id="33" dur="600" fill="hold"/>
                                            <p:tgtEl>
                                              <p:spTgt spid="12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14:presetBounceEnd="66667">
                                      <p:stCondLst>
                                        <p:cond delay="0"/>
                                      </p:stCondLst>
                                      <p:childTnLst>
                                        <p:set>
                                          <p:cBhvr>
                                            <p:cTn id="35" dur="1" fill="hold">
                                              <p:stCondLst>
                                                <p:cond delay="0"/>
                                              </p:stCondLst>
                                            </p:cTn>
                                            <p:tgtEl>
                                              <p:spTgt spid="121"/>
                                            </p:tgtEl>
                                            <p:attrNameLst>
                                              <p:attrName>style.visibility</p:attrName>
                                            </p:attrNameLst>
                                          </p:cBhvr>
                                          <p:to>
                                            <p:strVal val="visible"/>
                                          </p:to>
                                        </p:set>
                                        <p:anim calcmode="lin" valueType="num" p14:bounceEnd="66667">
                                          <p:cBhvr additive="base">
                                            <p:cTn id="36" dur="600" fill="hold"/>
                                            <p:tgtEl>
                                              <p:spTgt spid="121"/>
                                            </p:tgtEl>
                                            <p:attrNameLst>
                                              <p:attrName>ppt_x</p:attrName>
                                            </p:attrNameLst>
                                          </p:cBhvr>
                                          <p:tavLst>
                                            <p:tav tm="0">
                                              <p:val>
                                                <p:strVal val="0-#ppt_w/2"/>
                                              </p:val>
                                            </p:tav>
                                            <p:tav tm="100000">
                                              <p:val>
                                                <p:strVal val="#ppt_x"/>
                                              </p:val>
                                            </p:tav>
                                          </p:tavLst>
                                        </p:anim>
                                        <p:anim calcmode="lin" valueType="num" p14:bounceEnd="66667">
                                          <p:cBhvr additive="base">
                                            <p:cTn id="37" dur="600" fill="hold"/>
                                            <p:tgtEl>
                                              <p:spTgt spid="121"/>
                                            </p:tgtEl>
                                            <p:attrNameLst>
                                              <p:attrName>ppt_y</p:attrName>
                                            </p:attrNameLst>
                                          </p:cBhvr>
                                          <p:tavLst>
                                            <p:tav tm="0">
                                              <p:val>
                                                <p:strVal val="#ppt_y"/>
                                              </p:val>
                                            </p:tav>
                                            <p:tav tm="100000">
                                              <p:val>
                                                <p:strVal val="#ppt_y"/>
                                              </p:val>
                                            </p:tav>
                                          </p:tavLst>
                                        </p:anim>
                                      </p:childTnLst>
                                    </p:cTn>
                                  </p:par>
                                </p:childTnLst>
                              </p:cTn>
                            </p:par>
                            <p:par>
                              <p:cTn id="38" fill="hold">
                                <p:stCondLst>
                                  <p:cond delay="1200"/>
                                </p:stCondLst>
                                <p:childTnLst>
                                  <p:par>
                                    <p:cTn id="39" presetID="2" presetClass="entr" presetSubtype="2" fill="hold" nodeType="afterEffect" p14:presetBounceEnd="66667">
                                      <p:stCondLst>
                                        <p:cond delay="0"/>
                                      </p:stCondLst>
                                      <p:childTnLst>
                                        <p:set>
                                          <p:cBhvr>
                                            <p:cTn id="40" dur="1" fill="hold">
                                              <p:stCondLst>
                                                <p:cond delay="0"/>
                                              </p:stCondLst>
                                            </p:cTn>
                                            <p:tgtEl>
                                              <p:spTgt spid="132"/>
                                            </p:tgtEl>
                                            <p:attrNameLst>
                                              <p:attrName>style.visibility</p:attrName>
                                            </p:attrNameLst>
                                          </p:cBhvr>
                                          <p:to>
                                            <p:strVal val="visible"/>
                                          </p:to>
                                        </p:set>
                                        <p:anim calcmode="lin" valueType="num" p14:bounceEnd="66667">
                                          <p:cBhvr additive="base">
                                            <p:cTn id="41" dur="600" fill="hold"/>
                                            <p:tgtEl>
                                              <p:spTgt spid="132"/>
                                            </p:tgtEl>
                                            <p:attrNameLst>
                                              <p:attrName>ppt_x</p:attrName>
                                            </p:attrNameLst>
                                          </p:cBhvr>
                                          <p:tavLst>
                                            <p:tav tm="0">
                                              <p:val>
                                                <p:strVal val="1+#ppt_w/2"/>
                                              </p:val>
                                            </p:tav>
                                            <p:tav tm="100000">
                                              <p:val>
                                                <p:strVal val="#ppt_x"/>
                                              </p:val>
                                            </p:tav>
                                          </p:tavLst>
                                        </p:anim>
                                        <p:anim calcmode="lin" valueType="num" p14:bounceEnd="66667">
                                          <p:cBhvr additive="base">
                                            <p:cTn id="42" dur="600" fill="hold"/>
                                            <p:tgtEl>
                                              <p:spTgt spid="132"/>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14:presetBounceEnd="66667">
                                      <p:stCondLst>
                                        <p:cond delay="0"/>
                                      </p:stCondLst>
                                      <p:childTnLst>
                                        <p:set>
                                          <p:cBhvr>
                                            <p:cTn id="44" dur="1" fill="hold">
                                              <p:stCondLst>
                                                <p:cond delay="0"/>
                                              </p:stCondLst>
                                            </p:cTn>
                                            <p:tgtEl>
                                              <p:spTgt spid="143"/>
                                            </p:tgtEl>
                                            <p:attrNameLst>
                                              <p:attrName>style.visibility</p:attrName>
                                            </p:attrNameLst>
                                          </p:cBhvr>
                                          <p:to>
                                            <p:strVal val="visible"/>
                                          </p:to>
                                        </p:set>
                                        <p:anim calcmode="lin" valueType="num" p14:bounceEnd="66667">
                                          <p:cBhvr additive="base">
                                            <p:cTn id="45" dur="600" fill="hold"/>
                                            <p:tgtEl>
                                              <p:spTgt spid="143"/>
                                            </p:tgtEl>
                                            <p:attrNameLst>
                                              <p:attrName>ppt_x</p:attrName>
                                            </p:attrNameLst>
                                          </p:cBhvr>
                                          <p:tavLst>
                                            <p:tav tm="0">
                                              <p:val>
                                                <p:strVal val="1+#ppt_w/2"/>
                                              </p:val>
                                            </p:tav>
                                            <p:tav tm="100000">
                                              <p:val>
                                                <p:strVal val="#ppt_x"/>
                                              </p:val>
                                            </p:tav>
                                          </p:tavLst>
                                        </p:anim>
                                        <p:anim calcmode="lin" valueType="num" p14:bounceEnd="66667">
                                          <p:cBhvr additive="base">
                                            <p:cTn id="46" dur="600" fill="hold"/>
                                            <p:tgtEl>
                                              <p:spTgt spid="14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14:presetBounceEnd="66667">
                                      <p:stCondLst>
                                        <p:cond delay="0"/>
                                      </p:stCondLst>
                                      <p:childTnLst>
                                        <p:set>
                                          <p:cBhvr>
                                            <p:cTn id="48" dur="1" fill="hold">
                                              <p:stCondLst>
                                                <p:cond delay="0"/>
                                              </p:stCondLst>
                                            </p:cTn>
                                            <p:tgtEl>
                                              <p:spTgt spid="126"/>
                                            </p:tgtEl>
                                            <p:attrNameLst>
                                              <p:attrName>style.visibility</p:attrName>
                                            </p:attrNameLst>
                                          </p:cBhvr>
                                          <p:to>
                                            <p:strVal val="visible"/>
                                          </p:to>
                                        </p:set>
                                        <p:anim calcmode="lin" valueType="num" p14:bounceEnd="66667">
                                          <p:cBhvr additive="base">
                                            <p:cTn id="49" dur="600" fill="hold"/>
                                            <p:tgtEl>
                                              <p:spTgt spid="126"/>
                                            </p:tgtEl>
                                            <p:attrNameLst>
                                              <p:attrName>ppt_x</p:attrName>
                                            </p:attrNameLst>
                                          </p:cBhvr>
                                          <p:tavLst>
                                            <p:tav tm="0">
                                              <p:val>
                                                <p:strVal val="1+#ppt_w/2"/>
                                              </p:val>
                                            </p:tav>
                                            <p:tav tm="100000">
                                              <p:val>
                                                <p:strVal val="#ppt_x"/>
                                              </p:val>
                                            </p:tav>
                                          </p:tavLst>
                                        </p:anim>
                                        <p:anim calcmode="lin" valueType="num" p14:bounceEnd="66667">
                                          <p:cBhvr additive="base">
                                            <p:cTn id="50" dur="600" fill="hold"/>
                                            <p:tgtEl>
                                              <p:spTgt spid="126"/>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66667">
                                      <p:stCondLst>
                                        <p:cond delay="0"/>
                                      </p:stCondLst>
                                      <p:childTnLst>
                                        <p:set>
                                          <p:cBhvr>
                                            <p:cTn id="52" dur="1" fill="hold">
                                              <p:stCondLst>
                                                <p:cond delay="0"/>
                                              </p:stCondLst>
                                            </p:cTn>
                                            <p:tgtEl>
                                              <p:spTgt spid="122"/>
                                            </p:tgtEl>
                                            <p:attrNameLst>
                                              <p:attrName>style.visibility</p:attrName>
                                            </p:attrNameLst>
                                          </p:cBhvr>
                                          <p:to>
                                            <p:strVal val="visible"/>
                                          </p:to>
                                        </p:set>
                                        <p:anim calcmode="lin" valueType="num" p14:bounceEnd="66667">
                                          <p:cBhvr additive="base">
                                            <p:cTn id="53" dur="600" fill="hold"/>
                                            <p:tgtEl>
                                              <p:spTgt spid="122"/>
                                            </p:tgtEl>
                                            <p:attrNameLst>
                                              <p:attrName>ppt_x</p:attrName>
                                            </p:attrNameLst>
                                          </p:cBhvr>
                                          <p:tavLst>
                                            <p:tav tm="0">
                                              <p:val>
                                                <p:strVal val="0-#ppt_w/2"/>
                                              </p:val>
                                            </p:tav>
                                            <p:tav tm="100000">
                                              <p:val>
                                                <p:strVal val="#ppt_x"/>
                                              </p:val>
                                            </p:tav>
                                          </p:tavLst>
                                        </p:anim>
                                        <p:anim calcmode="lin" valueType="num" p14:bounceEnd="66667">
                                          <p:cBhvr additive="base">
                                            <p:cTn id="54" dur="600" fill="hold"/>
                                            <p:tgtEl>
                                              <p:spTgt spid="122"/>
                                            </p:tgtEl>
                                            <p:attrNameLst>
                                              <p:attrName>ppt_y</p:attrName>
                                            </p:attrNameLst>
                                          </p:cBhvr>
                                          <p:tavLst>
                                            <p:tav tm="0">
                                              <p:val>
                                                <p:strVal val="#ppt_y"/>
                                              </p:val>
                                            </p:tav>
                                            <p:tav tm="100000">
                                              <p:val>
                                                <p:strVal val="#ppt_y"/>
                                              </p:val>
                                            </p:tav>
                                          </p:tavLst>
                                        </p:anim>
                                      </p:childTnLst>
                                    </p:cTn>
                                  </p:par>
                                </p:childTnLst>
                              </p:cTn>
                            </p:par>
                            <p:par>
                              <p:cTn id="55" fill="hold">
                                <p:stCondLst>
                                  <p:cond delay="1800"/>
                                </p:stCondLst>
                                <p:childTnLst>
                                  <p:par>
                                    <p:cTn id="56" presetID="2" presetClass="entr" presetSubtype="2" fill="hold" nodeType="afterEffect" p14:presetBounceEnd="66667">
                                      <p:stCondLst>
                                        <p:cond delay="0"/>
                                      </p:stCondLst>
                                      <p:childTnLst>
                                        <p:set>
                                          <p:cBhvr>
                                            <p:cTn id="57" dur="1" fill="hold">
                                              <p:stCondLst>
                                                <p:cond delay="0"/>
                                              </p:stCondLst>
                                            </p:cTn>
                                            <p:tgtEl>
                                              <p:spTgt spid="135"/>
                                            </p:tgtEl>
                                            <p:attrNameLst>
                                              <p:attrName>style.visibility</p:attrName>
                                            </p:attrNameLst>
                                          </p:cBhvr>
                                          <p:to>
                                            <p:strVal val="visible"/>
                                          </p:to>
                                        </p:set>
                                        <p:anim calcmode="lin" valueType="num" p14:bounceEnd="66667">
                                          <p:cBhvr additive="base">
                                            <p:cTn id="58" dur="600" fill="hold"/>
                                            <p:tgtEl>
                                              <p:spTgt spid="135"/>
                                            </p:tgtEl>
                                            <p:attrNameLst>
                                              <p:attrName>ppt_x</p:attrName>
                                            </p:attrNameLst>
                                          </p:cBhvr>
                                          <p:tavLst>
                                            <p:tav tm="0">
                                              <p:val>
                                                <p:strVal val="1+#ppt_w/2"/>
                                              </p:val>
                                            </p:tav>
                                            <p:tav tm="100000">
                                              <p:val>
                                                <p:strVal val="#ppt_x"/>
                                              </p:val>
                                            </p:tav>
                                          </p:tavLst>
                                        </p:anim>
                                        <p:anim calcmode="lin" valueType="num" p14:bounceEnd="66667">
                                          <p:cBhvr additive="base">
                                            <p:cTn id="59" dur="600" fill="hold"/>
                                            <p:tgtEl>
                                              <p:spTgt spid="135"/>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14:presetBounceEnd="66667">
                                      <p:stCondLst>
                                        <p:cond delay="0"/>
                                      </p:stCondLst>
                                      <p:childTnLst>
                                        <p:set>
                                          <p:cBhvr>
                                            <p:cTn id="61" dur="1" fill="hold">
                                              <p:stCondLst>
                                                <p:cond delay="0"/>
                                              </p:stCondLst>
                                            </p:cTn>
                                            <p:tgtEl>
                                              <p:spTgt spid="138"/>
                                            </p:tgtEl>
                                            <p:attrNameLst>
                                              <p:attrName>style.visibility</p:attrName>
                                            </p:attrNameLst>
                                          </p:cBhvr>
                                          <p:to>
                                            <p:strVal val="visible"/>
                                          </p:to>
                                        </p:set>
                                        <p:anim calcmode="lin" valueType="num" p14:bounceEnd="66667">
                                          <p:cBhvr additive="base">
                                            <p:cTn id="62" dur="600" fill="hold"/>
                                            <p:tgtEl>
                                              <p:spTgt spid="138"/>
                                            </p:tgtEl>
                                            <p:attrNameLst>
                                              <p:attrName>ppt_x</p:attrName>
                                            </p:attrNameLst>
                                          </p:cBhvr>
                                          <p:tavLst>
                                            <p:tav tm="0">
                                              <p:val>
                                                <p:strVal val="1+#ppt_w/2"/>
                                              </p:val>
                                            </p:tav>
                                            <p:tav tm="100000">
                                              <p:val>
                                                <p:strVal val="#ppt_x"/>
                                              </p:val>
                                            </p:tav>
                                          </p:tavLst>
                                        </p:anim>
                                        <p:anim calcmode="lin" valueType="num" p14:bounceEnd="66667">
                                          <p:cBhvr additive="base">
                                            <p:cTn id="63" dur="600" fill="hold"/>
                                            <p:tgtEl>
                                              <p:spTgt spid="138"/>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14:presetBounceEnd="66667">
                                      <p:stCondLst>
                                        <p:cond delay="0"/>
                                      </p:stCondLst>
                                      <p:childTnLst>
                                        <p:set>
                                          <p:cBhvr>
                                            <p:cTn id="65" dur="1" fill="hold">
                                              <p:stCondLst>
                                                <p:cond delay="0"/>
                                              </p:stCondLst>
                                            </p:cTn>
                                            <p:tgtEl>
                                              <p:spTgt spid="127"/>
                                            </p:tgtEl>
                                            <p:attrNameLst>
                                              <p:attrName>style.visibility</p:attrName>
                                            </p:attrNameLst>
                                          </p:cBhvr>
                                          <p:to>
                                            <p:strVal val="visible"/>
                                          </p:to>
                                        </p:set>
                                        <p:anim calcmode="lin" valueType="num" p14:bounceEnd="66667">
                                          <p:cBhvr additive="base">
                                            <p:cTn id="66" dur="600" fill="hold"/>
                                            <p:tgtEl>
                                              <p:spTgt spid="127"/>
                                            </p:tgtEl>
                                            <p:attrNameLst>
                                              <p:attrName>ppt_x</p:attrName>
                                            </p:attrNameLst>
                                          </p:cBhvr>
                                          <p:tavLst>
                                            <p:tav tm="0">
                                              <p:val>
                                                <p:strVal val="1+#ppt_w/2"/>
                                              </p:val>
                                            </p:tav>
                                            <p:tav tm="100000">
                                              <p:val>
                                                <p:strVal val="#ppt_x"/>
                                              </p:val>
                                            </p:tav>
                                          </p:tavLst>
                                        </p:anim>
                                        <p:anim calcmode="lin" valueType="num" p14:bounceEnd="66667">
                                          <p:cBhvr additive="base">
                                            <p:cTn id="67" dur="600" fill="hold"/>
                                            <p:tgtEl>
                                              <p:spTgt spid="127"/>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14:presetBounceEnd="66667">
                                      <p:stCondLst>
                                        <p:cond delay="0"/>
                                      </p:stCondLst>
                                      <p:childTnLst>
                                        <p:set>
                                          <p:cBhvr>
                                            <p:cTn id="69" dur="1" fill="hold">
                                              <p:stCondLst>
                                                <p:cond delay="0"/>
                                              </p:stCondLst>
                                            </p:cTn>
                                            <p:tgtEl>
                                              <p:spTgt spid="123"/>
                                            </p:tgtEl>
                                            <p:attrNameLst>
                                              <p:attrName>style.visibility</p:attrName>
                                            </p:attrNameLst>
                                          </p:cBhvr>
                                          <p:to>
                                            <p:strVal val="visible"/>
                                          </p:to>
                                        </p:set>
                                        <p:anim calcmode="lin" valueType="num" p14:bounceEnd="66667">
                                          <p:cBhvr additive="base">
                                            <p:cTn id="70" dur="600" fill="hold"/>
                                            <p:tgtEl>
                                              <p:spTgt spid="123"/>
                                            </p:tgtEl>
                                            <p:attrNameLst>
                                              <p:attrName>ppt_x</p:attrName>
                                            </p:attrNameLst>
                                          </p:cBhvr>
                                          <p:tavLst>
                                            <p:tav tm="0">
                                              <p:val>
                                                <p:strVal val="0-#ppt_w/2"/>
                                              </p:val>
                                            </p:tav>
                                            <p:tav tm="100000">
                                              <p:val>
                                                <p:strVal val="#ppt_x"/>
                                              </p:val>
                                            </p:tav>
                                          </p:tavLst>
                                        </p:anim>
                                        <p:anim calcmode="lin" valueType="num" p14:bounceEnd="66667">
                                          <p:cBhvr additive="base">
                                            <p:cTn id="71" dur="600" fill="hold"/>
                                            <p:tgtEl>
                                              <p:spTgt spid="123"/>
                                            </p:tgtEl>
                                            <p:attrNameLst>
                                              <p:attrName>ppt_y</p:attrName>
                                            </p:attrNameLst>
                                          </p:cBhvr>
                                          <p:tavLst>
                                            <p:tav tm="0">
                                              <p:val>
                                                <p:strVal val="#ppt_y"/>
                                              </p:val>
                                            </p:tav>
                                            <p:tav tm="100000">
                                              <p:val>
                                                <p:strVal val="#ppt_y"/>
                                              </p:val>
                                            </p:tav>
                                          </p:tavLst>
                                        </p:anim>
                                      </p:childTnLst>
                                    </p:cTn>
                                  </p:par>
                                  <p:par>
                                    <p:cTn id="72" presetID="2" presetClass="entr" presetSubtype="4" fill="hold" grpId="0" nodeType="withEffect" p14:presetBounceEnd="66667">
                                      <p:stCondLst>
                                        <p:cond delay="500"/>
                                      </p:stCondLst>
                                      <p:childTnLst>
                                        <p:set>
                                          <p:cBhvr>
                                            <p:cTn id="73" dur="1" fill="hold">
                                              <p:stCondLst>
                                                <p:cond delay="0"/>
                                              </p:stCondLst>
                                            </p:cTn>
                                            <p:tgtEl>
                                              <p:spTgt spid="118"/>
                                            </p:tgtEl>
                                            <p:attrNameLst>
                                              <p:attrName>style.visibility</p:attrName>
                                            </p:attrNameLst>
                                          </p:cBhvr>
                                          <p:to>
                                            <p:strVal val="visible"/>
                                          </p:to>
                                        </p:set>
                                        <p:anim calcmode="lin" valueType="num" p14:bounceEnd="66667">
                                          <p:cBhvr additive="base">
                                            <p:cTn id="74" dur="600" fill="hold"/>
                                            <p:tgtEl>
                                              <p:spTgt spid="118"/>
                                            </p:tgtEl>
                                            <p:attrNameLst>
                                              <p:attrName>ppt_x</p:attrName>
                                            </p:attrNameLst>
                                          </p:cBhvr>
                                          <p:tavLst>
                                            <p:tav tm="0">
                                              <p:val>
                                                <p:strVal val="#ppt_x"/>
                                              </p:val>
                                            </p:tav>
                                            <p:tav tm="100000">
                                              <p:val>
                                                <p:strVal val="#ppt_x"/>
                                              </p:val>
                                            </p:tav>
                                          </p:tavLst>
                                        </p:anim>
                                        <p:anim calcmode="lin" valueType="num" p14:bounceEnd="66667">
                                          <p:cBhvr additive="base">
                                            <p:cTn id="75" dur="600" fill="hold"/>
                                            <p:tgtEl>
                                              <p:spTgt spid="11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14:presetBounceEnd="66667">
                                      <p:stCondLst>
                                        <p:cond delay="800"/>
                                      </p:stCondLst>
                                      <p:childTnLst>
                                        <p:set>
                                          <p:cBhvr>
                                            <p:cTn id="77" dur="1" fill="hold">
                                              <p:stCondLst>
                                                <p:cond delay="0"/>
                                              </p:stCondLst>
                                            </p:cTn>
                                            <p:tgtEl>
                                              <p:spTgt spid="119"/>
                                            </p:tgtEl>
                                            <p:attrNameLst>
                                              <p:attrName>style.visibility</p:attrName>
                                            </p:attrNameLst>
                                          </p:cBhvr>
                                          <p:to>
                                            <p:strVal val="visible"/>
                                          </p:to>
                                        </p:set>
                                        <p:anim calcmode="lin" valueType="num" p14:bounceEnd="66667">
                                          <p:cBhvr additive="base">
                                            <p:cTn id="78" dur="600" fill="hold"/>
                                            <p:tgtEl>
                                              <p:spTgt spid="119"/>
                                            </p:tgtEl>
                                            <p:attrNameLst>
                                              <p:attrName>ppt_x</p:attrName>
                                            </p:attrNameLst>
                                          </p:cBhvr>
                                          <p:tavLst>
                                            <p:tav tm="0">
                                              <p:val>
                                                <p:strVal val="#ppt_x"/>
                                              </p:val>
                                            </p:tav>
                                            <p:tav tm="100000">
                                              <p:val>
                                                <p:strVal val="#ppt_x"/>
                                              </p:val>
                                            </p:tav>
                                          </p:tavLst>
                                        </p:anim>
                                        <p:anim calcmode="lin" valueType="num" p14:bounceEnd="66667">
                                          <p:cBhvr additive="base">
                                            <p:cTn id="79" dur="600" fill="hold"/>
                                            <p:tgtEl>
                                              <p:spTgt spid="119"/>
                                            </p:tgtEl>
                                            <p:attrNameLst>
                                              <p:attrName>ppt_y</p:attrName>
                                            </p:attrNameLst>
                                          </p:cBhvr>
                                          <p:tavLst>
                                            <p:tav tm="0">
                                              <p:val>
                                                <p:strVal val="1+#ppt_h/2"/>
                                              </p:val>
                                            </p:tav>
                                            <p:tav tm="100000">
                                              <p:val>
                                                <p:strVal val="#ppt_y"/>
                                              </p:val>
                                            </p:tav>
                                          </p:tavLst>
                                        </p:anim>
                                      </p:childTnLst>
                                    </p:cTn>
                                  </p:par>
                                </p:childTnLst>
                              </p:cTn>
                            </p:par>
                            <p:par>
                              <p:cTn id="80" fill="hold">
                                <p:stCondLst>
                                  <p:cond delay="3200"/>
                                </p:stCondLst>
                                <p:childTnLst>
                                  <p:par>
                                    <p:cTn id="81" presetID="22" presetClass="entr" presetSubtype="1" fill="hold" grpId="0" nodeType="afterEffect">
                                      <p:stCondLst>
                                        <p:cond delay="0"/>
                                      </p:stCondLst>
                                      <p:childTnLst>
                                        <p:set>
                                          <p:cBhvr>
                                            <p:cTn id="82" dur="1" fill="hold">
                                              <p:stCondLst>
                                                <p:cond delay="0"/>
                                              </p:stCondLst>
                                            </p:cTn>
                                            <p:tgtEl>
                                              <p:spTgt spid="128"/>
                                            </p:tgtEl>
                                            <p:attrNameLst>
                                              <p:attrName>style.visibility</p:attrName>
                                            </p:attrNameLst>
                                          </p:cBhvr>
                                          <p:to>
                                            <p:strVal val="visible"/>
                                          </p:to>
                                        </p:set>
                                        <p:animEffect transition="in" filter="wipe(up)">
                                          <p:cBhvr>
                                            <p:cTn id="83" dur="1100"/>
                                            <p:tgtEl>
                                              <p:spTgt spid="128"/>
                                            </p:tgtEl>
                                          </p:cBhvr>
                                        </p:animEffect>
                                      </p:childTnLst>
                                    </p:cTn>
                                  </p:par>
                                </p:childTnLst>
                              </p:cTn>
                            </p:par>
                            <p:par>
                              <p:cTn id="84" fill="hold">
                                <p:stCondLst>
                                  <p:cond delay="4300"/>
                                </p:stCondLst>
                                <p:childTnLst>
                                  <p:par>
                                    <p:cTn id="85" presetID="10" presetClass="entr" presetSubtype="0" fill="hold" grpId="0" nodeType="afterEffect">
                                      <p:stCondLst>
                                        <p:cond delay="0"/>
                                      </p:stCondLst>
                                      <p:childTnLst>
                                        <p:set>
                                          <p:cBhvr>
                                            <p:cTn id="86" dur="1" fill="hold">
                                              <p:stCondLst>
                                                <p:cond delay="0"/>
                                              </p:stCondLst>
                                            </p:cTn>
                                            <p:tgtEl>
                                              <p:spTgt spid="158"/>
                                            </p:tgtEl>
                                            <p:attrNameLst>
                                              <p:attrName>style.visibility</p:attrName>
                                            </p:attrNameLst>
                                          </p:cBhvr>
                                          <p:to>
                                            <p:strVal val="visible"/>
                                          </p:to>
                                        </p:set>
                                        <p:animEffect transition="in" filter="fade">
                                          <p:cBhvr>
                                            <p:cTn id="87" dur="7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animBg="1"/>
          <p:bldP spid="120" grpId="0" animBg="1"/>
          <p:bldP spid="121" grpId="0" animBg="1"/>
          <p:bldP spid="122" grpId="0" animBg="1"/>
          <p:bldP spid="123" grpId="0" animBg="1"/>
          <p:bldP spid="124" grpId="0"/>
          <p:bldP spid="125" grpId="0"/>
          <p:bldP spid="126" grpId="0"/>
          <p:bldP spid="127" grpId="0"/>
          <p:bldP spid="128" grpId="0"/>
          <p:bldP spid="1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15"/>
                                            </p:tgtEl>
                                            <p:attrNameLst>
                                              <p:attrName>style.visibility</p:attrName>
                                            </p:attrNameLst>
                                          </p:cBhvr>
                                          <p:to>
                                            <p:strVal val="visible"/>
                                          </p:to>
                                        </p:set>
                                        <p:anim calcmode="lin" valueType="num">
                                          <p:cBhvr additive="base">
                                            <p:cTn id="7" dur="600" fill="hold"/>
                                            <p:tgtEl>
                                              <p:spTgt spid="115"/>
                                            </p:tgtEl>
                                            <p:attrNameLst>
                                              <p:attrName>ppt_x</p:attrName>
                                            </p:attrNameLst>
                                          </p:cBhvr>
                                          <p:tavLst>
                                            <p:tav tm="0">
                                              <p:val>
                                                <p:strVal val="1+#ppt_w/2"/>
                                              </p:val>
                                            </p:tav>
                                            <p:tav tm="100000">
                                              <p:val>
                                                <p:strVal val="#ppt_x"/>
                                              </p:val>
                                            </p:tav>
                                          </p:tavLst>
                                        </p:anim>
                                        <p:anim calcmode="lin" valueType="num">
                                          <p:cBhvr additive="base">
                                            <p:cTn id="8" dur="600" fill="hold"/>
                                            <p:tgtEl>
                                              <p:spTgt spid="1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48"/>
                                            </p:tgtEl>
                                            <p:attrNameLst>
                                              <p:attrName>style.visibility</p:attrName>
                                            </p:attrNameLst>
                                          </p:cBhvr>
                                          <p:to>
                                            <p:strVal val="visible"/>
                                          </p:to>
                                        </p:set>
                                        <p:anim calcmode="lin" valueType="num">
                                          <p:cBhvr additive="base">
                                            <p:cTn id="11" dur="600" fill="hold"/>
                                            <p:tgtEl>
                                              <p:spTgt spid="148"/>
                                            </p:tgtEl>
                                            <p:attrNameLst>
                                              <p:attrName>ppt_x</p:attrName>
                                            </p:attrNameLst>
                                          </p:cBhvr>
                                          <p:tavLst>
                                            <p:tav tm="0">
                                              <p:val>
                                                <p:strVal val="1+#ppt_w/2"/>
                                              </p:val>
                                            </p:tav>
                                            <p:tav tm="100000">
                                              <p:val>
                                                <p:strVal val="#ppt_x"/>
                                              </p:val>
                                            </p:tav>
                                          </p:tavLst>
                                        </p:anim>
                                        <p:anim calcmode="lin" valueType="num">
                                          <p:cBhvr additive="base">
                                            <p:cTn id="12" dur="600" fill="hold"/>
                                            <p:tgtEl>
                                              <p:spTgt spid="14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24"/>
                                            </p:tgtEl>
                                            <p:attrNameLst>
                                              <p:attrName>style.visibility</p:attrName>
                                            </p:attrNameLst>
                                          </p:cBhvr>
                                          <p:to>
                                            <p:strVal val="visible"/>
                                          </p:to>
                                        </p:set>
                                        <p:anim calcmode="lin" valueType="num">
                                          <p:cBhvr additive="base">
                                            <p:cTn id="15" dur="600" fill="hold"/>
                                            <p:tgtEl>
                                              <p:spTgt spid="124"/>
                                            </p:tgtEl>
                                            <p:attrNameLst>
                                              <p:attrName>ppt_x</p:attrName>
                                            </p:attrNameLst>
                                          </p:cBhvr>
                                          <p:tavLst>
                                            <p:tav tm="0">
                                              <p:val>
                                                <p:strVal val="1+#ppt_w/2"/>
                                              </p:val>
                                            </p:tav>
                                            <p:tav tm="100000">
                                              <p:val>
                                                <p:strVal val="#ppt_x"/>
                                              </p:val>
                                            </p:tav>
                                          </p:tavLst>
                                        </p:anim>
                                        <p:anim calcmode="lin" valueType="num">
                                          <p:cBhvr additive="base">
                                            <p:cTn id="16" dur="600" fill="hold"/>
                                            <p:tgtEl>
                                              <p:spTgt spid="12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20"/>
                                            </p:tgtEl>
                                            <p:attrNameLst>
                                              <p:attrName>style.visibility</p:attrName>
                                            </p:attrNameLst>
                                          </p:cBhvr>
                                          <p:to>
                                            <p:strVal val="visible"/>
                                          </p:to>
                                        </p:set>
                                        <p:anim calcmode="lin" valueType="num">
                                          <p:cBhvr additive="base">
                                            <p:cTn id="19" dur="600" fill="hold"/>
                                            <p:tgtEl>
                                              <p:spTgt spid="120"/>
                                            </p:tgtEl>
                                            <p:attrNameLst>
                                              <p:attrName>ppt_x</p:attrName>
                                            </p:attrNameLst>
                                          </p:cBhvr>
                                          <p:tavLst>
                                            <p:tav tm="0">
                                              <p:val>
                                                <p:strVal val="0-#ppt_w/2"/>
                                              </p:val>
                                            </p:tav>
                                            <p:tav tm="100000">
                                              <p:val>
                                                <p:strVal val="#ppt_x"/>
                                              </p:val>
                                            </p:tav>
                                          </p:tavLst>
                                        </p:anim>
                                        <p:anim calcmode="lin" valueType="num">
                                          <p:cBhvr additive="base">
                                            <p:cTn id="20" dur="600" fill="hold"/>
                                            <p:tgtEl>
                                              <p:spTgt spid="120"/>
                                            </p:tgtEl>
                                            <p:attrNameLst>
                                              <p:attrName>ppt_y</p:attrName>
                                            </p:attrNameLst>
                                          </p:cBhvr>
                                          <p:tavLst>
                                            <p:tav tm="0">
                                              <p:val>
                                                <p:strVal val="#ppt_y"/>
                                              </p:val>
                                            </p:tav>
                                            <p:tav tm="100000">
                                              <p:val>
                                                <p:strVal val="#ppt_y"/>
                                              </p:val>
                                            </p:tav>
                                          </p:tavLst>
                                        </p:anim>
                                      </p:childTnLst>
                                    </p:cTn>
                                  </p:par>
                                </p:childTnLst>
                              </p:cTn>
                            </p:par>
                            <p:par>
                              <p:cTn id="21" fill="hold">
                                <p:stCondLst>
                                  <p:cond delay="600"/>
                                </p:stCondLst>
                                <p:childTnLst>
                                  <p:par>
                                    <p:cTn id="22" presetID="2" presetClass="entr" presetSubtype="2" fill="hold" nodeType="afterEffect">
                                      <p:stCondLst>
                                        <p:cond delay="0"/>
                                      </p:stCondLst>
                                      <p:childTnLst>
                                        <p:set>
                                          <p:cBhvr>
                                            <p:cTn id="23" dur="1" fill="hold">
                                              <p:stCondLst>
                                                <p:cond delay="0"/>
                                              </p:stCondLst>
                                            </p:cTn>
                                            <p:tgtEl>
                                              <p:spTgt spid="129"/>
                                            </p:tgtEl>
                                            <p:attrNameLst>
                                              <p:attrName>style.visibility</p:attrName>
                                            </p:attrNameLst>
                                          </p:cBhvr>
                                          <p:to>
                                            <p:strVal val="visible"/>
                                          </p:to>
                                        </p:set>
                                        <p:anim calcmode="lin" valueType="num">
                                          <p:cBhvr additive="base">
                                            <p:cTn id="24" dur="600" fill="hold"/>
                                            <p:tgtEl>
                                              <p:spTgt spid="129"/>
                                            </p:tgtEl>
                                            <p:attrNameLst>
                                              <p:attrName>ppt_x</p:attrName>
                                            </p:attrNameLst>
                                          </p:cBhvr>
                                          <p:tavLst>
                                            <p:tav tm="0">
                                              <p:val>
                                                <p:strVal val="1+#ppt_w/2"/>
                                              </p:val>
                                            </p:tav>
                                            <p:tav tm="100000">
                                              <p:val>
                                                <p:strVal val="#ppt_x"/>
                                              </p:val>
                                            </p:tav>
                                          </p:tavLst>
                                        </p:anim>
                                        <p:anim calcmode="lin" valueType="num">
                                          <p:cBhvr additive="base">
                                            <p:cTn id="25" dur="600" fill="hold"/>
                                            <p:tgtEl>
                                              <p:spTgt spid="12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54"/>
                                            </p:tgtEl>
                                            <p:attrNameLst>
                                              <p:attrName>style.visibility</p:attrName>
                                            </p:attrNameLst>
                                          </p:cBhvr>
                                          <p:to>
                                            <p:strVal val="visible"/>
                                          </p:to>
                                        </p:set>
                                        <p:anim calcmode="lin" valueType="num">
                                          <p:cBhvr additive="base">
                                            <p:cTn id="28" dur="600" fill="hold"/>
                                            <p:tgtEl>
                                              <p:spTgt spid="154"/>
                                            </p:tgtEl>
                                            <p:attrNameLst>
                                              <p:attrName>ppt_x</p:attrName>
                                            </p:attrNameLst>
                                          </p:cBhvr>
                                          <p:tavLst>
                                            <p:tav tm="0">
                                              <p:val>
                                                <p:strVal val="1+#ppt_w/2"/>
                                              </p:val>
                                            </p:tav>
                                            <p:tav tm="100000">
                                              <p:val>
                                                <p:strVal val="#ppt_x"/>
                                              </p:val>
                                            </p:tav>
                                          </p:tavLst>
                                        </p:anim>
                                        <p:anim calcmode="lin" valueType="num">
                                          <p:cBhvr additive="base">
                                            <p:cTn id="29" dur="600" fill="hold"/>
                                            <p:tgtEl>
                                              <p:spTgt spid="15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125"/>
                                            </p:tgtEl>
                                            <p:attrNameLst>
                                              <p:attrName>style.visibility</p:attrName>
                                            </p:attrNameLst>
                                          </p:cBhvr>
                                          <p:to>
                                            <p:strVal val="visible"/>
                                          </p:to>
                                        </p:set>
                                        <p:anim calcmode="lin" valueType="num">
                                          <p:cBhvr additive="base">
                                            <p:cTn id="32" dur="600" fill="hold"/>
                                            <p:tgtEl>
                                              <p:spTgt spid="125"/>
                                            </p:tgtEl>
                                            <p:attrNameLst>
                                              <p:attrName>ppt_x</p:attrName>
                                            </p:attrNameLst>
                                          </p:cBhvr>
                                          <p:tavLst>
                                            <p:tav tm="0">
                                              <p:val>
                                                <p:strVal val="1+#ppt_w/2"/>
                                              </p:val>
                                            </p:tav>
                                            <p:tav tm="100000">
                                              <p:val>
                                                <p:strVal val="#ppt_x"/>
                                              </p:val>
                                            </p:tav>
                                          </p:tavLst>
                                        </p:anim>
                                        <p:anim calcmode="lin" valueType="num">
                                          <p:cBhvr additive="base">
                                            <p:cTn id="33" dur="600" fill="hold"/>
                                            <p:tgtEl>
                                              <p:spTgt spid="125"/>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121"/>
                                            </p:tgtEl>
                                            <p:attrNameLst>
                                              <p:attrName>style.visibility</p:attrName>
                                            </p:attrNameLst>
                                          </p:cBhvr>
                                          <p:to>
                                            <p:strVal val="visible"/>
                                          </p:to>
                                        </p:set>
                                        <p:anim calcmode="lin" valueType="num">
                                          <p:cBhvr additive="base">
                                            <p:cTn id="36" dur="600" fill="hold"/>
                                            <p:tgtEl>
                                              <p:spTgt spid="121"/>
                                            </p:tgtEl>
                                            <p:attrNameLst>
                                              <p:attrName>ppt_x</p:attrName>
                                            </p:attrNameLst>
                                          </p:cBhvr>
                                          <p:tavLst>
                                            <p:tav tm="0">
                                              <p:val>
                                                <p:strVal val="0-#ppt_w/2"/>
                                              </p:val>
                                            </p:tav>
                                            <p:tav tm="100000">
                                              <p:val>
                                                <p:strVal val="#ppt_x"/>
                                              </p:val>
                                            </p:tav>
                                          </p:tavLst>
                                        </p:anim>
                                        <p:anim calcmode="lin" valueType="num">
                                          <p:cBhvr additive="base">
                                            <p:cTn id="37" dur="600" fill="hold"/>
                                            <p:tgtEl>
                                              <p:spTgt spid="121"/>
                                            </p:tgtEl>
                                            <p:attrNameLst>
                                              <p:attrName>ppt_y</p:attrName>
                                            </p:attrNameLst>
                                          </p:cBhvr>
                                          <p:tavLst>
                                            <p:tav tm="0">
                                              <p:val>
                                                <p:strVal val="#ppt_y"/>
                                              </p:val>
                                            </p:tav>
                                            <p:tav tm="100000">
                                              <p:val>
                                                <p:strVal val="#ppt_y"/>
                                              </p:val>
                                            </p:tav>
                                          </p:tavLst>
                                        </p:anim>
                                      </p:childTnLst>
                                    </p:cTn>
                                  </p:par>
                                </p:childTnLst>
                              </p:cTn>
                            </p:par>
                            <p:par>
                              <p:cTn id="38" fill="hold">
                                <p:stCondLst>
                                  <p:cond delay="1200"/>
                                </p:stCondLst>
                                <p:childTnLst>
                                  <p:par>
                                    <p:cTn id="39" presetID="2" presetClass="entr" presetSubtype="2"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600" fill="hold"/>
                                            <p:tgtEl>
                                              <p:spTgt spid="132"/>
                                            </p:tgtEl>
                                            <p:attrNameLst>
                                              <p:attrName>ppt_x</p:attrName>
                                            </p:attrNameLst>
                                          </p:cBhvr>
                                          <p:tavLst>
                                            <p:tav tm="0">
                                              <p:val>
                                                <p:strVal val="1+#ppt_w/2"/>
                                              </p:val>
                                            </p:tav>
                                            <p:tav tm="100000">
                                              <p:val>
                                                <p:strVal val="#ppt_x"/>
                                              </p:val>
                                            </p:tav>
                                          </p:tavLst>
                                        </p:anim>
                                        <p:anim calcmode="lin" valueType="num">
                                          <p:cBhvr additive="base">
                                            <p:cTn id="42" dur="600" fill="hold"/>
                                            <p:tgtEl>
                                              <p:spTgt spid="132"/>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0"/>
                                      </p:stCondLst>
                                      <p:childTnLst>
                                        <p:set>
                                          <p:cBhvr>
                                            <p:cTn id="44" dur="1" fill="hold">
                                              <p:stCondLst>
                                                <p:cond delay="0"/>
                                              </p:stCondLst>
                                            </p:cTn>
                                            <p:tgtEl>
                                              <p:spTgt spid="143"/>
                                            </p:tgtEl>
                                            <p:attrNameLst>
                                              <p:attrName>style.visibility</p:attrName>
                                            </p:attrNameLst>
                                          </p:cBhvr>
                                          <p:to>
                                            <p:strVal val="visible"/>
                                          </p:to>
                                        </p:set>
                                        <p:anim calcmode="lin" valueType="num">
                                          <p:cBhvr additive="base">
                                            <p:cTn id="45" dur="600" fill="hold"/>
                                            <p:tgtEl>
                                              <p:spTgt spid="143"/>
                                            </p:tgtEl>
                                            <p:attrNameLst>
                                              <p:attrName>ppt_x</p:attrName>
                                            </p:attrNameLst>
                                          </p:cBhvr>
                                          <p:tavLst>
                                            <p:tav tm="0">
                                              <p:val>
                                                <p:strVal val="1+#ppt_w/2"/>
                                              </p:val>
                                            </p:tav>
                                            <p:tav tm="100000">
                                              <p:val>
                                                <p:strVal val="#ppt_x"/>
                                              </p:val>
                                            </p:tav>
                                          </p:tavLst>
                                        </p:anim>
                                        <p:anim calcmode="lin" valueType="num">
                                          <p:cBhvr additive="base">
                                            <p:cTn id="46" dur="600" fill="hold"/>
                                            <p:tgtEl>
                                              <p:spTgt spid="14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26"/>
                                            </p:tgtEl>
                                            <p:attrNameLst>
                                              <p:attrName>style.visibility</p:attrName>
                                            </p:attrNameLst>
                                          </p:cBhvr>
                                          <p:to>
                                            <p:strVal val="visible"/>
                                          </p:to>
                                        </p:set>
                                        <p:anim calcmode="lin" valueType="num">
                                          <p:cBhvr additive="base">
                                            <p:cTn id="49" dur="600" fill="hold"/>
                                            <p:tgtEl>
                                              <p:spTgt spid="126"/>
                                            </p:tgtEl>
                                            <p:attrNameLst>
                                              <p:attrName>ppt_x</p:attrName>
                                            </p:attrNameLst>
                                          </p:cBhvr>
                                          <p:tavLst>
                                            <p:tav tm="0">
                                              <p:val>
                                                <p:strVal val="1+#ppt_w/2"/>
                                              </p:val>
                                            </p:tav>
                                            <p:tav tm="100000">
                                              <p:val>
                                                <p:strVal val="#ppt_x"/>
                                              </p:val>
                                            </p:tav>
                                          </p:tavLst>
                                        </p:anim>
                                        <p:anim calcmode="lin" valueType="num">
                                          <p:cBhvr additive="base">
                                            <p:cTn id="50" dur="600" fill="hold"/>
                                            <p:tgtEl>
                                              <p:spTgt spid="126"/>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22"/>
                                            </p:tgtEl>
                                            <p:attrNameLst>
                                              <p:attrName>style.visibility</p:attrName>
                                            </p:attrNameLst>
                                          </p:cBhvr>
                                          <p:to>
                                            <p:strVal val="visible"/>
                                          </p:to>
                                        </p:set>
                                        <p:anim calcmode="lin" valueType="num">
                                          <p:cBhvr additive="base">
                                            <p:cTn id="53" dur="600" fill="hold"/>
                                            <p:tgtEl>
                                              <p:spTgt spid="122"/>
                                            </p:tgtEl>
                                            <p:attrNameLst>
                                              <p:attrName>ppt_x</p:attrName>
                                            </p:attrNameLst>
                                          </p:cBhvr>
                                          <p:tavLst>
                                            <p:tav tm="0">
                                              <p:val>
                                                <p:strVal val="0-#ppt_w/2"/>
                                              </p:val>
                                            </p:tav>
                                            <p:tav tm="100000">
                                              <p:val>
                                                <p:strVal val="#ppt_x"/>
                                              </p:val>
                                            </p:tav>
                                          </p:tavLst>
                                        </p:anim>
                                        <p:anim calcmode="lin" valueType="num">
                                          <p:cBhvr additive="base">
                                            <p:cTn id="54" dur="600" fill="hold"/>
                                            <p:tgtEl>
                                              <p:spTgt spid="122"/>
                                            </p:tgtEl>
                                            <p:attrNameLst>
                                              <p:attrName>ppt_y</p:attrName>
                                            </p:attrNameLst>
                                          </p:cBhvr>
                                          <p:tavLst>
                                            <p:tav tm="0">
                                              <p:val>
                                                <p:strVal val="#ppt_y"/>
                                              </p:val>
                                            </p:tav>
                                            <p:tav tm="100000">
                                              <p:val>
                                                <p:strVal val="#ppt_y"/>
                                              </p:val>
                                            </p:tav>
                                          </p:tavLst>
                                        </p:anim>
                                      </p:childTnLst>
                                    </p:cTn>
                                  </p:par>
                                </p:childTnLst>
                              </p:cTn>
                            </p:par>
                            <p:par>
                              <p:cTn id="55" fill="hold">
                                <p:stCondLst>
                                  <p:cond delay="1800"/>
                                </p:stCondLst>
                                <p:childTnLst>
                                  <p:par>
                                    <p:cTn id="56" presetID="2" presetClass="entr" presetSubtype="2" fill="hold" nodeType="afterEffect">
                                      <p:stCondLst>
                                        <p:cond delay="0"/>
                                      </p:stCondLst>
                                      <p:childTnLst>
                                        <p:set>
                                          <p:cBhvr>
                                            <p:cTn id="57" dur="1" fill="hold">
                                              <p:stCondLst>
                                                <p:cond delay="0"/>
                                              </p:stCondLst>
                                            </p:cTn>
                                            <p:tgtEl>
                                              <p:spTgt spid="135"/>
                                            </p:tgtEl>
                                            <p:attrNameLst>
                                              <p:attrName>style.visibility</p:attrName>
                                            </p:attrNameLst>
                                          </p:cBhvr>
                                          <p:to>
                                            <p:strVal val="visible"/>
                                          </p:to>
                                        </p:set>
                                        <p:anim calcmode="lin" valueType="num">
                                          <p:cBhvr additive="base">
                                            <p:cTn id="58" dur="600" fill="hold"/>
                                            <p:tgtEl>
                                              <p:spTgt spid="135"/>
                                            </p:tgtEl>
                                            <p:attrNameLst>
                                              <p:attrName>ppt_x</p:attrName>
                                            </p:attrNameLst>
                                          </p:cBhvr>
                                          <p:tavLst>
                                            <p:tav tm="0">
                                              <p:val>
                                                <p:strVal val="1+#ppt_w/2"/>
                                              </p:val>
                                            </p:tav>
                                            <p:tav tm="100000">
                                              <p:val>
                                                <p:strVal val="#ppt_x"/>
                                              </p:val>
                                            </p:tav>
                                          </p:tavLst>
                                        </p:anim>
                                        <p:anim calcmode="lin" valueType="num">
                                          <p:cBhvr additive="base">
                                            <p:cTn id="59" dur="600" fill="hold"/>
                                            <p:tgtEl>
                                              <p:spTgt spid="135"/>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138"/>
                                            </p:tgtEl>
                                            <p:attrNameLst>
                                              <p:attrName>style.visibility</p:attrName>
                                            </p:attrNameLst>
                                          </p:cBhvr>
                                          <p:to>
                                            <p:strVal val="visible"/>
                                          </p:to>
                                        </p:set>
                                        <p:anim calcmode="lin" valueType="num">
                                          <p:cBhvr additive="base">
                                            <p:cTn id="62" dur="600" fill="hold"/>
                                            <p:tgtEl>
                                              <p:spTgt spid="138"/>
                                            </p:tgtEl>
                                            <p:attrNameLst>
                                              <p:attrName>ppt_x</p:attrName>
                                            </p:attrNameLst>
                                          </p:cBhvr>
                                          <p:tavLst>
                                            <p:tav tm="0">
                                              <p:val>
                                                <p:strVal val="1+#ppt_w/2"/>
                                              </p:val>
                                            </p:tav>
                                            <p:tav tm="100000">
                                              <p:val>
                                                <p:strVal val="#ppt_x"/>
                                              </p:val>
                                            </p:tav>
                                          </p:tavLst>
                                        </p:anim>
                                        <p:anim calcmode="lin" valueType="num">
                                          <p:cBhvr additive="base">
                                            <p:cTn id="63" dur="600" fill="hold"/>
                                            <p:tgtEl>
                                              <p:spTgt spid="138"/>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27"/>
                                            </p:tgtEl>
                                            <p:attrNameLst>
                                              <p:attrName>style.visibility</p:attrName>
                                            </p:attrNameLst>
                                          </p:cBhvr>
                                          <p:to>
                                            <p:strVal val="visible"/>
                                          </p:to>
                                        </p:set>
                                        <p:anim calcmode="lin" valueType="num">
                                          <p:cBhvr additive="base">
                                            <p:cTn id="66" dur="600" fill="hold"/>
                                            <p:tgtEl>
                                              <p:spTgt spid="127"/>
                                            </p:tgtEl>
                                            <p:attrNameLst>
                                              <p:attrName>ppt_x</p:attrName>
                                            </p:attrNameLst>
                                          </p:cBhvr>
                                          <p:tavLst>
                                            <p:tav tm="0">
                                              <p:val>
                                                <p:strVal val="1+#ppt_w/2"/>
                                              </p:val>
                                            </p:tav>
                                            <p:tav tm="100000">
                                              <p:val>
                                                <p:strVal val="#ppt_x"/>
                                              </p:val>
                                            </p:tav>
                                          </p:tavLst>
                                        </p:anim>
                                        <p:anim calcmode="lin" valueType="num">
                                          <p:cBhvr additive="base">
                                            <p:cTn id="67" dur="600" fill="hold"/>
                                            <p:tgtEl>
                                              <p:spTgt spid="127"/>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123"/>
                                            </p:tgtEl>
                                            <p:attrNameLst>
                                              <p:attrName>style.visibility</p:attrName>
                                            </p:attrNameLst>
                                          </p:cBhvr>
                                          <p:to>
                                            <p:strVal val="visible"/>
                                          </p:to>
                                        </p:set>
                                        <p:anim calcmode="lin" valueType="num">
                                          <p:cBhvr additive="base">
                                            <p:cTn id="70" dur="600" fill="hold"/>
                                            <p:tgtEl>
                                              <p:spTgt spid="123"/>
                                            </p:tgtEl>
                                            <p:attrNameLst>
                                              <p:attrName>ppt_x</p:attrName>
                                            </p:attrNameLst>
                                          </p:cBhvr>
                                          <p:tavLst>
                                            <p:tav tm="0">
                                              <p:val>
                                                <p:strVal val="0-#ppt_w/2"/>
                                              </p:val>
                                            </p:tav>
                                            <p:tav tm="100000">
                                              <p:val>
                                                <p:strVal val="#ppt_x"/>
                                              </p:val>
                                            </p:tav>
                                          </p:tavLst>
                                        </p:anim>
                                        <p:anim calcmode="lin" valueType="num">
                                          <p:cBhvr additive="base">
                                            <p:cTn id="71" dur="600" fill="hold"/>
                                            <p:tgtEl>
                                              <p:spTgt spid="123"/>
                                            </p:tgtEl>
                                            <p:attrNameLst>
                                              <p:attrName>ppt_y</p:attrName>
                                            </p:attrNameLst>
                                          </p:cBhvr>
                                          <p:tavLst>
                                            <p:tav tm="0">
                                              <p:val>
                                                <p:strVal val="#ppt_y"/>
                                              </p:val>
                                            </p:tav>
                                            <p:tav tm="100000">
                                              <p:val>
                                                <p:strVal val="#ppt_y"/>
                                              </p:val>
                                            </p:tav>
                                          </p:tavLst>
                                        </p:anim>
                                      </p:childTnLst>
                                    </p:cTn>
                                  </p:par>
                                  <p:par>
                                    <p:cTn id="72" presetID="2" presetClass="entr" presetSubtype="4" fill="hold" grpId="0" nodeType="withEffect">
                                      <p:stCondLst>
                                        <p:cond delay="500"/>
                                      </p:stCondLst>
                                      <p:childTnLst>
                                        <p:set>
                                          <p:cBhvr>
                                            <p:cTn id="73" dur="1" fill="hold">
                                              <p:stCondLst>
                                                <p:cond delay="0"/>
                                              </p:stCondLst>
                                            </p:cTn>
                                            <p:tgtEl>
                                              <p:spTgt spid="118"/>
                                            </p:tgtEl>
                                            <p:attrNameLst>
                                              <p:attrName>style.visibility</p:attrName>
                                            </p:attrNameLst>
                                          </p:cBhvr>
                                          <p:to>
                                            <p:strVal val="visible"/>
                                          </p:to>
                                        </p:set>
                                        <p:anim calcmode="lin" valueType="num">
                                          <p:cBhvr additive="base">
                                            <p:cTn id="74" dur="600" fill="hold"/>
                                            <p:tgtEl>
                                              <p:spTgt spid="118"/>
                                            </p:tgtEl>
                                            <p:attrNameLst>
                                              <p:attrName>ppt_x</p:attrName>
                                            </p:attrNameLst>
                                          </p:cBhvr>
                                          <p:tavLst>
                                            <p:tav tm="0">
                                              <p:val>
                                                <p:strVal val="#ppt_x"/>
                                              </p:val>
                                            </p:tav>
                                            <p:tav tm="100000">
                                              <p:val>
                                                <p:strVal val="#ppt_x"/>
                                              </p:val>
                                            </p:tav>
                                          </p:tavLst>
                                        </p:anim>
                                        <p:anim calcmode="lin" valueType="num">
                                          <p:cBhvr additive="base">
                                            <p:cTn id="75" dur="600" fill="hold"/>
                                            <p:tgtEl>
                                              <p:spTgt spid="11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800"/>
                                      </p:stCondLst>
                                      <p:childTnLst>
                                        <p:set>
                                          <p:cBhvr>
                                            <p:cTn id="77" dur="1" fill="hold">
                                              <p:stCondLst>
                                                <p:cond delay="0"/>
                                              </p:stCondLst>
                                            </p:cTn>
                                            <p:tgtEl>
                                              <p:spTgt spid="119"/>
                                            </p:tgtEl>
                                            <p:attrNameLst>
                                              <p:attrName>style.visibility</p:attrName>
                                            </p:attrNameLst>
                                          </p:cBhvr>
                                          <p:to>
                                            <p:strVal val="visible"/>
                                          </p:to>
                                        </p:set>
                                        <p:anim calcmode="lin" valueType="num">
                                          <p:cBhvr additive="base">
                                            <p:cTn id="78" dur="600" fill="hold"/>
                                            <p:tgtEl>
                                              <p:spTgt spid="119"/>
                                            </p:tgtEl>
                                            <p:attrNameLst>
                                              <p:attrName>ppt_x</p:attrName>
                                            </p:attrNameLst>
                                          </p:cBhvr>
                                          <p:tavLst>
                                            <p:tav tm="0">
                                              <p:val>
                                                <p:strVal val="#ppt_x"/>
                                              </p:val>
                                            </p:tav>
                                            <p:tav tm="100000">
                                              <p:val>
                                                <p:strVal val="#ppt_x"/>
                                              </p:val>
                                            </p:tav>
                                          </p:tavLst>
                                        </p:anim>
                                        <p:anim calcmode="lin" valueType="num">
                                          <p:cBhvr additive="base">
                                            <p:cTn id="79" dur="600" fill="hold"/>
                                            <p:tgtEl>
                                              <p:spTgt spid="119"/>
                                            </p:tgtEl>
                                            <p:attrNameLst>
                                              <p:attrName>ppt_y</p:attrName>
                                            </p:attrNameLst>
                                          </p:cBhvr>
                                          <p:tavLst>
                                            <p:tav tm="0">
                                              <p:val>
                                                <p:strVal val="1+#ppt_h/2"/>
                                              </p:val>
                                            </p:tav>
                                            <p:tav tm="100000">
                                              <p:val>
                                                <p:strVal val="#ppt_y"/>
                                              </p:val>
                                            </p:tav>
                                          </p:tavLst>
                                        </p:anim>
                                      </p:childTnLst>
                                    </p:cTn>
                                  </p:par>
                                </p:childTnLst>
                              </p:cTn>
                            </p:par>
                            <p:par>
                              <p:cTn id="80" fill="hold">
                                <p:stCondLst>
                                  <p:cond delay="3200"/>
                                </p:stCondLst>
                                <p:childTnLst>
                                  <p:par>
                                    <p:cTn id="81" presetID="22" presetClass="entr" presetSubtype="1" fill="hold" grpId="0" nodeType="afterEffect">
                                      <p:stCondLst>
                                        <p:cond delay="0"/>
                                      </p:stCondLst>
                                      <p:childTnLst>
                                        <p:set>
                                          <p:cBhvr>
                                            <p:cTn id="82" dur="1" fill="hold">
                                              <p:stCondLst>
                                                <p:cond delay="0"/>
                                              </p:stCondLst>
                                            </p:cTn>
                                            <p:tgtEl>
                                              <p:spTgt spid="128"/>
                                            </p:tgtEl>
                                            <p:attrNameLst>
                                              <p:attrName>style.visibility</p:attrName>
                                            </p:attrNameLst>
                                          </p:cBhvr>
                                          <p:to>
                                            <p:strVal val="visible"/>
                                          </p:to>
                                        </p:set>
                                        <p:animEffect transition="in" filter="wipe(up)">
                                          <p:cBhvr>
                                            <p:cTn id="83" dur="1100"/>
                                            <p:tgtEl>
                                              <p:spTgt spid="128"/>
                                            </p:tgtEl>
                                          </p:cBhvr>
                                        </p:animEffect>
                                      </p:childTnLst>
                                    </p:cTn>
                                  </p:par>
                                </p:childTnLst>
                              </p:cTn>
                            </p:par>
                            <p:par>
                              <p:cTn id="84" fill="hold">
                                <p:stCondLst>
                                  <p:cond delay="4300"/>
                                </p:stCondLst>
                                <p:childTnLst>
                                  <p:par>
                                    <p:cTn id="85" presetID="10" presetClass="entr" presetSubtype="0" fill="hold" grpId="0" nodeType="afterEffect">
                                      <p:stCondLst>
                                        <p:cond delay="0"/>
                                      </p:stCondLst>
                                      <p:childTnLst>
                                        <p:set>
                                          <p:cBhvr>
                                            <p:cTn id="86" dur="1" fill="hold">
                                              <p:stCondLst>
                                                <p:cond delay="0"/>
                                              </p:stCondLst>
                                            </p:cTn>
                                            <p:tgtEl>
                                              <p:spTgt spid="158"/>
                                            </p:tgtEl>
                                            <p:attrNameLst>
                                              <p:attrName>style.visibility</p:attrName>
                                            </p:attrNameLst>
                                          </p:cBhvr>
                                          <p:to>
                                            <p:strVal val="visible"/>
                                          </p:to>
                                        </p:set>
                                        <p:animEffect transition="in" filter="fade">
                                          <p:cBhvr>
                                            <p:cTn id="87" dur="7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animBg="1"/>
          <p:bldP spid="120" grpId="0" animBg="1"/>
          <p:bldP spid="121" grpId="0" animBg="1"/>
          <p:bldP spid="122" grpId="0" animBg="1"/>
          <p:bldP spid="123" grpId="0" animBg="1"/>
          <p:bldP spid="124" grpId="0"/>
          <p:bldP spid="125" grpId="0"/>
          <p:bldP spid="126" grpId="0"/>
          <p:bldP spid="127" grpId="0"/>
          <p:bldP spid="128" grpId="0"/>
          <p:bldP spid="158"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第一部分  重点工作回顾</a:t>
            </a:r>
          </a:p>
        </p:txBody>
      </p:sp>
      <p:sp>
        <p:nvSpPr>
          <p:cNvPr id="235" name="Oval 4"/>
          <p:cNvSpPr>
            <a:spLocks noChangeArrowheads="1"/>
          </p:cNvSpPr>
          <p:nvPr/>
        </p:nvSpPr>
        <p:spPr bwMode="auto">
          <a:xfrm>
            <a:off x="333693" y="1812675"/>
            <a:ext cx="1730375" cy="1731962"/>
          </a:xfrm>
          <a:prstGeom prst="ellipse">
            <a:avLst/>
          </a:prstGeom>
          <a:noFill/>
          <a:ln w="9525">
            <a:solidFill>
              <a:schemeClr val="accent4"/>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36" name="Oval 6"/>
          <p:cNvSpPr>
            <a:spLocks noChangeArrowheads="1"/>
          </p:cNvSpPr>
          <p:nvPr/>
        </p:nvSpPr>
        <p:spPr bwMode="auto">
          <a:xfrm>
            <a:off x="3700463" y="1919288"/>
            <a:ext cx="1730375" cy="1731962"/>
          </a:xfrm>
          <a:prstGeom prst="ellipse">
            <a:avLst/>
          </a:prstGeom>
          <a:noFill/>
          <a:ln w="9525">
            <a:solidFill>
              <a:schemeClr val="accent2"/>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37" name="Oval 7"/>
          <p:cNvSpPr>
            <a:spLocks noChangeArrowheads="1"/>
          </p:cNvSpPr>
          <p:nvPr/>
        </p:nvSpPr>
        <p:spPr bwMode="auto">
          <a:xfrm>
            <a:off x="7019925" y="1919288"/>
            <a:ext cx="1730375" cy="1731962"/>
          </a:xfrm>
          <a:prstGeom prst="ellipse">
            <a:avLst/>
          </a:prstGeom>
          <a:noFill/>
          <a:ln w="9525">
            <a:solidFill>
              <a:schemeClr val="accent4"/>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38" name="Oval 8"/>
          <p:cNvSpPr>
            <a:spLocks noChangeArrowheads="1"/>
          </p:cNvSpPr>
          <p:nvPr/>
        </p:nvSpPr>
        <p:spPr bwMode="auto">
          <a:xfrm>
            <a:off x="2041525" y="1092200"/>
            <a:ext cx="1730375" cy="1730375"/>
          </a:xfrm>
          <a:prstGeom prst="ellipse">
            <a:avLst/>
          </a:prstGeom>
          <a:noFill/>
          <a:ln w="9525">
            <a:solidFill>
              <a:schemeClr val="accent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39" name="Oval 9"/>
          <p:cNvSpPr>
            <a:spLocks noChangeArrowheads="1"/>
          </p:cNvSpPr>
          <p:nvPr/>
        </p:nvSpPr>
        <p:spPr bwMode="auto">
          <a:xfrm>
            <a:off x="5359400" y="1100138"/>
            <a:ext cx="1730375" cy="1730375"/>
          </a:xfrm>
          <a:prstGeom prst="ellipse">
            <a:avLst/>
          </a:prstGeom>
          <a:noFill/>
          <a:ln w="9525">
            <a:solidFill>
              <a:schemeClr val="accent3"/>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240" name="淘宝网Chenying0907出品 239"/>
          <p:cNvGrpSpPr/>
          <p:nvPr/>
        </p:nvGrpSpPr>
        <p:grpSpPr>
          <a:xfrm>
            <a:off x="1299844" y="3197550"/>
            <a:ext cx="826136" cy="2181718"/>
            <a:chOff x="1299844" y="3197550"/>
            <a:chExt cx="826136" cy="2181718"/>
          </a:xfrm>
        </p:grpSpPr>
        <p:cxnSp>
          <p:nvCxnSpPr>
            <p:cNvPr id="241" name="淘宝网Chenying0907出品 240"/>
            <p:cNvCxnSpPr>
              <a:stCxn id="243" idx="4"/>
            </p:cNvCxnSpPr>
            <p:nvPr/>
          </p:nvCxnSpPr>
          <p:spPr>
            <a:xfrm>
              <a:off x="1712912" y="4025574"/>
              <a:ext cx="0" cy="1353694"/>
            </a:xfrm>
            <a:prstGeom prst="line">
              <a:avLst/>
            </a:prstGeom>
            <a:gradFill flip="none" rotWithShape="1">
              <a:gsLst>
                <a:gs pos="90000">
                  <a:srgbClr val="138F81"/>
                </a:gs>
                <a:gs pos="30000">
                  <a:srgbClr val="19BAA9"/>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42" name="Oval 5"/>
            <p:cNvSpPr>
              <a:spLocks noChangeArrowheads="1"/>
            </p:cNvSpPr>
            <p:nvPr/>
          </p:nvSpPr>
          <p:spPr bwMode="auto">
            <a:xfrm>
              <a:off x="1370330" y="3263900"/>
              <a:ext cx="693738" cy="695325"/>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243" name="Oval 5"/>
            <p:cNvSpPr>
              <a:spLocks noChangeArrowheads="1"/>
            </p:cNvSpPr>
            <p:nvPr/>
          </p:nvSpPr>
          <p:spPr bwMode="auto">
            <a:xfrm>
              <a:off x="1299844" y="3197550"/>
              <a:ext cx="826136" cy="828024"/>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grpSp>
        <p:nvGrpSpPr>
          <p:cNvPr id="244" name="淘宝网Chenying0907出品 243"/>
          <p:cNvGrpSpPr/>
          <p:nvPr/>
        </p:nvGrpSpPr>
        <p:grpSpPr>
          <a:xfrm>
            <a:off x="2725420" y="2517307"/>
            <a:ext cx="826136" cy="2861961"/>
            <a:chOff x="2725420" y="2517307"/>
            <a:chExt cx="826136" cy="2861961"/>
          </a:xfrm>
        </p:grpSpPr>
        <p:cxnSp>
          <p:nvCxnSpPr>
            <p:cNvPr id="245" name="淘宝网Chenying0907出品 244"/>
            <p:cNvCxnSpPr>
              <a:stCxn id="247" idx="4"/>
            </p:cNvCxnSpPr>
            <p:nvPr/>
          </p:nvCxnSpPr>
          <p:spPr>
            <a:xfrm>
              <a:off x="3138488" y="3345331"/>
              <a:ext cx="0" cy="2033937"/>
            </a:xfrm>
            <a:prstGeom prst="line">
              <a:avLst/>
            </a:prstGeom>
            <a:gradFill flip="none" rotWithShape="1">
              <a:gsLst>
                <a:gs pos="90000">
                  <a:srgbClr val="E33F24"/>
                </a:gs>
                <a:gs pos="30000">
                  <a:srgbClr val="F26434"/>
                </a:gs>
              </a:gsLst>
              <a:lin ang="2700000" scaled="1"/>
              <a:tileRect/>
            </a:gradFill>
            <a:ln w="25400">
              <a:solidFill>
                <a:schemeClr val="accent1"/>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46" name="Oval 5"/>
            <p:cNvSpPr>
              <a:spLocks noChangeArrowheads="1"/>
            </p:cNvSpPr>
            <p:nvPr/>
          </p:nvSpPr>
          <p:spPr bwMode="auto">
            <a:xfrm>
              <a:off x="2795906" y="2583657"/>
              <a:ext cx="693738" cy="695325"/>
            </a:xfrm>
            <a:prstGeom prst="ellipse">
              <a:avLst/>
            </a:prstGeom>
            <a:gradFill flip="none" rotWithShape="1">
              <a:gsLst>
                <a:gs pos="90000">
                  <a:srgbClr val="E33F24"/>
                </a:gs>
                <a:gs pos="30000">
                  <a:srgbClr val="F26434"/>
                </a:gs>
              </a:gsLst>
              <a:lin ang="2700000" scaled="1"/>
              <a:tileRect/>
            </a:gradFill>
            <a:ln w="25400">
              <a:gradFill>
                <a:gsLst>
                  <a:gs pos="0">
                    <a:srgbClr val="E33F24"/>
                  </a:gs>
                  <a:gs pos="100000">
                    <a:srgbClr val="F2643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47" name="Oval 5"/>
            <p:cNvSpPr>
              <a:spLocks noChangeArrowheads="1"/>
            </p:cNvSpPr>
            <p:nvPr/>
          </p:nvSpPr>
          <p:spPr bwMode="auto">
            <a:xfrm>
              <a:off x="2725420" y="2517307"/>
              <a:ext cx="826136" cy="828024"/>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248" name="淘宝网Chenying0907出品 247"/>
          <p:cNvGrpSpPr/>
          <p:nvPr/>
        </p:nvGrpSpPr>
        <p:grpSpPr>
          <a:xfrm>
            <a:off x="4143057" y="3280862"/>
            <a:ext cx="826136" cy="2098406"/>
            <a:chOff x="4143057" y="3280862"/>
            <a:chExt cx="826136" cy="2098406"/>
          </a:xfrm>
        </p:grpSpPr>
        <p:cxnSp>
          <p:nvCxnSpPr>
            <p:cNvPr id="249" name="淘宝网Chenying0907出品 248"/>
            <p:cNvCxnSpPr>
              <a:stCxn id="251" idx="4"/>
            </p:cNvCxnSpPr>
            <p:nvPr/>
          </p:nvCxnSpPr>
          <p:spPr>
            <a:xfrm>
              <a:off x="4556125" y="4108886"/>
              <a:ext cx="11714" cy="1270382"/>
            </a:xfrm>
            <a:prstGeom prst="line">
              <a:avLst/>
            </a:prstGeom>
            <a:gradFill flip="none" rotWithShape="1">
              <a:gsLst>
                <a:gs pos="90000">
                  <a:srgbClr val="89A13D"/>
                </a:gs>
                <a:gs pos="30000">
                  <a:srgbClr val="B2D138"/>
                </a:gs>
              </a:gsLst>
              <a:lin ang="2700000" scaled="1"/>
              <a:tileRect/>
            </a:gradFill>
            <a:ln w="25400">
              <a:solidFill>
                <a:schemeClr val="accent2"/>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50" name="Oval 5"/>
            <p:cNvSpPr>
              <a:spLocks noChangeArrowheads="1"/>
            </p:cNvSpPr>
            <p:nvPr/>
          </p:nvSpPr>
          <p:spPr bwMode="auto">
            <a:xfrm>
              <a:off x="4213543" y="3347212"/>
              <a:ext cx="693738" cy="695325"/>
            </a:xfrm>
            <a:prstGeom prst="ellipse">
              <a:avLst/>
            </a:prstGeom>
            <a:gradFill flip="none" rotWithShape="1">
              <a:gsLst>
                <a:gs pos="90000">
                  <a:srgbClr val="89A13D"/>
                </a:gs>
                <a:gs pos="30000">
                  <a:srgbClr val="B2D138"/>
                </a:gs>
              </a:gsLst>
              <a:lin ang="2700000" scaled="1"/>
              <a:tileRect/>
            </a:gradFill>
            <a:ln w="25400">
              <a:gradFill>
                <a:gsLst>
                  <a:gs pos="0">
                    <a:srgbClr val="89A13D"/>
                  </a:gs>
                  <a:gs pos="100000">
                    <a:srgbClr val="B2D138"/>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51" name="Oval 5"/>
            <p:cNvSpPr>
              <a:spLocks noChangeArrowheads="1"/>
            </p:cNvSpPr>
            <p:nvPr/>
          </p:nvSpPr>
          <p:spPr bwMode="auto">
            <a:xfrm>
              <a:off x="4143057" y="3280862"/>
              <a:ext cx="826136" cy="828024"/>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252" name="淘宝网Chenying0907出品 251"/>
          <p:cNvGrpSpPr/>
          <p:nvPr/>
        </p:nvGrpSpPr>
        <p:grpSpPr>
          <a:xfrm>
            <a:off x="5562282" y="2570163"/>
            <a:ext cx="826136" cy="2809105"/>
            <a:chOff x="5562282" y="2570163"/>
            <a:chExt cx="826136" cy="2809105"/>
          </a:xfrm>
        </p:grpSpPr>
        <p:cxnSp>
          <p:nvCxnSpPr>
            <p:cNvPr id="253" name="淘宝网Chenying0907出品 252"/>
            <p:cNvCxnSpPr>
              <a:stCxn id="255" idx="4"/>
            </p:cNvCxnSpPr>
            <p:nvPr/>
          </p:nvCxnSpPr>
          <p:spPr>
            <a:xfrm>
              <a:off x="5975350" y="3398187"/>
              <a:ext cx="0" cy="1981081"/>
            </a:xfrm>
            <a:prstGeom prst="line">
              <a:avLst/>
            </a:prstGeom>
            <a:gradFill flip="none" rotWithShape="1">
              <a:gsLst>
                <a:gs pos="90000">
                  <a:srgbClr val="108692"/>
                </a:gs>
                <a:gs pos="30000">
                  <a:srgbClr val="16B2C1"/>
                </a:gs>
              </a:gsLst>
              <a:lin ang="2700000" scaled="1"/>
              <a:tileRect/>
            </a:gradFill>
            <a:ln w="25400">
              <a:solidFill>
                <a:schemeClr val="accent3"/>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54" name="Oval 5"/>
            <p:cNvSpPr>
              <a:spLocks noChangeArrowheads="1"/>
            </p:cNvSpPr>
            <p:nvPr/>
          </p:nvSpPr>
          <p:spPr bwMode="auto">
            <a:xfrm>
              <a:off x="5632768" y="2636513"/>
              <a:ext cx="693738" cy="695325"/>
            </a:xfrm>
            <a:prstGeom prst="ellipse">
              <a:avLst/>
            </a:prstGeom>
            <a:gradFill flip="none" rotWithShape="1">
              <a:gsLst>
                <a:gs pos="90000">
                  <a:srgbClr val="108692"/>
                </a:gs>
                <a:gs pos="30000">
                  <a:srgbClr val="16B2C1"/>
                </a:gs>
              </a:gsLst>
              <a:lin ang="2700000" scaled="1"/>
              <a:tileRect/>
            </a:gradFill>
            <a:ln w="25400">
              <a:gradFill>
                <a:gsLst>
                  <a:gs pos="0">
                    <a:srgbClr val="108692"/>
                  </a:gs>
                  <a:gs pos="100000">
                    <a:srgbClr val="16B2C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55" name="Oval 5"/>
            <p:cNvSpPr>
              <a:spLocks noChangeArrowheads="1"/>
            </p:cNvSpPr>
            <p:nvPr/>
          </p:nvSpPr>
          <p:spPr bwMode="auto">
            <a:xfrm>
              <a:off x="5562282" y="2570163"/>
              <a:ext cx="826136" cy="828024"/>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256" name="淘宝网Chenying0907出品 255"/>
          <p:cNvGrpSpPr/>
          <p:nvPr/>
        </p:nvGrpSpPr>
        <p:grpSpPr>
          <a:xfrm>
            <a:off x="6973570" y="3278982"/>
            <a:ext cx="826136" cy="2100286"/>
            <a:chOff x="6973570" y="3278982"/>
            <a:chExt cx="826136" cy="2100286"/>
          </a:xfrm>
        </p:grpSpPr>
        <p:cxnSp>
          <p:nvCxnSpPr>
            <p:cNvPr id="257" name="淘宝网Chenying0907出品 256"/>
            <p:cNvCxnSpPr>
              <a:stCxn id="259" idx="4"/>
            </p:cNvCxnSpPr>
            <p:nvPr/>
          </p:nvCxnSpPr>
          <p:spPr>
            <a:xfrm>
              <a:off x="7386638" y="4107006"/>
              <a:ext cx="0" cy="1272262"/>
            </a:xfrm>
            <a:prstGeom prst="line">
              <a:avLst/>
            </a:prstGeom>
            <a:gradFill flip="none" rotWithShape="1">
              <a:gsLst>
                <a:gs pos="90000">
                  <a:srgbClr val="138F81"/>
                </a:gs>
                <a:gs pos="30000">
                  <a:srgbClr val="19BAA9"/>
                </a:gs>
              </a:gsLst>
              <a:lin ang="2700000" scaled="1"/>
              <a:tileRect/>
            </a:gradFill>
            <a:ln w="25400">
              <a:solidFill>
                <a:schemeClr val="accent4"/>
              </a:soli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258" name="Oval 5"/>
            <p:cNvSpPr>
              <a:spLocks noChangeArrowheads="1"/>
            </p:cNvSpPr>
            <p:nvPr/>
          </p:nvSpPr>
          <p:spPr bwMode="auto">
            <a:xfrm>
              <a:off x="7044056" y="3345332"/>
              <a:ext cx="693738" cy="695325"/>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259" name="Oval 5"/>
            <p:cNvSpPr>
              <a:spLocks noChangeArrowheads="1"/>
            </p:cNvSpPr>
            <p:nvPr/>
          </p:nvSpPr>
          <p:spPr bwMode="auto">
            <a:xfrm>
              <a:off x="6973570" y="3278982"/>
              <a:ext cx="826136" cy="828024"/>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sp>
        <p:nvSpPr>
          <p:cNvPr id="260" name="淘宝网Chenying0907出品 14"/>
          <p:cNvSpPr>
            <a:spLocks noChangeArrowheads="1"/>
          </p:cNvSpPr>
          <p:nvPr/>
        </p:nvSpPr>
        <p:spPr bwMode="auto">
          <a:xfrm>
            <a:off x="482918" y="1995686"/>
            <a:ext cx="142875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20000"/>
              </a:lnSpc>
              <a:spcBef>
                <a:spcPct val="0"/>
              </a:spcBef>
              <a:spcAft>
                <a:spcPct val="0"/>
              </a:spcAft>
              <a:buFont typeface="Arial" pitchFamily="34" charset="0"/>
              <a:buNone/>
            </a:pPr>
            <a:r>
              <a:rPr lang="zh-CN" altLang="en-US" sz="2000" b="1" dirty="0">
                <a:solidFill>
                  <a:schemeClr val="tx1">
                    <a:lumMod val="65000"/>
                    <a:lumOff val="35000"/>
                  </a:schemeClr>
                </a:solidFill>
                <a:latin typeface="Arial" pitchFamily="34" charset="0"/>
              </a:rPr>
              <a:t>01</a:t>
            </a: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800" dirty="0">
              <a:solidFill>
                <a:schemeClr val="tx1">
                  <a:lumMod val="65000"/>
                  <a:lumOff val="35000"/>
                </a:schemeClr>
              </a:solidFill>
              <a:latin typeface="微软雅黑"/>
              <a:cs typeface="Lato Light" charset="0"/>
              <a:sym typeface="Lato Light"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800" dirty="0">
              <a:solidFill>
                <a:schemeClr val="tx1">
                  <a:lumMod val="65000"/>
                  <a:lumOff val="35000"/>
                </a:schemeClr>
              </a:solidFill>
              <a:latin typeface="微软雅黑"/>
              <a:cs typeface="Lato Light" charset="0"/>
              <a:sym typeface="Lato Light"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a:t>
            </a:r>
            <a:endParaRPr lang="zh-CN" altLang="en-US" sz="800" dirty="0">
              <a:solidFill>
                <a:schemeClr val="tx1">
                  <a:lumMod val="65000"/>
                  <a:lumOff val="35000"/>
                </a:schemeClr>
              </a:solidFill>
              <a:latin typeface="Arial" pitchFamily="34" charset="0"/>
            </a:endParaRPr>
          </a:p>
        </p:txBody>
      </p:sp>
      <p:sp>
        <p:nvSpPr>
          <p:cNvPr id="261" name="淘宝网Chenying0907出品 15"/>
          <p:cNvSpPr>
            <a:spLocks noChangeArrowheads="1"/>
          </p:cNvSpPr>
          <p:nvPr/>
        </p:nvSpPr>
        <p:spPr bwMode="auto">
          <a:xfrm>
            <a:off x="3854450" y="2009031"/>
            <a:ext cx="142875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20000"/>
              </a:lnSpc>
              <a:spcBef>
                <a:spcPct val="0"/>
              </a:spcBef>
              <a:spcAft>
                <a:spcPct val="0"/>
              </a:spcAft>
              <a:buFont typeface="Arial" pitchFamily="34" charset="0"/>
              <a:buNone/>
            </a:pPr>
            <a:r>
              <a:rPr lang="zh-CN" altLang="en-US" sz="2000" b="1" dirty="0">
                <a:solidFill>
                  <a:schemeClr val="tx1">
                    <a:lumMod val="65000"/>
                    <a:lumOff val="35000"/>
                  </a:schemeClr>
                </a:solidFill>
                <a:latin typeface="Arial" pitchFamily="34" charset="0"/>
              </a:rPr>
              <a:t>0</a:t>
            </a:r>
            <a:r>
              <a:rPr lang="en-US" altLang="zh-CN" sz="2000" b="1" dirty="0">
                <a:solidFill>
                  <a:schemeClr val="tx1">
                    <a:lumMod val="65000"/>
                    <a:lumOff val="35000"/>
                  </a:schemeClr>
                </a:solidFill>
                <a:latin typeface="Arial" pitchFamily="34" charset="0"/>
              </a:rPr>
              <a:t>3</a:t>
            </a:r>
            <a:endParaRPr lang="zh-CN" altLang="en-US" sz="2000" b="1" dirty="0">
              <a:solidFill>
                <a:schemeClr val="tx1">
                  <a:lumMod val="65000"/>
                  <a:lumOff val="35000"/>
                </a:schemeClr>
              </a:solidFill>
              <a:latin typeface="Arial" pitchFamily="34"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800" dirty="0">
              <a:solidFill>
                <a:schemeClr val="tx1">
                  <a:lumMod val="65000"/>
                  <a:lumOff val="35000"/>
                </a:schemeClr>
              </a:solidFill>
              <a:latin typeface="微软雅黑"/>
              <a:cs typeface="Lato Light" charset="0"/>
              <a:sym typeface="Lato Light"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800" dirty="0">
              <a:solidFill>
                <a:schemeClr val="tx1">
                  <a:lumMod val="65000"/>
                  <a:lumOff val="35000"/>
                </a:schemeClr>
              </a:solidFill>
              <a:latin typeface="微软雅黑"/>
              <a:cs typeface="Lato Light" charset="0"/>
              <a:sym typeface="Lato Light"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a:t>
            </a:r>
            <a:endParaRPr lang="zh-CN" altLang="en-US" sz="800" dirty="0">
              <a:solidFill>
                <a:schemeClr val="tx1">
                  <a:lumMod val="65000"/>
                  <a:lumOff val="35000"/>
                </a:schemeClr>
              </a:solidFill>
              <a:latin typeface="Arial" pitchFamily="34" charset="0"/>
            </a:endParaRPr>
          </a:p>
        </p:txBody>
      </p:sp>
      <p:sp>
        <p:nvSpPr>
          <p:cNvPr id="262" name="淘宝网Chenying0907出品 16"/>
          <p:cNvSpPr>
            <a:spLocks noChangeArrowheads="1"/>
          </p:cNvSpPr>
          <p:nvPr/>
        </p:nvSpPr>
        <p:spPr bwMode="auto">
          <a:xfrm>
            <a:off x="7170738" y="2075706"/>
            <a:ext cx="142875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20000"/>
              </a:lnSpc>
              <a:spcBef>
                <a:spcPct val="0"/>
              </a:spcBef>
              <a:spcAft>
                <a:spcPct val="0"/>
              </a:spcAft>
              <a:buFont typeface="Arial" pitchFamily="34" charset="0"/>
              <a:buNone/>
            </a:pPr>
            <a:r>
              <a:rPr lang="zh-CN" altLang="en-US" sz="2000" b="1" dirty="0">
                <a:solidFill>
                  <a:schemeClr val="tx1">
                    <a:lumMod val="65000"/>
                    <a:lumOff val="35000"/>
                  </a:schemeClr>
                </a:solidFill>
                <a:latin typeface="Arial" pitchFamily="34" charset="0"/>
              </a:rPr>
              <a:t>0</a:t>
            </a:r>
            <a:r>
              <a:rPr lang="en-US" altLang="zh-CN" sz="2000" b="1" dirty="0">
                <a:solidFill>
                  <a:schemeClr val="tx1">
                    <a:lumMod val="65000"/>
                    <a:lumOff val="35000"/>
                  </a:schemeClr>
                </a:solidFill>
                <a:latin typeface="Arial" pitchFamily="34" charset="0"/>
              </a:rPr>
              <a:t>5</a:t>
            </a:r>
            <a:endParaRPr lang="zh-CN" altLang="en-US" sz="2000" b="1" dirty="0">
              <a:solidFill>
                <a:schemeClr val="tx1">
                  <a:lumMod val="65000"/>
                  <a:lumOff val="35000"/>
                </a:schemeClr>
              </a:solidFill>
              <a:latin typeface="Arial" pitchFamily="34"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800" dirty="0">
              <a:solidFill>
                <a:schemeClr val="tx1">
                  <a:lumMod val="65000"/>
                  <a:lumOff val="35000"/>
                </a:schemeClr>
              </a:solidFill>
              <a:latin typeface="微软雅黑"/>
              <a:cs typeface="Lato Light" charset="0"/>
              <a:sym typeface="Lato Light"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800" dirty="0">
              <a:solidFill>
                <a:schemeClr val="tx1">
                  <a:lumMod val="65000"/>
                  <a:lumOff val="35000"/>
                </a:schemeClr>
              </a:solidFill>
              <a:latin typeface="微软雅黑"/>
              <a:cs typeface="Lato Light" charset="0"/>
              <a:sym typeface="Lato Light"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a:t>
            </a:r>
            <a:endParaRPr lang="zh-CN" altLang="en-US" sz="800" dirty="0">
              <a:solidFill>
                <a:schemeClr val="tx1">
                  <a:lumMod val="65000"/>
                  <a:lumOff val="35000"/>
                </a:schemeClr>
              </a:solidFill>
              <a:latin typeface="Arial" pitchFamily="34" charset="0"/>
            </a:endParaRPr>
          </a:p>
        </p:txBody>
      </p:sp>
      <p:sp>
        <p:nvSpPr>
          <p:cNvPr id="263" name="淘宝网Chenying0907出品 17"/>
          <p:cNvSpPr>
            <a:spLocks noChangeArrowheads="1"/>
          </p:cNvSpPr>
          <p:nvPr/>
        </p:nvSpPr>
        <p:spPr bwMode="auto">
          <a:xfrm>
            <a:off x="5492750" y="1275606"/>
            <a:ext cx="142875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20000"/>
              </a:lnSpc>
              <a:spcBef>
                <a:spcPct val="0"/>
              </a:spcBef>
              <a:spcAft>
                <a:spcPct val="0"/>
              </a:spcAft>
              <a:buFont typeface="Arial" pitchFamily="34" charset="0"/>
              <a:buNone/>
            </a:pPr>
            <a:r>
              <a:rPr lang="zh-CN" altLang="en-US" sz="2000" b="1" dirty="0">
                <a:solidFill>
                  <a:schemeClr val="tx1">
                    <a:lumMod val="65000"/>
                    <a:lumOff val="35000"/>
                  </a:schemeClr>
                </a:solidFill>
                <a:latin typeface="Arial" pitchFamily="34" charset="0"/>
              </a:rPr>
              <a:t>0</a:t>
            </a:r>
            <a:r>
              <a:rPr lang="en-US" altLang="zh-CN" sz="2000" b="1" dirty="0">
                <a:solidFill>
                  <a:schemeClr val="tx1">
                    <a:lumMod val="65000"/>
                    <a:lumOff val="35000"/>
                  </a:schemeClr>
                </a:solidFill>
                <a:latin typeface="Arial" pitchFamily="34" charset="0"/>
              </a:rPr>
              <a:t>4</a:t>
            </a:r>
            <a:endParaRPr lang="zh-CN" altLang="en-US" sz="2000" b="1" dirty="0">
              <a:solidFill>
                <a:schemeClr val="tx1">
                  <a:lumMod val="65000"/>
                  <a:lumOff val="35000"/>
                </a:schemeClr>
              </a:solidFill>
              <a:latin typeface="Arial" pitchFamily="34"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800" dirty="0">
              <a:solidFill>
                <a:schemeClr val="tx1">
                  <a:lumMod val="65000"/>
                  <a:lumOff val="35000"/>
                </a:schemeClr>
              </a:solidFill>
              <a:latin typeface="微软雅黑"/>
              <a:cs typeface="Lato Light" charset="0"/>
              <a:sym typeface="Lato Light"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800" dirty="0">
              <a:solidFill>
                <a:schemeClr val="tx1">
                  <a:lumMod val="65000"/>
                  <a:lumOff val="35000"/>
                </a:schemeClr>
              </a:solidFill>
              <a:latin typeface="微软雅黑"/>
              <a:cs typeface="Lato Light" charset="0"/>
              <a:sym typeface="Lato Light"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a:t>
            </a:r>
            <a:endParaRPr lang="zh-CN" altLang="en-US" sz="800" dirty="0">
              <a:solidFill>
                <a:schemeClr val="tx1">
                  <a:lumMod val="65000"/>
                  <a:lumOff val="35000"/>
                </a:schemeClr>
              </a:solidFill>
              <a:latin typeface="Arial" pitchFamily="34" charset="0"/>
            </a:endParaRPr>
          </a:p>
        </p:txBody>
      </p:sp>
      <p:sp>
        <p:nvSpPr>
          <p:cNvPr id="264" name="淘宝网Chenying0907出品 18"/>
          <p:cNvSpPr>
            <a:spLocks noChangeArrowheads="1"/>
          </p:cNvSpPr>
          <p:nvPr/>
        </p:nvSpPr>
        <p:spPr bwMode="auto">
          <a:xfrm>
            <a:off x="2179638" y="1247730"/>
            <a:ext cx="142875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fontAlgn="base">
              <a:lnSpc>
                <a:spcPct val="120000"/>
              </a:lnSpc>
              <a:spcBef>
                <a:spcPct val="0"/>
              </a:spcBef>
              <a:spcAft>
                <a:spcPct val="0"/>
              </a:spcAft>
              <a:buFont typeface="Arial" pitchFamily="34" charset="0"/>
              <a:buNone/>
            </a:pPr>
            <a:r>
              <a:rPr lang="zh-CN" altLang="en-US" sz="2000" b="1" dirty="0">
                <a:solidFill>
                  <a:schemeClr val="tx1">
                    <a:lumMod val="65000"/>
                    <a:lumOff val="35000"/>
                  </a:schemeClr>
                </a:solidFill>
                <a:latin typeface="Arial" pitchFamily="34" charset="0"/>
              </a:rPr>
              <a:t>0</a:t>
            </a:r>
            <a:r>
              <a:rPr lang="en-US" altLang="zh-CN" sz="2000" b="1" dirty="0">
                <a:solidFill>
                  <a:schemeClr val="tx1">
                    <a:lumMod val="65000"/>
                    <a:lumOff val="35000"/>
                  </a:schemeClr>
                </a:solidFill>
                <a:latin typeface="Arial" pitchFamily="34" charset="0"/>
              </a:rPr>
              <a:t>2</a:t>
            </a:r>
            <a:endParaRPr lang="zh-CN" altLang="en-US" sz="2000" b="1" dirty="0">
              <a:solidFill>
                <a:schemeClr val="tx1">
                  <a:lumMod val="65000"/>
                  <a:lumOff val="35000"/>
                </a:schemeClr>
              </a:solidFill>
              <a:latin typeface="Arial" pitchFamily="34"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800" dirty="0">
              <a:solidFill>
                <a:schemeClr val="tx1">
                  <a:lumMod val="65000"/>
                  <a:lumOff val="35000"/>
                </a:schemeClr>
              </a:solidFill>
              <a:latin typeface="微软雅黑"/>
              <a:cs typeface="Lato Light" charset="0"/>
              <a:sym typeface="Lato Light"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800" dirty="0">
              <a:solidFill>
                <a:schemeClr val="tx1">
                  <a:lumMod val="65000"/>
                  <a:lumOff val="35000"/>
                </a:schemeClr>
              </a:solidFill>
              <a:latin typeface="微软雅黑"/>
              <a:cs typeface="Lato Light" charset="0"/>
              <a:sym typeface="Lato Light" charset="0"/>
            </a:endParaRPr>
          </a:p>
          <a:p>
            <a:pPr algn="ctr" fontAlgn="base">
              <a:lnSpc>
                <a:spcPct val="120000"/>
              </a:lnSpc>
              <a:spcBef>
                <a:spcPct val="0"/>
              </a:spcBef>
              <a:spcAft>
                <a:spcPct val="0"/>
              </a:spcAft>
              <a:buFont typeface="Arial" pitchFamily="34"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a:t>
            </a:r>
            <a:endParaRPr lang="zh-CN" altLang="en-US" sz="800" dirty="0">
              <a:solidFill>
                <a:schemeClr val="tx1">
                  <a:lumMod val="65000"/>
                  <a:lumOff val="35000"/>
                </a:schemeClr>
              </a:solidFill>
              <a:latin typeface="Arial" pitchFamily="34" charset="0"/>
            </a:endParaRPr>
          </a:p>
        </p:txBody>
      </p:sp>
      <p:sp>
        <p:nvSpPr>
          <p:cNvPr id="265" name="淘宝网Chenying0907出品 19"/>
          <p:cNvSpPr txBox="1">
            <a:spLocks noChangeArrowheads="1"/>
          </p:cNvSpPr>
          <p:nvPr/>
        </p:nvSpPr>
        <p:spPr bwMode="auto">
          <a:xfrm>
            <a:off x="1465812" y="3449320"/>
            <a:ext cx="51007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itchFamily="34" charset="0"/>
              <a:buNone/>
            </a:pPr>
            <a:r>
              <a:rPr lang="en-US" altLang="zh-CN" sz="1600" dirty="0">
                <a:solidFill>
                  <a:schemeClr val="bg1"/>
                </a:solidFill>
                <a:latin typeface="+mj-ea"/>
                <a:ea typeface="+mj-ea"/>
              </a:rPr>
              <a:t>2</a:t>
            </a:r>
            <a:r>
              <a:rPr lang="zh-CN" altLang="en-US" sz="1600" dirty="0">
                <a:solidFill>
                  <a:schemeClr val="bg1"/>
                </a:solidFill>
                <a:latin typeface="+mj-ea"/>
                <a:ea typeface="+mj-ea"/>
              </a:rPr>
              <a:t>月</a:t>
            </a:r>
            <a:endParaRPr lang="zh-CN" altLang="zh-CN" sz="1600" dirty="0">
              <a:solidFill>
                <a:schemeClr val="bg1"/>
              </a:solidFill>
              <a:latin typeface="+mj-ea"/>
              <a:ea typeface="+mj-ea"/>
            </a:endParaRPr>
          </a:p>
        </p:txBody>
      </p:sp>
      <p:sp>
        <p:nvSpPr>
          <p:cNvPr id="266" name="淘宝网Chenying0907出品 20"/>
          <p:cNvSpPr txBox="1">
            <a:spLocks noChangeArrowheads="1"/>
          </p:cNvSpPr>
          <p:nvPr/>
        </p:nvSpPr>
        <p:spPr bwMode="auto">
          <a:xfrm>
            <a:off x="2883450" y="2769235"/>
            <a:ext cx="51007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1600" dirty="0">
                <a:solidFill>
                  <a:schemeClr val="bg1"/>
                </a:solidFill>
                <a:latin typeface="+mj-ea"/>
                <a:ea typeface="+mj-ea"/>
              </a:rPr>
              <a:t>4</a:t>
            </a:r>
            <a:r>
              <a:rPr lang="zh-CN" altLang="en-US" sz="1600" dirty="0">
                <a:solidFill>
                  <a:schemeClr val="bg1"/>
                </a:solidFill>
                <a:latin typeface="+mj-ea"/>
                <a:ea typeface="+mj-ea"/>
              </a:rPr>
              <a:t>月</a:t>
            </a:r>
            <a:endParaRPr lang="zh-CN" altLang="zh-CN" sz="1600" dirty="0">
              <a:solidFill>
                <a:schemeClr val="bg1"/>
              </a:solidFill>
              <a:latin typeface="+mj-ea"/>
              <a:ea typeface="+mj-ea"/>
            </a:endParaRPr>
          </a:p>
        </p:txBody>
      </p:sp>
      <p:sp>
        <p:nvSpPr>
          <p:cNvPr id="267" name="淘宝网Chenying0907出品 21"/>
          <p:cNvSpPr txBox="1">
            <a:spLocks noChangeArrowheads="1"/>
          </p:cNvSpPr>
          <p:nvPr/>
        </p:nvSpPr>
        <p:spPr bwMode="auto">
          <a:xfrm>
            <a:off x="4305374" y="3543652"/>
            <a:ext cx="51007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itchFamily="34" charset="0"/>
              <a:buNone/>
            </a:pPr>
            <a:r>
              <a:rPr lang="en-US" altLang="zh-CN" sz="1600" dirty="0">
                <a:solidFill>
                  <a:schemeClr val="bg1"/>
                </a:solidFill>
                <a:latin typeface="+mj-ea"/>
                <a:ea typeface="+mj-ea"/>
              </a:rPr>
              <a:t>7</a:t>
            </a:r>
            <a:r>
              <a:rPr lang="zh-CN" altLang="en-US" sz="1600" dirty="0">
                <a:solidFill>
                  <a:schemeClr val="bg1"/>
                </a:solidFill>
                <a:latin typeface="+mj-ea"/>
                <a:ea typeface="+mj-ea"/>
              </a:rPr>
              <a:t>月</a:t>
            </a:r>
            <a:endParaRPr lang="zh-CN" altLang="zh-CN" sz="1600" dirty="0">
              <a:solidFill>
                <a:schemeClr val="bg1"/>
              </a:solidFill>
              <a:latin typeface="+mj-ea"/>
              <a:ea typeface="+mj-ea"/>
            </a:endParaRPr>
          </a:p>
        </p:txBody>
      </p:sp>
      <p:sp>
        <p:nvSpPr>
          <p:cNvPr id="268" name="淘宝网Chenying0907出品 22"/>
          <p:cNvSpPr txBox="1">
            <a:spLocks noChangeArrowheads="1"/>
          </p:cNvSpPr>
          <p:nvPr/>
        </p:nvSpPr>
        <p:spPr bwMode="auto">
          <a:xfrm>
            <a:off x="5660200" y="2823996"/>
            <a:ext cx="63030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1600" dirty="0">
                <a:solidFill>
                  <a:schemeClr val="bg1"/>
                </a:solidFill>
                <a:latin typeface="+mj-ea"/>
                <a:ea typeface="+mj-ea"/>
              </a:rPr>
              <a:t>10</a:t>
            </a:r>
            <a:r>
              <a:rPr lang="zh-CN" altLang="en-US" sz="1600" dirty="0">
                <a:solidFill>
                  <a:schemeClr val="bg1"/>
                </a:solidFill>
                <a:latin typeface="+mj-ea"/>
                <a:ea typeface="+mj-ea"/>
              </a:rPr>
              <a:t>月</a:t>
            </a:r>
            <a:endParaRPr lang="zh-CN" altLang="zh-CN" sz="1600" dirty="0">
              <a:solidFill>
                <a:schemeClr val="bg1"/>
              </a:solidFill>
              <a:latin typeface="+mj-ea"/>
              <a:ea typeface="+mj-ea"/>
            </a:endParaRPr>
          </a:p>
        </p:txBody>
      </p:sp>
      <p:sp>
        <p:nvSpPr>
          <p:cNvPr id="269" name="淘宝网Chenying0907出品 23"/>
          <p:cNvSpPr txBox="1">
            <a:spLocks noChangeArrowheads="1"/>
          </p:cNvSpPr>
          <p:nvPr/>
        </p:nvSpPr>
        <p:spPr bwMode="auto">
          <a:xfrm>
            <a:off x="7071487" y="3527075"/>
            <a:ext cx="630302"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buFont typeface="Arial" pitchFamily="34" charset="0"/>
              <a:buNone/>
            </a:pPr>
            <a:r>
              <a:rPr lang="en-US" altLang="zh-CN" sz="1600" dirty="0">
                <a:solidFill>
                  <a:schemeClr val="bg1"/>
                </a:solidFill>
                <a:latin typeface="+mj-ea"/>
                <a:ea typeface="+mj-ea"/>
              </a:rPr>
              <a:t>12</a:t>
            </a:r>
            <a:r>
              <a:rPr lang="zh-CN" altLang="en-US" sz="1600" dirty="0">
                <a:solidFill>
                  <a:schemeClr val="bg1"/>
                </a:solidFill>
                <a:latin typeface="+mj-ea"/>
                <a:ea typeface="+mj-ea"/>
              </a:rPr>
              <a:t>月</a:t>
            </a:r>
            <a:endParaRPr lang="zh-CN" altLang="zh-CN" sz="1600" dirty="0">
              <a:solidFill>
                <a:schemeClr val="bg1"/>
              </a:solidFill>
              <a:latin typeface="+mj-ea"/>
              <a:ea typeface="+mj-ea"/>
            </a:endParaRPr>
          </a:p>
        </p:txBody>
      </p:sp>
      <p:sp>
        <p:nvSpPr>
          <p:cNvPr id="270" name="TextBox 269"/>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6344235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667">
                                      <p:stCondLst>
                                        <p:cond delay="500"/>
                                      </p:stCondLst>
                                      <p:childTnLst>
                                        <p:set>
                                          <p:cBhvr>
                                            <p:cTn id="6" dur="1" fill="hold">
                                              <p:stCondLst>
                                                <p:cond delay="0"/>
                                              </p:stCondLst>
                                            </p:cTn>
                                            <p:tgtEl>
                                              <p:spTgt spid="240"/>
                                            </p:tgtEl>
                                            <p:attrNameLst>
                                              <p:attrName>style.visibility</p:attrName>
                                            </p:attrNameLst>
                                          </p:cBhvr>
                                          <p:to>
                                            <p:strVal val="visible"/>
                                          </p:to>
                                        </p:set>
                                        <p:anim calcmode="lin" valueType="num" p14:bounceEnd="66667">
                                          <p:cBhvr additive="base">
                                            <p:cTn id="7" dur="600" fill="hold"/>
                                            <p:tgtEl>
                                              <p:spTgt spid="240"/>
                                            </p:tgtEl>
                                            <p:attrNameLst>
                                              <p:attrName>ppt_x</p:attrName>
                                            </p:attrNameLst>
                                          </p:cBhvr>
                                          <p:tavLst>
                                            <p:tav tm="0">
                                              <p:val>
                                                <p:strVal val="#ppt_x"/>
                                              </p:val>
                                            </p:tav>
                                            <p:tav tm="100000">
                                              <p:val>
                                                <p:strVal val="#ppt_x"/>
                                              </p:val>
                                            </p:tav>
                                          </p:tavLst>
                                        </p:anim>
                                        <p:anim calcmode="lin" valueType="num" p14:bounceEnd="66667">
                                          <p:cBhvr additive="base">
                                            <p:cTn id="8" dur="600" fill="hold"/>
                                            <p:tgtEl>
                                              <p:spTgt spid="24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6667">
                                      <p:stCondLst>
                                        <p:cond delay="500"/>
                                      </p:stCondLst>
                                      <p:childTnLst>
                                        <p:set>
                                          <p:cBhvr>
                                            <p:cTn id="10" dur="1" fill="hold">
                                              <p:stCondLst>
                                                <p:cond delay="0"/>
                                              </p:stCondLst>
                                            </p:cTn>
                                            <p:tgtEl>
                                              <p:spTgt spid="265"/>
                                            </p:tgtEl>
                                            <p:attrNameLst>
                                              <p:attrName>style.visibility</p:attrName>
                                            </p:attrNameLst>
                                          </p:cBhvr>
                                          <p:to>
                                            <p:strVal val="visible"/>
                                          </p:to>
                                        </p:set>
                                        <p:anim calcmode="lin" valueType="num" p14:bounceEnd="66667">
                                          <p:cBhvr additive="base">
                                            <p:cTn id="11" dur="600" fill="hold"/>
                                            <p:tgtEl>
                                              <p:spTgt spid="265"/>
                                            </p:tgtEl>
                                            <p:attrNameLst>
                                              <p:attrName>ppt_x</p:attrName>
                                            </p:attrNameLst>
                                          </p:cBhvr>
                                          <p:tavLst>
                                            <p:tav tm="0">
                                              <p:val>
                                                <p:strVal val="#ppt_x"/>
                                              </p:val>
                                            </p:tav>
                                            <p:tav tm="100000">
                                              <p:val>
                                                <p:strVal val="#ppt_x"/>
                                              </p:val>
                                            </p:tav>
                                          </p:tavLst>
                                        </p:anim>
                                        <p:anim calcmode="lin" valueType="num" p14:bounceEnd="66667">
                                          <p:cBhvr additive="base">
                                            <p:cTn id="12" dur="600" fill="hold"/>
                                            <p:tgtEl>
                                              <p:spTgt spid="265"/>
                                            </p:tgtEl>
                                            <p:attrNameLst>
                                              <p:attrName>ppt_y</p:attrName>
                                            </p:attrNameLst>
                                          </p:cBhvr>
                                          <p:tavLst>
                                            <p:tav tm="0">
                                              <p:val>
                                                <p:strVal val="1+#ppt_h/2"/>
                                              </p:val>
                                            </p:tav>
                                            <p:tav tm="100000">
                                              <p:val>
                                                <p:strVal val="#ppt_y"/>
                                              </p:val>
                                            </p:tav>
                                          </p:tavLst>
                                        </p:anim>
                                      </p:childTnLst>
                                    </p:cTn>
                                  </p:par>
                                  <p:par>
                                    <p:cTn id="13" presetID="21" presetClass="entr" presetSubtype="1" fill="hold" grpId="0" nodeType="withEffect">
                                      <p:stCondLst>
                                        <p:cond delay="1100"/>
                                      </p:stCondLst>
                                      <p:childTnLst>
                                        <p:set>
                                          <p:cBhvr>
                                            <p:cTn id="14" dur="1" fill="hold">
                                              <p:stCondLst>
                                                <p:cond delay="0"/>
                                              </p:stCondLst>
                                            </p:cTn>
                                            <p:tgtEl>
                                              <p:spTgt spid="235"/>
                                            </p:tgtEl>
                                            <p:attrNameLst>
                                              <p:attrName>style.visibility</p:attrName>
                                            </p:attrNameLst>
                                          </p:cBhvr>
                                          <p:to>
                                            <p:strVal val="visible"/>
                                          </p:to>
                                        </p:set>
                                        <p:animEffect transition="in" filter="wheel(1)">
                                          <p:cBhvr>
                                            <p:cTn id="15" dur="500"/>
                                            <p:tgtEl>
                                              <p:spTgt spid="235"/>
                                            </p:tgtEl>
                                          </p:cBhvr>
                                        </p:animEffect>
                                      </p:childTnLst>
                                    </p:cTn>
                                  </p:par>
                                  <p:par>
                                    <p:cTn id="16" presetID="53" presetClass="entr" presetSubtype="16" fill="hold" grpId="0" nodeType="withEffect">
                                      <p:stCondLst>
                                        <p:cond delay="1300"/>
                                      </p:stCondLst>
                                      <p:childTnLst>
                                        <p:set>
                                          <p:cBhvr>
                                            <p:cTn id="17" dur="1" fill="hold">
                                              <p:stCondLst>
                                                <p:cond delay="0"/>
                                              </p:stCondLst>
                                            </p:cTn>
                                            <p:tgtEl>
                                              <p:spTgt spid="260"/>
                                            </p:tgtEl>
                                            <p:attrNameLst>
                                              <p:attrName>style.visibility</p:attrName>
                                            </p:attrNameLst>
                                          </p:cBhvr>
                                          <p:to>
                                            <p:strVal val="visible"/>
                                          </p:to>
                                        </p:set>
                                        <p:anim calcmode="lin" valueType="num">
                                          <p:cBhvr>
                                            <p:cTn id="18" dur="300" fill="hold"/>
                                            <p:tgtEl>
                                              <p:spTgt spid="260"/>
                                            </p:tgtEl>
                                            <p:attrNameLst>
                                              <p:attrName>ppt_w</p:attrName>
                                            </p:attrNameLst>
                                          </p:cBhvr>
                                          <p:tavLst>
                                            <p:tav tm="0">
                                              <p:val>
                                                <p:fltVal val="0"/>
                                              </p:val>
                                            </p:tav>
                                            <p:tav tm="100000">
                                              <p:val>
                                                <p:strVal val="#ppt_w"/>
                                              </p:val>
                                            </p:tav>
                                          </p:tavLst>
                                        </p:anim>
                                        <p:anim calcmode="lin" valueType="num">
                                          <p:cBhvr>
                                            <p:cTn id="19" dur="300" fill="hold"/>
                                            <p:tgtEl>
                                              <p:spTgt spid="260"/>
                                            </p:tgtEl>
                                            <p:attrNameLst>
                                              <p:attrName>ppt_h</p:attrName>
                                            </p:attrNameLst>
                                          </p:cBhvr>
                                          <p:tavLst>
                                            <p:tav tm="0">
                                              <p:val>
                                                <p:fltVal val="0"/>
                                              </p:val>
                                            </p:tav>
                                            <p:tav tm="100000">
                                              <p:val>
                                                <p:strVal val="#ppt_h"/>
                                              </p:val>
                                            </p:tav>
                                          </p:tavLst>
                                        </p:anim>
                                        <p:animEffect transition="in" filter="fade">
                                          <p:cBhvr>
                                            <p:cTn id="20" dur="300"/>
                                            <p:tgtEl>
                                              <p:spTgt spid="260"/>
                                            </p:tgtEl>
                                          </p:cBhvr>
                                        </p:animEffect>
                                      </p:childTnLst>
                                    </p:cTn>
                                  </p:par>
                                  <p:par>
                                    <p:cTn id="21" presetID="6" presetClass="emph" presetSubtype="0" autoRev="1" fill="hold" grpId="1" nodeType="withEffect">
                                      <p:stCondLst>
                                        <p:cond delay="1600"/>
                                      </p:stCondLst>
                                      <p:childTnLst>
                                        <p:animScale>
                                          <p:cBhvr>
                                            <p:cTn id="22" dur="150" fill="hold"/>
                                            <p:tgtEl>
                                              <p:spTgt spid="260"/>
                                            </p:tgtEl>
                                          </p:cBhvr>
                                          <p:by x="110000" y="110000"/>
                                        </p:animScale>
                                      </p:childTnLst>
                                    </p:cTn>
                                  </p:par>
                                  <p:par>
                                    <p:cTn id="23" presetID="2" presetClass="entr" presetSubtype="4" fill="hold" nodeType="withEffect" p14:presetBounceEnd="66667">
                                      <p:stCondLst>
                                        <p:cond delay="1600"/>
                                      </p:stCondLst>
                                      <p:childTnLst>
                                        <p:set>
                                          <p:cBhvr>
                                            <p:cTn id="24" dur="1" fill="hold">
                                              <p:stCondLst>
                                                <p:cond delay="0"/>
                                              </p:stCondLst>
                                            </p:cTn>
                                            <p:tgtEl>
                                              <p:spTgt spid="244"/>
                                            </p:tgtEl>
                                            <p:attrNameLst>
                                              <p:attrName>style.visibility</p:attrName>
                                            </p:attrNameLst>
                                          </p:cBhvr>
                                          <p:to>
                                            <p:strVal val="visible"/>
                                          </p:to>
                                        </p:set>
                                        <p:anim calcmode="lin" valueType="num" p14:bounceEnd="66667">
                                          <p:cBhvr additive="base">
                                            <p:cTn id="25" dur="600" fill="hold"/>
                                            <p:tgtEl>
                                              <p:spTgt spid="244"/>
                                            </p:tgtEl>
                                            <p:attrNameLst>
                                              <p:attrName>ppt_x</p:attrName>
                                            </p:attrNameLst>
                                          </p:cBhvr>
                                          <p:tavLst>
                                            <p:tav tm="0">
                                              <p:val>
                                                <p:strVal val="#ppt_x"/>
                                              </p:val>
                                            </p:tav>
                                            <p:tav tm="100000">
                                              <p:val>
                                                <p:strVal val="#ppt_x"/>
                                              </p:val>
                                            </p:tav>
                                          </p:tavLst>
                                        </p:anim>
                                        <p:anim calcmode="lin" valueType="num" p14:bounceEnd="66667">
                                          <p:cBhvr additive="base">
                                            <p:cTn id="26" dur="600" fill="hold"/>
                                            <p:tgtEl>
                                              <p:spTgt spid="24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66667">
                                      <p:stCondLst>
                                        <p:cond delay="1600"/>
                                      </p:stCondLst>
                                      <p:childTnLst>
                                        <p:set>
                                          <p:cBhvr>
                                            <p:cTn id="28" dur="1" fill="hold">
                                              <p:stCondLst>
                                                <p:cond delay="0"/>
                                              </p:stCondLst>
                                            </p:cTn>
                                            <p:tgtEl>
                                              <p:spTgt spid="266"/>
                                            </p:tgtEl>
                                            <p:attrNameLst>
                                              <p:attrName>style.visibility</p:attrName>
                                            </p:attrNameLst>
                                          </p:cBhvr>
                                          <p:to>
                                            <p:strVal val="visible"/>
                                          </p:to>
                                        </p:set>
                                        <p:anim calcmode="lin" valueType="num" p14:bounceEnd="66667">
                                          <p:cBhvr additive="base">
                                            <p:cTn id="29" dur="600" fill="hold"/>
                                            <p:tgtEl>
                                              <p:spTgt spid="266"/>
                                            </p:tgtEl>
                                            <p:attrNameLst>
                                              <p:attrName>ppt_x</p:attrName>
                                            </p:attrNameLst>
                                          </p:cBhvr>
                                          <p:tavLst>
                                            <p:tav tm="0">
                                              <p:val>
                                                <p:strVal val="#ppt_x"/>
                                              </p:val>
                                            </p:tav>
                                            <p:tav tm="100000">
                                              <p:val>
                                                <p:strVal val="#ppt_x"/>
                                              </p:val>
                                            </p:tav>
                                          </p:tavLst>
                                        </p:anim>
                                        <p:anim calcmode="lin" valueType="num" p14:bounceEnd="66667">
                                          <p:cBhvr additive="base">
                                            <p:cTn id="30" dur="600" fill="hold"/>
                                            <p:tgtEl>
                                              <p:spTgt spid="266"/>
                                            </p:tgtEl>
                                            <p:attrNameLst>
                                              <p:attrName>ppt_y</p:attrName>
                                            </p:attrNameLst>
                                          </p:cBhvr>
                                          <p:tavLst>
                                            <p:tav tm="0">
                                              <p:val>
                                                <p:strVal val="1+#ppt_h/2"/>
                                              </p:val>
                                            </p:tav>
                                            <p:tav tm="100000">
                                              <p:val>
                                                <p:strVal val="#ppt_y"/>
                                              </p:val>
                                            </p:tav>
                                          </p:tavLst>
                                        </p:anim>
                                      </p:childTnLst>
                                    </p:cTn>
                                  </p:par>
                                  <p:par>
                                    <p:cTn id="31" presetID="21" presetClass="entr" presetSubtype="1" fill="hold" grpId="0" nodeType="withEffect">
                                      <p:stCondLst>
                                        <p:cond delay="2200"/>
                                      </p:stCondLst>
                                      <p:childTnLst>
                                        <p:set>
                                          <p:cBhvr>
                                            <p:cTn id="32" dur="1" fill="hold">
                                              <p:stCondLst>
                                                <p:cond delay="0"/>
                                              </p:stCondLst>
                                            </p:cTn>
                                            <p:tgtEl>
                                              <p:spTgt spid="238"/>
                                            </p:tgtEl>
                                            <p:attrNameLst>
                                              <p:attrName>style.visibility</p:attrName>
                                            </p:attrNameLst>
                                          </p:cBhvr>
                                          <p:to>
                                            <p:strVal val="visible"/>
                                          </p:to>
                                        </p:set>
                                        <p:animEffect transition="in" filter="wheel(1)">
                                          <p:cBhvr>
                                            <p:cTn id="33" dur="500"/>
                                            <p:tgtEl>
                                              <p:spTgt spid="238"/>
                                            </p:tgtEl>
                                          </p:cBhvr>
                                        </p:animEffect>
                                      </p:childTnLst>
                                    </p:cTn>
                                  </p:par>
                                  <p:par>
                                    <p:cTn id="34" presetID="53" presetClass="entr" presetSubtype="16" fill="hold" grpId="0" nodeType="withEffect">
                                      <p:stCondLst>
                                        <p:cond delay="2400"/>
                                      </p:stCondLst>
                                      <p:childTnLst>
                                        <p:set>
                                          <p:cBhvr>
                                            <p:cTn id="35" dur="1" fill="hold">
                                              <p:stCondLst>
                                                <p:cond delay="0"/>
                                              </p:stCondLst>
                                            </p:cTn>
                                            <p:tgtEl>
                                              <p:spTgt spid="264"/>
                                            </p:tgtEl>
                                            <p:attrNameLst>
                                              <p:attrName>style.visibility</p:attrName>
                                            </p:attrNameLst>
                                          </p:cBhvr>
                                          <p:to>
                                            <p:strVal val="visible"/>
                                          </p:to>
                                        </p:set>
                                        <p:anim calcmode="lin" valueType="num">
                                          <p:cBhvr>
                                            <p:cTn id="36" dur="300" fill="hold"/>
                                            <p:tgtEl>
                                              <p:spTgt spid="264"/>
                                            </p:tgtEl>
                                            <p:attrNameLst>
                                              <p:attrName>ppt_w</p:attrName>
                                            </p:attrNameLst>
                                          </p:cBhvr>
                                          <p:tavLst>
                                            <p:tav tm="0">
                                              <p:val>
                                                <p:fltVal val="0"/>
                                              </p:val>
                                            </p:tav>
                                            <p:tav tm="100000">
                                              <p:val>
                                                <p:strVal val="#ppt_w"/>
                                              </p:val>
                                            </p:tav>
                                          </p:tavLst>
                                        </p:anim>
                                        <p:anim calcmode="lin" valueType="num">
                                          <p:cBhvr>
                                            <p:cTn id="37" dur="300" fill="hold"/>
                                            <p:tgtEl>
                                              <p:spTgt spid="264"/>
                                            </p:tgtEl>
                                            <p:attrNameLst>
                                              <p:attrName>ppt_h</p:attrName>
                                            </p:attrNameLst>
                                          </p:cBhvr>
                                          <p:tavLst>
                                            <p:tav tm="0">
                                              <p:val>
                                                <p:fltVal val="0"/>
                                              </p:val>
                                            </p:tav>
                                            <p:tav tm="100000">
                                              <p:val>
                                                <p:strVal val="#ppt_h"/>
                                              </p:val>
                                            </p:tav>
                                          </p:tavLst>
                                        </p:anim>
                                        <p:animEffect transition="in" filter="fade">
                                          <p:cBhvr>
                                            <p:cTn id="38" dur="300"/>
                                            <p:tgtEl>
                                              <p:spTgt spid="264"/>
                                            </p:tgtEl>
                                          </p:cBhvr>
                                        </p:animEffect>
                                      </p:childTnLst>
                                    </p:cTn>
                                  </p:par>
                                  <p:par>
                                    <p:cTn id="39" presetID="6" presetClass="emph" presetSubtype="0" autoRev="1" fill="hold" grpId="1" nodeType="withEffect">
                                      <p:stCondLst>
                                        <p:cond delay="2700"/>
                                      </p:stCondLst>
                                      <p:childTnLst>
                                        <p:animScale>
                                          <p:cBhvr>
                                            <p:cTn id="40" dur="150" fill="hold"/>
                                            <p:tgtEl>
                                              <p:spTgt spid="264"/>
                                            </p:tgtEl>
                                          </p:cBhvr>
                                          <p:by x="110000" y="110000"/>
                                        </p:animScale>
                                      </p:childTnLst>
                                    </p:cTn>
                                  </p:par>
                                  <p:par>
                                    <p:cTn id="41" presetID="2" presetClass="entr" presetSubtype="4" fill="hold" nodeType="withEffect" p14:presetBounceEnd="66667">
                                      <p:stCondLst>
                                        <p:cond delay="2700"/>
                                      </p:stCondLst>
                                      <p:childTnLst>
                                        <p:set>
                                          <p:cBhvr>
                                            <p:cTn id="42" dur="1" fill="hold">
                                              <p:stCondLst>
                                                <p:cond delay="0"/>
                                              </p:stCondLst>
                                            </p:cTn>
                                            <p:tgtEl>
                                              <p:spTgt spid="248"/>
                                            </p:tgtEl>
                                            <p:attrNameLst>
                                              <p:attrName>style.visibility</p:attrName>
                                            </p:attrNameLst>
                                          </p:cBhvr>
                                          <p:to>
                                            <p:strVal val="visible"/>
                                          </p:to>
                                        </p:set>
                                        <p:anim calcmode="lin" valueType="num" p14:bounceEnd="66667">
                                          <p:cBhvr additive="base">
                                            <p:cTn id="43" dur="600" fill="hold"/>
                                            <p:tgtEl>
                                              <p:spTgt spid="248"/>
                                            </p:tgtEl>
                                            <p:attrNameLst>
                                              <p:attrName>ppt_x</p:attrName>
                                            </p:attrNameLst>
                                          </p:cBhvr>
                                          <p:tavLst>
                                            <p:tav tm="0">
                                              <p:val>
                                                <p:strVal val="#ppt_x"/>
                                              </p:val>
                                            </p:tav>
                                            <p:tav tm="100000">
                                              <p:val>
                                                <p:strVal val="#ppt_x"/>
                                              </p:val>
                                            </p:tav>
                                          </p:tavLst>
                                        </p:anim>
                                        <p:anim calcmode="lin" valueType="num" p14:bounceEnd="66667">
                                          <p:cBhvr additive="base">
                                            <p:cTn id="44" dur="600" fill="hold"/>
                                            <p:tgtEl>
                                              <p:spTgt spid="24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14:presetBounceEnd="66667">
                                      <p:stCondLst>
                                        <p:cond delay="2700"/>
                                      </p:stCondLst>
                                      <p:childTnLst>
                                        <p:set>
                                          <p:cBhvr>
                                            <p:cTn id="46" dur="1" fill="hold">
                                              <p:stCondLst>
                                                <p:cond delay="0"/>
                                              </p:stCondLst>
                                            </p:cTn>
                                            <p:tgtEl>
                                              <p:spTgt spid="267"/>
                                            </p:tgtEl>
                                            <p:attrNameLst>
                                              <p:attrName>style.visibility</p:attrName>
                                            </p:attrNameLst>
                                          </p:cBhvr>
                                          <p:to>
                                            <p:strVal val="visible"/>
                                          </p:to>
                                        </p:set>
                                        <p:anim calcmode="lin" valueType="num" p14:bounceEnd="66667">
                                          <p:cBhvr additive="base">
                                            <p:cTn id="47" dur="600" fill="hold"/>
                                            <p:tgtEl>
                                              <p:spTgt spid="267"/>
                                            </p:tgtEl>
                                            <p:attrNameLst>
                                              <p:attrName>ppt_x</p:attrName>
                                            </p:attrNameLst>
                                          </p:cBhvr>
                                          <p:tavLst>
                                            <p:tav tm="0">
                                              <p:val>
                                                <p:strVal val="#ppt_x"/>
                                              </p:val>
                                            </p:tav>
                                            <p:tav tm="100000">
                                              <p:val>
                                                <p:strVal val="#ppt_x"/>
                                              </p:val>
                                            </p:tav>
                                          </p:tavLst>
                                        </p:anim>
                                        <p:anim calcmode="lin" valueType="num" p14:bounceEnd="66667">
                                          <p:cBhvr additive="base">
                                            <p:cTn id="48" dur="600" fill="hold"/>
                                            <p:tgtEl>
                                              <p:spTgt spid="267"/>
                                            </p:tgtEl>
                                            <p:attrNameLst>
                                              <p:attrName>ppt_y</p:attrName>
                                            </p:attrNameLst>
                                          </p:cBhvr>
                                          <p:tavLst>
                                            <p:tav tm="0">
                                              <p:val>
                                                <p:strVal val="1+#ppt_h/2"/>
                                              </p:val>
                                            </p:tav>
                                            <p:tav tm="100000">
                                              <p:val>
                                                <p:strVal val="#ppt_y"/>
                                              </p:val>
                                            </p:tav>
                                          </p:tavLst>
                                        </p:anim>
                                      </p:childTnLst>
                                    </p:cTn>
                                  </p:par>
                                  <p:par>
                                    <p:cTn id="49" presetID="21" presetClass="entr" presetSubtype="1" fill="hold" grpId="0" nodeType="withEffect">
                                      <p:stCondLst>
                                        <p:cond delay="3300"/>
                                      </p:stCondLst>
                                      <p:childTnLst>
                                        <p:set>
                                          <p:cBhvr>
                                            <p:cTn id="50" dur="1" fill="hold">
                                              <p:stCondLst>
                                                <p:cond delay="0"/>
                                              </p:stCondLst>
                                            </p:cTn>
                                            <p:tgtEl>
                                              <p:spTgt spid="236"/>
                                            </p:tgtEl>
                                            <p:attrNameLst>
                                              <p:attrName>style.visibility</p:attrName>
                                            </p:attrNameLst>
                                          </p:cBhvr>
                                          <p:to>
                                            <p:strVal val="visible"/>
                                          </p:to>
                                        </p:set>
                                        <p:animEffect transition="in" filter="wheel(1)">
                                          <p:cBhvr>
                                            <p:cTn id="51" dur="500"/>
                                            <p:tgtEl>
                                              <p:spTgt spid="236"/>
                                            </p:tgtEl>
                                          </p:cBhvr>
                                        </p:animEffect>
                                      </p:childTnLst>
                                    </p:cTn>
                                  </p:par>
                                  <p:par>
                                    <p:cTn id="52" presetID="53" presetClass="entr" presetSubtype="16" fill="hold" grpId="0" nodeType="withEffect">
                                      <p:stCondLst>
                                        <p:cond delay="3500"/>
                                      </p:stCondLst>
                                      <p:childTnLst>
                                        <p:set>
                                          <p:cBhvr>
                                            <p:cTn id="53" dur="1" fill="hold">
                                              <p:stCondLst>
                                                <p:cond delay="0"/>
                                              </p:stCondLst>
                                            </p:cTn>
                                            <p:tgtEl>
                                              <p:spTgt spid="261"/>
                                            </p:tgtEl>
                                            <p:attrNameLst>
                                              <p:attrName>style.visibility</p:attrName>
                                            </p:attrNameLst>
                                          </p:cBhvr>
                                          <p:to>
                                            <p:strVal val="visible"/>
                                          </p:to>
                                        </p:set>
                                        <p:anim calcmode="lin" valueType="num">
                                          <p:cBhvr>
                                            <p:cTn id="54" dur="300" fill="hold"/>
                                            <p:tgtEl>
                                              <p:spTgt spid="261"/>
                                            </p:tgtEl>
                                            <p:attrNameLst>
                                              <p:attrName>ppt_w</p:attrName>
                                            </p:attrNameLst>
                                          </p:cBhvr>
                                          <p:tavLst>
                                            <p:tav tm="0">
                                              <p:val>
                                                <p:fltVal val="0"/>
                                              </p:val>
                                            </p:tav>
                                            <p:tav tm="100000">
                                              <p:val>
                                                <p:strVal val="#ppt_w"/>
                                              </p:val>
                                            </p:tav>
                                          </p:tavLst>
                                        </p:anim>
                                        <p:anim calcmode="lin" valueType="num">
                                          <p:cBhvr>
                                            <p:cTn id="55" dur="300" fill="hold"/>
                                            <p:tgtEl>
                                              <p:spTgt spid="261"/>
                                            </p:tgtEl>
                                            <p:attrNameLst>
                                              <p:attrName>ppt_h</p:attrName>
                                            </p:attrNameLst>
                                          </p:cBhvr>
                                          <p:tavLst>
                                            <p:tav tm="0">
                                              <p:val>
                                                <p:fltVal val="0"/>
                                              </p:val>
                                            </p:tav>
                                            <p:tav tm="100000">
                                              <p:val>
                                                <p:strVal val="#ppt_h"/>
                                              </p:val>
                                            </p:tav>
                                          </p:tavLst>
                                        </p:anim>
                                        <p:animEffect transition="in" filter="fade">
                                          <p:cBhvr>
                                            <p:cTn id="56" dur="300"/>
                                            <p:tgtEl>
                                              <p:spTgt spid="261"/>
                                            </p:tgtEl>
                                          </p:cBhvr>
                                        </p:animEffect>
                                      </p:childTnLst>
                                    </p:cTn>
                                  </p:par>
                                  <p:par>
                                    <p:cTn id="57" presetID="6" presetClass="emph" presetSubtype="0" autoRev="1" fill="hold" grpId="1" nodeType="withEffect">
                                      <p:stCondLst>
                                        <p:cond delay="3800"/>
                                      </p:stCondLst>
                                      <p:childTnLst>
                                        <p:animScale>
                                          <p:cBhvr>
                                            <p:cTn id="58" dur="150" fill="hold"/>
                                            <p:tgtEl>
                                              <p:spTgt spid="261"/>
                                            </p:tgtEl>
                                          </p:cBhvr>
                                          <p:by x="110000" y="110000"/>
                                        </p:animScale>
                                      </p:childTnLst>
                                    </p:cTn>
                                  </p:par>
                                  <p:par>
                                    <p:cTn id="59" presetID="2" presetClass="entr" presetSubtype="4" fill="hold" nodeType="withEffect" p14:presetBounceEnd="66667">
                                      <p:stCondLst>
                                        <p:cond delay="3800"/>
                                      </p:stCondLst>
                                      <p:childTnLst>
                                        <p:set>
                                          <p:cBhvr>
                                            <p:cTn id="60" dur="1" fill="hold">
                                              <p:stCondLst>
                                                <p:cond delay="0"/>
                                              </p:stCondLst>
                                            </p:cTn>
                                            <p:tgtEl>
                                              <p:spTgt spid="252"/>
                                            </p:tgtEl>
                                            <p:attrNameLst>
                                              <p:attrName>style.visibility</p:attrName>
                                            </p:attrNameLst>
                                          </p:cBhvr>
                                          <p:to>
                                            <p:strVal val="visible"/>
                                          </p:to>
                                        </p:set>
                                        <p:anim calcmode="lin" valueType="num" p14:bounceEnd="66667">
                                          <p:cBhvr additive="base">
                                            <p:cTn id="61" dur="600" fill="hold"/>
                                            <p:tgtEl>
                                              <p:spTgt spid="252"/>
                                            </p:tgtEl>
                                            <p:attrNameLst>
                                              <p:attrName>ppt_x</p:attrName>
                                            </p:attrNameLst>
                                          </p:cBhvr>
                                          <p:tavLst>
                                            <p:tav tm="0">
                                              <p:val>
                                                <p:strVal val="#ppt_x"/>
                                              </p:val>
                                            </p:tav>
                                            <p:tav tm="100000">
                                              <p:val>
                                                <p:strVal val="#ppt_x"/>
                                              </p:val>
                                            </p:tav>
                                          </p:tavLst>
                                        </p:anim>
                                        <p:anim calcmode="lin" valueType="num" p14:bounceEnd="66667">
                                          <p:cBhvr additive="base">
                                            <p:cTn id="62" dur="600" fill="hold"/>
                                            <p:tgtEl>
                                              <p:spTgt spid="25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14:presetBounceEnd="66667">
                                      <p:stCondLst>
                                        <p:cond delay="3800"/>
                                      </p:stCondLst>
                                      <p:childTnLst>
                                        <p:set>
                                          <p:cBhvr>
                                            <p:cTn id="64" dur="1" fill="hold">
                                              <p:stCondLst>
                                                <p:cond delay="0"/>
                                              </p:stCondLst>
                                            </p:cTn>
                                            <p:tgtEl>
                                              <p:spTgt spid="268"/>
                                            </p:tgtEl>
                                            <p:attrNameLst>
                                              <p:attrName>style.visibility</p:attrName>
                                            </p:attrNameLst>
                                          </p:cBhvr>
                                          <p:to>
                                            <p:strVal val="visible"/>
                                          </p:to>
                                        </p:set>
                                        <p:anim calcmode="lin" valueType="num" p14:bounceEnd="66667">
                                          <p:cBhvr additive="base">
                                            <p:cTn id="65" dur="600" fill="hold"/>
                                            <p:tgtEl>
                                              <p:spTgt spid="268"/>
                                            </p:tgtEl>
                                            <p:attrNameLst>
                                              <p:attrName>ppt_x</p:attrName>
                                            </p:attrNameLst>
                                          </p:cBhvr>
                                          <p:tavLst>
                                            <p:tav tm="0">
                                              <p:val>
                                                <p:strVal val="#ppt_x"/>
                                              </p:val>
                                            </p:tav>
                                            <p:tav tm="100000">
                                              <p:val>
                                                <p:strVal val="#ppt_x"/>
                                              </p:val>
                                            </p:tav>
                                          </p:tavLst>
                                        </p:anim>
                                        <p:anim calcmode="lin" valueType="num" p14:bounceEnd="66667">
                                          <p:cBhvr additive="base">
                                            <p:cTn id="66" dur="600" fill="hold"/>
                                            <p:tgtEl>
                                              <p:spTgt spid="268"/>
                                            </p:tgtEl>
                                            <p:attrNameLst>
                                              <p:attrName>ppt_y</p:attrName>
                                            </p:attrNameLst>
                                          </p:cBhvr>
                                          <p:tavLst>
                                            <p:tav tm="0">
                                              <p:val>
                                                <p:strVal val="1+#ppt_h/2"/>
                                              </p:val>
                                            </p:tav>
                                            <p:tav tm="100000">
                                              <p:val>
                                                <p:strVal val="#ppt_y"/>
                                              </p:val>
                                            </p:tav>
                                          </p:tavLst>
                                        </p:anim>
                                      </p:childTnLst>
                                    </p:cTn>
                                  </p:par>
                                  <p:par>
                                    <p:cTn id="67" presetID="21" presetClass="entr" presetSubtype="1" fill="hold" grpId="0" nodeType="withEffect">
                                      <p:stCondLst>
                                        <p:cond delay="4400"/>
                                      </p:stCondLst>
                                      <p:childTnLst>
                                        <p:set>
                                          <p:cBhvr>
                                            <p:cTn id="68" dur="1" fill="hold">
                                              <p:stCondLst>
                                                <p:cond delay="0"/>
                                              </p:stCondLst>
                                            </p:cTn>
                                            <p:tgtEl>
                                              <p:spTgt spid="239"/>
                                            </p:tgtEl>
                                            <p:attrNameLst>
                                              <p:attrName>style.visibility</p:attrName>
                                            </p:attrNameLst>
                                          </p:cBhvr>
                                          <p:to>
                                            <p:strVal val="visible"/>
                                          </p:to>
                                        </p:set>
                                        <p:animEffect transition="in" filter="wheel(1)">
                                          <p:cBhvr>
                                            <p:cTn id="69" dur="500"/>
                                            <p:tgtEl>
                                              <p:spTgt spid="239"/>
                                            </p:tgtEl>
                                          </p:cBhvr>
                                        </p:animEffect>
                                      </p:childTnLst>
                                    </p:cTn>
                                  </p:par>
                                  <p:par>
                                    <p:cTn id="70" presetID="53" presetClass="entr" presetSubtype="16" fill="hold" grpId="0" nodeType="withEffect">
                                      <p:stCondLst>
                                        <p:cond delay="4600"/>
                                      </p:stCondLst>
                                      <p:childTnLst>
                                        <p:set>
                                          <p:cBhvr>
                                            <p:cTn id="71" dur="1" fill="hold">
                                              <p:stCondLst>
                                                <p:cond delay="0"/>
                                              </p:stCondLst>
                                            </p:cTn>
                                            <p:tgtEl>
                                              <p:spTgt spid="263"/>
                                            </p:tgtEl>
                                            <p:attrNameLst>
                                              <p:attrName>style.visibility</p:attrName>
                                            </p:attrNameLst>
                                          </p:cBhvr>
                                          <p:to>
                                            <p:strVal val="visible"/>
                                          </p:to>
                                        </p:set>
                                        <p:anim calcmode="lin" valueType="num">
                                          <p:cBhvr>
                                            <p:cTn id="72" dur="300" fill="hold"/>
                                            <p:tgtEl>
                                              <p:spTgt spid="263"/>
                                            </p:tgtEl>
                                            <p:attrNameLst>
                                              <p:attrName>ppt_w</p:attrName>
                                            </p:attrNameLst>
                                          </p:cBhvr>
                                          <p:tavLst>
                                            <p:tav tm="0">
                                              <p:val>
                                                <p:fltVal val="0"/>
                                              </p:val>
                                            </p:tav>
                                            <p:tav tm="100000">
                                              <p:val>
                                                <p:strVal val="#ppt_w"/>
                                              </p:val>
                                            </p:tav>
                                          </p:tavLst>
                                        </p:anim>
                                        <p:anim calcmode="lin" valueType="num">
                                          <p:cBhvr>
                                            <p:cTn id="73" dur="300" fill="hold"/>
                                            <p:tgtEl>
                                              <p:spTgt spid="263"/>
                                            </p:tgtEl>
                                            <p:attrNameLst>
                                              <p:attrName>ppt_h</p:attrName>
                                            </p:attrNameLst>
                                          </p:cBhvr>
                                          <p:tavLst>
                                            <p:tav tm="0">
                                              <p:val>
                                                <p:fltVal val="0"/>
                                              </p:val>
                                            </p:tav>
                                            <p:tav tm="100000">
                                              <p:val>
                                                <p:strVal val="#ppt_h"/>
                                              </p:val>
                                            </p:tav>
                                          </p:tavLst>
                                        </p:anim>
                                        <p:animEffect transition="in" filter="fade">
                                          <p:cBhvr>
                                            <p:cTn id="74" dur="300"/>
                                            <p:tgtEl>
                                              <p:spTgt spid="263"/>
                                            </p:tgtEl>
                                          </p:cBhvr>
                                        </p:animEffect>
                                      </p:childTnLst>
                                    </p:cTn>
                                  </p:par>
                                  <p:par>
                                    <p:cTn id="75" presetID="6" presetClass="emph" presetSubtype="0" autoRev="1" fill="hold" grpId="1" nodeType="withEffect">
                                      <p:stCondLst>
                                        <p:cond delay="4900"/>
                                      </p:stCondLst>
                                      <p:childTnLst>
                                        <p:animScale>
                                          <p:cBhvr>
                                            <p:cTn id="76" dur="150" fill="hold"/>
                                            <p:tgtEl>
                                              <p:spTgt spid="263"/>
                                            </p:tgtEl>
                                          </p:cBhvr>
                                          <p:by x="110000" y="110000"/>
                                        </p:animScale>
                                      </p:childTnLst>
                                    </p:cTn>
                                  </p:par>
                                  <p:par>
                                    <p:cTn id="77" presetID="2" presetClass="entr" presetSubtype="4" fill="hold" nodeType="withEffect" p14:presetBounceEnd="66667">
                                      <p:stCondLst>
                                        <p:cond delay="4900"/>
                                      </p:stCondLst>
                                      <p:childTnLst>
                                        <p:set>
                                          <p:cBhvr>
                                            <p:cTn id="78" dur="1" fill="hold">
                                              <p:stCondLst>
                                                <p:cond delay="0"/>
                                              </p:stCondLst>
                                            </p:cTn>
                                            <p:tgtEl>
                                              <p:spTgt spid="256"/>
                                            </p:tgtEl>
                                            <p:attrNameLst>
                                              <p:attrName>style.visibility</p:attrName>
                                            </p:attrNameLst>
                                          </p:cBhvr>
                                          <p:to>
                                            <p:strVal val="visible"/>
                                          </p:to>
                                        </p:set>
                                        <p:anim calcmode="lin" valueType="num" p14:bounceEnd="66667">
                                          <p:cBhvr additive="base">
                                            <p:cTn id="79" dur="600" fill="hold"/>
                                            <p:tgtEl>
                                              <p:spTgt spid="256"/>
                                            </p:tgtEl>
                                            <p:attrNameLst>
                                              <p:attrName>ppt_x</p:attrName>
                                            </p:attrNameLst>
                                          </p:cBhvr>
                                          <p:tavLst>
                                            <p:tav tm="0">
                                              <p:val>
                                                <p:strVal val="#ppt_x"/>
                                              </p:val>
                                            </p:tav>
                                            <p:tav tm="100000">
                                              <p:val>
                                                <p:strVal val="#ppt_x"/>
                                              </p:val>
                                            </p:tav>
                                          </p:tavLst>
                                        </p:anim>
                                        <p:anim calcmode="lin" valueType="num" p14:bounceEnd="66667">
                                          <p:cBhvr additive="base">
                                            <p:cTn id="80" dur="600" fill="hold"/>
                                            <p:tgtEl>
                                              <p:spTgt spid="25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14:presetBounceEnd="66667">
                                      <p:stCondLst>
                                        <p:cond delay="4900"/>
                                      </p:stCondLst>
                                      <p:childTnLst>
                                        <p:set>
                                          <p:cBhvr>
                                            <p:cTn id="82" dur="1" fill="hold">
                                              <p:stCondLst>
                                                <p:cond delay="0"/>
                                              </p:stCondLst>
                                            </p:cTn>
                                            <p:tgtEl>
                                              <p:spTgt spid="269"/>
                                            </p:tgtEl>
                                            <p:attrNameLst>
                                              <p:attrName>style.visibility</p:attrName>
                                            </p:attrNameLst>
                                          </p:cBhvr>
                                          <p:to>
                                            <p:strVal val="visible"/>
                                          </p:to>
                                        </p:set>
                                        <p:anim calcmode="lin" valueType="num" p14:bounceEnd="66667">
                                          <p:cBhvr additive="base">
                                            <p:cTn id="83" dur="600" fill="hold"/>
                                            <p:tgtEl>
                                              <p:spTgt spid="269"/>
                                            </p:tgtEl>
                                            <p:attrNameLst>
                                              <p:attrName>ppt_x</p:attrName>
                                            </p:attrNameLst>
                                          </p:cBhvr>
                                          <p:tavLst>
                                            <p:tav tm="0">
                                              <p:val>
                                                <p:strVal val="#ppt_x"/>
                                              </p:val>
                                            </p:tav>
                                            <p:tav tm="100000">
                                              <p:val>
                                                <p:strVal val="#ppt_x"/>
                                              </p:val>
                                            </p:tav>
                                          </p:tavLst>
                                        </p:anim>
                                        <p:anim calcmode="lin" valueType="num" p14:bounceEnd="66667">
                                          <p:cBhvr additive="base">
                                            <p:cTn id="84" dur="600" fill="hold"/>
                                            <p:tgtEl>
                                              <p:spTgt spid="269"/>
                                            </p:tgtEl>
                                            <p:attrNameLst>
                                              <p:attrName>ppt_y</p:attrName>
                                            </p:attrNameLst>
                                          </p:cBhvr>
                                          <p:tavLst>
                                            <p:tav tm="0">
                                              <p:val>
                                                <p:strVal val="1+#ppt_h/2"/>
                                              </p:val>
                                            </p:tav>
                                            <p:tav tm="100000">
                                              <p:val>
                                                <p:strVal val="#ppt_y"/>
                                              </p:val>
                                            </p:tav>
                                          </p:tavLst>
                                        </p:anim>
                                      </p:childTnLst>
                                    </p:cTn>
                                  </p:par>
                                  <p:par>
                                    <p:cTn id="85" presetID="21" presetClass="entr" presetSubtype="1" fill="hold" grpId="0" nodeType="withEffect">
                                      <p:stCondLst>
                                        <p:cond delay="5500"/>
                                      </p:stCondLst>
                                      <p:childTnLst>
                                        <p:set>
                                          <p:cBhvr>
                                            <p:cTn id="86" dur="1" fill="hold">
                                              <p:stCondLst>
                                                <p:cond delay="0"/>
                                              </p:stCondLst>
                                            </p:cTn>
                                            <p:tgtEl>
                                              <p:spTgt spid="237"/>
                                            </p:tgtEl>
                                            <p:attrNameLst>
                                              <p:attrName>style.visibility</p:attrName>
                                            </p:attrNameLst>
                                          </p:cBhvr>
                                          <p:to>
                                            <p:strVal val="visible"/>
                                          </p:to>
                                        </p:set>
                                        <p:animEffect transition="in" filter="wheel(1)">
                                          <p:cBhvr>
                                            <p:cTn id="87" dur="500"/>
                                            <p:tgtEl>
                                              <p:spTgt spid="237"/>
                                            </p:tgtEl>
                                          </p:cBhvr>
                                        </p:animEffect>
                                      </p:childTnLst>
                                    </p:cTn>
                                  </p:par>
                                  <p:par>
                                    <p:cTn id="88" presetID="53" presetClass="entr" presetSubtype="16" fill="hold" grpId="0" nodeType="withEffect">
                                      <p:stCondLst>
                                        <p:cond delay="5700"/>
                                      </p:stCondLst>
                                      <p:childTnLst>
                                        <p:set>
                                          <p:cBhvr>
                                            <p:cTn id="89" dur="1" fill="hold">
                                              <p:stCondLst>
                                                <p:cond delay="0"/>
                                              </p:stCondLst>
                                            </p:cTn>
                                            <p:tgtEl>
                                              <p:spTgt spid="262"/>
                                            </p:tgtEl>
                                            <p:attrNameLst>
                                              <p:attrName>style.visibility</p:attrName>
                                            </p:attrNameLst>
                                          </p:cBhvr>
                                          <p:to>
                                            <p:strVal val="visible"/>
                                          </p:to>
                                        </p:set>
                                        <p:anim calcmode="lin" valueType="num">
                                          <p:cBhvr>
                                            <p:cTn id="90" dur="300" fill="hold"/>
                                            <p:tgtEl>
                                              <p:spTgt spid="262"/>
                                            </p:tgtEl>
                                            <p:attrNameLst>
                                              <p:attrName>ppt_w</p:attrName>
                                            </p:attrNameLst>
                                          </p:cBhvr>
                                          <p:tavLst>
                                            <p:tav tm="0">
                                              <p:val>
                                                <p:fltVal val="0"/>
                                              </p:val>
                                            </p:tav>
                                            <p:tav tm="100000">
                                              <p:val>
                                                <p:strVal val="#ppt_w"/>
                                              </p:val>
                                            </p:tav>
                                          </p:tavLst>
                                        </p:anim>
                                        <p:anim calcmode="lin" valueType="num">
                                          <p:cBhvr>
                                            <p:cTn id="91" dur="300" fill="hold"/>
                                            <p:tgtEl>
                                              <p:spTgt spid="262"/>
                                            </p:tgtEl>
                                            <p:attrNameLst>
                                              <p:attrName>ppt_h</p:attrName>
                                            </p:attrNameLst>
                                          </p:cBhvr>
                                          <p:tavLst>
                                            <p:tav tm="0">
                                              <p:val>
                                                <p:fltVal val="0"/>
                                              </p:val>
                                            </p:tav>
                                            <p:tav tm="100000">
                                              <p:val>
                                                <p:strVal val="#ppt_h"/>
                                              </p:val>
                                            </p:tav>
                                          </p:tavLst>
                                        </p:anim>
                                        <p:animEffect transition="in" filter="fade">
                                          <p:cBhvr>
                                            <p:cTn id="92" dur="300"/>
                                            <p:tgtEl>
                                              <p:spTgt spid="262"/>
                                            </p:tgtEl>
                                          </p:cBhvr>
                                        </p:animEffect>
                                      </p:childTnLst>
                                    </p:cTn>
                                  </p:par>
                                  <p:par>
                                    <p:cTn id="93" presetID="6" presetClass="emph" presetSubtype="0" autoRev="1" fill="hold" grpId="1" nodeType="withEffect">
                                      <p:stCondLst>
                                        <p:cond delay="6000"/>
                                      </p:stCondLst>
                                      <p:childTnLst>
                                        <p:animScale>
                                          <p:cBhvr>
                                            <p:cTn id="94" dur="150" fill="hold"/>
                                            <p:tgtEl>
                                              <p:spTgt spid="262"/>
                                            </p:tgtEl>
                                          </p:cBhvr>
                                          <p:by x="110000" y="110000"/>
                                        </p:animScale>
                                      </p:childTnLst>
                                    </p:cTn>
                                  </p:par>
                                </p:childTnLst>
                              </p:cTn>
                            </p:par>
                            <p:par>
                              <p:cTn id="95" fill="hold">
                                <p:stCondLst>
                                  <p:cond delay="6300"/>
                                </p:stCondLst>
                                <p:childTnLst>
                                  <p:par>
                                    <p:cTn id="96" presetID="10" presetClass="entr" presetSubtype="0" fill="hold" grpId="0" nodeType="afterEffect">
                                      <p:stCondLst>
                                        <p:cond delay="0"/>
                                      </p:stCondLst>
                                      <p:childTnLst>
                                        <p:set>
                                          <p:cBhvr>
                                            <p:cTn id="97" dur="1" fill="hold">
                                              <p:stCondLst>
                                                <p:cond delay="0"/>
                                              </p:stCondLst>
                                            </p:cTn>
                                            <p:tgtEl>
                                              <p:spTgt spid="270"/>
                                            </p:tgtEl>
                                            <p:attrNameLst>
                                              <p:attrName>style.visibility</p:attrName>
                                            </p:attrNameLst>
                                          </p:cBhvr>
                                          <p:to>
                                            <p:strVal val="visible"/>
                                          </p:to>
                                        </p:set>
                                        <p:animEffect transition="in" filter="fade">
                                          <p:cBhvr>
                                            <p:cTn id="98" dur="7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animBg="1"/>
          <p:bldP spid="236" grpId="0" animBg="1"/>
          <p:bldP spid="237" grpId="0" animBg="1"/>
          <p:bldP spid="238" grpId="0" animBg="1"/>
          <p:bldP spid="239" grpId="0" animBg="1"/>
          <p:bldP spid="260" grpId="0"/>
          <p:bldP spid="260" grpId="1"/>
          <p:bldP spid="261" grpId="0"/>
          <p:bldP spid="261" grpId="1"/>
          <p:bldP spid="262" grpId="0"/>
          <p:bldP spid="262" grpId="1"/>
          <p:bldP spid="263" grpId="0"/>
          <p:bldP spid="263" grpId="1"/>
          <p:bldP spid="264" grpId="0"/>
          <p:bldP spid="264" grpId="1"/>
          <p:bldP spid="265" grpId="0"/>
          <p:bldP spid="266" grpId="0"/>
          <p:bldP spid="267" grpId="0"/>
          <p:bldP spid="268" grpId="0"/>
          <p:bldP spid="269" grpId="0"/>
          <p:bldP spid="27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240"/>
                                            </p:tgtEl>
                                            <p:attrNameLst>
                                              <p:attrName>style.visibility</p:attrName>
                                            </p:attrNameLst>
                                          </p:cBhvr>
                                          <p:to>
                                            <p:strVal val="visible"/>
                                          </p:to>
                                        </p:set>
                                        <p:anim calcmode="lin" valueType="num">
                                          <p:cBhvr additive="base">
                                            <p:cTn id="7" dur="600" fill="hold"/>
                                            <p:tgtEl>
                                              <p:spTgt spid="240"/>
                                            </p:tgtEl>
                                            <p:attrNameLst>
                                              <p:attrName>ppt_x</p:attrName>
                                            </p:attrNameLst>
                                          </p:cBhvr>
                                          <p:tavLst>
                                            <p:tav tm="0">
                                              <p:val>
                                                <p:strVal val="#ppt_x"/>
                                              </p:val>
                                            </p:tav>
                                            <p:tav tm="100000">
                                              <p:val>
                                                <p:strVal val="#ppt_x"/>
                                              </p:val>
                                            </p:tav>
                                          </p:tavLst>
                                        </p:anim>
                                        <p:anim calcmode="lin" valueType="num">
                                          <p:cBhvr additive="base">
                                            <p:cTn id="8" dur="600" fill="hold"/>
                                            <p:tgtEl>
                                              <p:spTgt spid="24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265"/>
                                            </p:tgtEl>
                                            <p:attrNameLst>
                                              <p:attrName>style.visibility</p:attrName>
                                            </p:attrNameLst>
                                          </p:cBhvr>
                                          <p:to>
                                            <p:strVal val="visible"/>
                                          </p:to>
                                        </p:set>
                                        <p:anim calcmode="lin" valueType="num">
                                          <p:cBhvr additive="base">
                                            <p:cTn id="11" dur="600" fill="hold"/>
                                            <p:tgtEl>
                                              <p:spTgt spid="265"/>
                                            </p:tgtEl>
                                            <p:attrNameLst>
                                              <p:attrName>ppt_x</p:attrName>
                                            </p:attrNameLst>
                                          </p:cBhvr>
                                          <p:tavLst>
                                            <p:tav tm="0">
                                              <p:val>
                                                <p:strVal val="#ppt_x"/>
                                              </p:val>
                                            </p:tav>
                                            <p:tav tm="100000">
                                              <p:val>
                                                <p:strVal val="#ppt_x"/>
                                              </p:val>
                                            </p:tav>
                                          </p:tavLst>
                                        </p:anim>
                                        <p:anim calcmode="lin" valueType="num">
                                          <p:cBhvr additive="base">
                                            <p:cTn id="12" dur="600" fill="hold"/>
                                            <p:tgtEl>
                                              <p:spTgt spid="265"/>
                                            </p:tgtEl>
                                            <p:attrNameLst>
                                              <p:attrName>ppt_y</p:attrName>
                                            </p:attrNameLst>
                                          </p:cBhvr>
                                          <p:tavLst>
                                            <p:tav tm="0">
                                              <p:val>
                                                <p:strVal val="1+#ppt_h/2"/>
                                              </p:val>
                                            </p:tav>
                                            <p:tav tm="100000">
                                              <p:val>
                                                <p:strVal val="#ppt_y"/>
                                              </p:val>
                                            </p:tav>
                                          </p:tavLst>
                                        </p:anim>
                                      </p:childTnLst>
                                    </p:cTn>
                                  </p:par>
                                  <p:par>
                                    <p:cTn id="13" presetID="21" presetClass="entr" presetSubtype="1" fill="hold" grpId="0" nodeType="withEffect">
                                      <p:stCondLst>
                                        <p:cond delay="1100"/>
                                      </p:stCondLst>
                                      <p:childTnLst>
                                        <p:set>
                                          <p:cBhvr>
                                            <p:cTn id="14" dur="1" fill="hold">
                                              <p:stCondLst>
                                                <p:cond delay="0"/>
                                              </p:stCondLst>
                                            </p:cTn>
                                            <p:tgtEl>
                                              <p:spTgt spid="235"/>
                                            </p:tgtEl>
                                            <p:attrNameLst>
                                              <p:attrName>style.visibility</p:attrName>
                                            </p:attrNameLst>
                                          </p:cBhvr>
                                          <p:to>
                                            <p:strVal val="visible"/>
                                          </p:to>
                                        </p:set>
                                        <p:animEffect transition="in" filter="wheel(1)">
                                          <p:cBhvr>
                                            <p:cTn id="15" dur="500"/>
                                            <p:tgtEl>
                                              <p:spTgt spid="235"/>
                                            </p:tgtEl>
                                          </p:cBhvr>
                                        </p:animEffect>
                                      </p:childTnLst>
                                    </p:cTn>
                                  </p:par>
                                  <p:par>
                                    <p:cTn id="16" presetID="53" presetClass="entr" presetSubtype="16" fill="hold" grpId="0" nodeType="withEffect">
                                      <p:stCondLst>
                                        <p:cond delay="1300"/>
                                      </p:stCondLst>
                                      <p:childTnLst>
                                        <p:set>
                                          <p:cBhvr>
                                            <p:cTn id="17" dur="1" fill="hold">
                                              <p:stCondLst>
                                                <p:cond delay="0"/>
                                              </p:stCondLst>
                                            </p:cTn>
                                            <p:tgtEl>
                                              <p:spTgt spid="260"/>
                                            </p:tgtEl>
                                            <p:attrNameLst>
                                              <p:attrName>style.visibility</p:attrName>
                                            </p:attrNameLst>
                                          </p:cBhvr>
                                          <p:to>
                                            <p:strVal val="visible"/>
                                          </p:to>
                                        </p:set>
                                        <p:anim calcmode="lin" valueType="num">
                                          <p:cBhvr>
                                            <p:cTn id="18" dur="300" fill="hold"/>
                                            <p:tgtEl>
                                              <p:spTgt spid="260"/>
                                            </p:tgtEl>
                                            <p:attrNameLst>
                                              <p:attrName>ppt_w</p:attrName>
                                            </p:attrNameLst>
                                          </p:cBhvr>
                                          <p:tavLst>
                                            <p:tav tm="0">
                                              <p:val>
                                                <p:fltVal val="0"/>
                                              </p:val>
                                            </p:tav>
                                            <p:tav tm="100000">
                                              <p:val>
                                                <p:strVal val="#ppt_w"/>
                                              </p:val>
                                            </p:tav>
                                          </p:tavLst>
                                        </p:anim>
                                        <p:anim calcmode="lin" valueType="num">
                                          <p:cBhvr>
                                            <p:cTn id="19" dur="300" fill="hold"/>
                                            <p:tgtEl>
                                              <p:spTgt spid="260"/>
                                            </p:tgtEl>
                                            <p:attrNameLst>
                                              <p:attrName>ppt_h</p:attrName>
                                            </p:attrNameLst>
                                          </p:cBhvr>
                                          <p:tavLst>
                                            <p:tav tm="0">
                                              <p:val>
                                                <p:fltVal val="0"/>
                                              </p:val>
                                            </p:tav>
                                            <p:tav tm="100000">
                                              <p:val>
                                                <p:strVal val="#ppt_h"/>
                                              </p:val>
                                            </p:tav>
                                          </p:tavLst>
                                        </p:anim>
                                        <p:animEffect transition="in" filter="fade">
                                          <p:cBhvr>
                                            <p:cTn id="20" dur="300"/>
                                            <p:tgtEl>
                                              <p:spTgt spid="260"/>
                                            </p:tgtEl>
                                          </p:cBhvr>
                                        </p:animEffect>
                                      </p:childTnLst>
                                    </p:cTn>
                                  </p:par>
                                  <p:par>
                                    <p:cTn id="21" presetID="6" presetClass="emph" presetSubtype="0" autoRev="1" fill="hold" grpId="1" nodeType="withEffect">
                                      <p:stCondLst>
                                        <p:cond delay="1600"/>
                                      </p:stCondLst>
                                      <p:childTnLst>
                                        <p:animScale>
                                          <p:cBhvr>
                                            <p:cTn id="22" dur="150" fill="hold"/>
                                            <p:tgtEl>
                                              <p:spTgt spid="260"/>
                                            </p:tgtEl>
                                          </p:cBhvr>
                                          <p:by x="110000" y="110000"/>
                                        </p:animScale>
                                      </p:childTnLst>
                                    </p:cTn>
                                  </p:par>
                                  <p:par>
                                    <p:cTn id="23" presetID="2" presetClass="entr" presetSubtype="4" fill="hold" nodeType="withEffect">
                                      <p:stCondLst>
                                        <p:cond delay="1600"/>
                                      </p:stCondLst>
                                      <p:childTnLst>
                                        <p:set>
                                          <p:cBhvr>
                                            <p:cTn id="24" dur="1" fill="hold">
                                              <p:stCondLst>
                                                <p:cond delay="0"/>
                                              </p:stCondLst>
                                            </p:cTn>
                                            <p:tgtEl>
                                              <p:spTgt spid="244"/>
                                            </p:tgtEl>
                                            <p:attrNameLst>
                                              <p:attrName>style.visibility</p:attrName>
                                            </p:attrNameLst>
                                          </p:cBhvr>
                                          <p:to>
                                            <p:strVal val="visible"/>
                                          </p:to>
                                        </p:set>
                                        <p:anim calcmode="lin" valueType="num">
                                          <p:cBhvr additive="base">
                                            <p:cTn id="25" dur="600" fill="hold"/>
                                            <p:tgtEl>
                                              <p:spTgt spid="244"/>
                                            </p:tgtEl>
                                            <p:attrNameLst>
                                              <p:attrName>ppt_x</p:attrName>
                                            </p:attrNameLst>
                                          </p:cBhvr>
                                          <p:tavLst>
                                            <p:tav tm="0">
                                              <p:val>
                                                <p:strVal val="#ppt_x"/>
                                              </p:val>
                                            </p:tav>
                                            <p:tav tm="100000">
                                              <p:val>
                                                <p:strVal val="#ppt_x"/>
                                              </p:val>
                                            </p:tav>
                                          </p:tavLst>
                                        </p:anim>
                                        <p:anim calcmode="lin" valueType="num">
                                          <p:cBhvr additive="base">
                                            <p:cTn id="26" dur="600" fill="hold"/>
                                            <p:tgtEl>
                                              <p:spTgt spid="24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1600"/>
                                      </p:stCondLst>
                                      <p:childTnLst>
                                        <p:set>
                                          <p:cBhvr>
                                            <p:cTn id="28" dur="1" fill="hold">
                                              <p:stCondLst>
                                                <p:cond delay="0"/>
                                              </p:stCondLst>
                                            </p:cTn>
                                            <p:tgtEl>
                                              <p:spTgt spid="266"/>
                                            </p:tgtEl>
                                            <p:attrNameLst>
                                              <p:attrName>style.visibility</p:attrName>
                                            </p:attrNameLst>
                                          </p:cBhvr>
                                          <p:to>
                                            <p:strVal val="visible"/>
                                          </p:to>
                                        </p:set>
                                        <p:anim calcmode="lin" valueType="num">
                                          <p:cBhvr additive="base">
                                            <p:cTn id="29" dur="600" fill="hold"/>
                                            <p:tgtEl>
                                              <p:spTgt spid="266"/>
                                            </p:tgtEl>
                                            <p:attrNameLst>
                                              <p:attrName>ppt_x</p:attrName>
                                            </p:attrNameLst>
                                          </p:cBhvr>
                                          <p:tavLst>
                                            <p:tav tm="0">
                                              <p:val>
                                                <p:strVal val="#ppt_x"/>
                                              </p:val>
                                            </p:tav>
                                            <p:tav tm="100000">
                                              <p:val>
                                                <p:strVal val="#ppt_x"/>
                                              </p:val>
                                            </p:tav>
                                          </p:tavLst>
                                        </p:anim>
                                        <p:anim calcmode="lin" valueType="num">
                                          <p:cBhvr additive="base">
                                            <p:cTn id="30" dur="600" fill="hold"/>
                                            <p:tgtEl>
                                              <p:spTgt spid="266"/>
                                            </p:tgtEl>
                                            <p:attrNameLst>
                                              <p:attrName>ppt_y</p:attrName>
                                            </p:attrNameLst>
                                          </p:cBhvr>
                                          <p:tavLst>
                                            <p:tav tm="0">
                                              <p:val>
                                                <p:strVal val="1+#ppt_h/2"/>
                                              </p:val>
                                            </p:tav>
                                            <p:tav tm="100000">
                                              <p:val>
                                                <p:strVal val="#ppt_y"/>
                                              </p:val>
                                            </p:tav>
                                          </p:tavLst>
                                        </p:anim>
                                      </p:childTnLst>
                                    </p:cTn>
                                  </p:par>
                                  <p:par>
                                    <p:cTn id="31" presetID="21" presetClass="entr" presetSubtype="1" fill="hold" grpId="0" nodeType="withEffect">
                                      <p:stCondLst>
                                        <p:cond delay="2200"/>
                                      </p:stCondLst>
                                      <p:childTnLst>
                                        <p:set>
                                          <p:cBhvr>
                                            <p:cTn id="32" dur="1" fill="hold">
                                              <p:stCondLst>
                                                <p:cond delay="0"/>
                                              </p:stCondLst>
                                            </p:cTn>
                                            <p:tgtEl>
                                              <p:spTgt spid="238"/>
                                            </p:tgtEl>
                                            <p:attrNameLst>
                                              <p:attrName>style.visibility</p:attrName>
                                            </p:attrNameLst>
                                          </p:cBhvr>
                                          <p:to>
                                            <p:strVal val="visible"/>
                                          </p:to>
                                        </p:set>
                                        <p:animEffect transition="in" filter="wheel(1)">
                                          <p:cBhvr>
                                            <p:cTn id="33" dur="500"/>
                                            <p:tgtEl>
                                              <p:spTgt spid="238"/>
                                            </p:tgtEl>
                                          </p:cBhvr>
                                        </p:animEffect>
                                      </p:childTnLst>
                                    </p:cTn>
                                  </p:par>
                                  <p:par>
                                    <p:cTn id="34" presetID="53" presetClass="entr" presetSubtype="16" fill="hold" grpId="0" nodeType="withEffect">
                                      <p:stCondLst>
                                        <p:cond delay="2400"/>
                                      </p:stCondLst>
                                      <p:childTnLst>
                                        <p:set>
                                          <p:cBhvr>
                                            <p:cTn id="35" dur="1" fill="hold">
                                              <p:stCondLst>
                                                <p:cond delay="0"/>
                                              </p:stCondLst>
                                            </p:cTn>
                                            <p:tgtEl>
                                              <p:spTgt spid="264"/>
                                            </p:tgtEl>
                                            <p:attrNameLst>
                                              <p:attrName>style.visibility</p:attrName>
                                            </p:attrNameLst>
                                          </p:cBhvr>
                                          <p:to>
                                            <p:strVal val="visible"/>
                                          </p:to>
                                        </p:set>
                                        <p:anim calcmode="lin" valueType="num">
                                          <p:cBhvr>
                                            <p:cTn id="36" dur="300" fill="hold"/>
                                            <p:tgtEl>
                                              <p:spTgt spid="264"/>
                                            </p:tgtEl>
                                            <p:attrNameLst>
                                              <p:attrName>ppt_w</p:attrName>
                                            </p:attrNameLst>
                                          </p:cBhvr>
                                          <p:tavLst>
                                            <p:tav tm="0">
                                              <p:val>
                                                <p:fltVal val="0"/>
                                              </p:val>
                                            </p:tav>
                                            <p:tav tm="100000">
                                              <p:val>
                                                <p:strVal val="#ppt_w"/>
                                              </p:val>
                                            </p:tav>
                                          </p:tavLst>
                                        </p:anim>
                                        <p:anim calcmode="lin" valueType="num">
                                          <p:cBhvr>
                                            <p:cTn id="37" dur="300" fill="hold"/>
                                            <p:tgtEl>
                                              <p:spTgt spid="264"/>
                                            </p:tgtEl>
                                            <p:attrNameLst>
                                              <p:attrName>ppt_h</p:attrName>
                                            </p:attrNameLst>
                                          </p:cBhvr>
                                          <p:tavLst>
                                            <p:tav tm="0">
                                              <p:val>
                                                <p:fltVal val="0"/>
                                              </p:val>
                                            </p:tav>
                                            <p:tav tm="100000">
                                              <p:val>
                                                <p:strVal val="#ppt_h"/>
                                              </p:val>
                                            </p:tav>
                                          </p:tavLst>
                                        </p:anim>
                                        <p:animEffect transition="in" filter="fade">
                                          <p:cBhvr>
                                            <p:cTn id="38" dur="300"/>
                                            <p:tgtEl>
                                              <p:spTgt spid="264"/>
                                            </p:tgtEl>
                                          </p:cBhvr>
                                        </p:animEffect>
                                      </p:childTnLst>
                                    </p:cTn>
                                  </p:par>
                                  <p:par>
                                    <p:cTn id="39" presetID="6" presetClass="emph" presetSubtype="0" autoRev="1" fill="hold" grpId="1" nodeType="withEffect">
                                      <p:stCondLst>
                                        <p:cond delay="2700"/>
                                      </p:stCondLst>
                                      <p:childTnLst>
                                        <p:animScale>
                                          <p:cBhvr>
                                            <p:cTn id="40" dur="150" fill="hold"/>
                                            <p:tgtEl>
                                              <p:spTgt spid="264"/>
                                            </p:tgtEl>
                                          </p:cBhvr>
                                          <p:by x="110000" y="110000"/>
                                        </p:animScale>
                                      </p:childTnLst>
                                    </p:cTn>
                                  </p:par>
                                  <p:par>
                                    <p:cTn id="41" presetID="2" presetClass="entr" presetSubtype="4" fill="hold" nodeType="withEffect">
                                      <p:stCondLst>
                                        <p:cond delay="2700"/>
                                      </p:stCondLst>
                                      <p:childTnLst>
                                        <p:set>
                                          <p:cBhvr>
                                            <p:cTn id="42" dur="1" fill="hold">
                                              <p:stCondLst>
                                                <p:cond delay="0"/>
                                              </p:stCondLst>
                                            </p:cTn>
                                            <p:tgtEl>
                                              <p:spTgt spid="248"/>
                                            </p:tgtEl>
                                            <p:attrNameLst>
                                              <p:attrName>style.visibility</p:attrName>
                                            </p:attrNameLst>
                                          </p:cBhvr>
                                          <p:to>
                                            <p:strVal val="visible"/>
                                          </p:to>
                                        </p:set>
                                        <p:anim calcmode="lin" valueType="num">
                                          <p:cBhvr additive="base">
                                            <p:cTn id="43" dur="600" fill="hold"/>
                                            <p:tgtEl>
                                              <p:spTgt spid="248"/>
                                            </p:tgtEl>
                                            <p:attrNameLst>
                                              <p:attrName>ppt_x</p:attrName>
                                            </p:attrNameLst>
                                          </p:cBhvr>
                                          <p:tavLst>
                                            <p:tav tm="0">
                                              <p:val>
                                                <p:strVal val="#ppt_x"/>
                                              </p:val>
                                            </p:tav>
                                            <p:tav tm="100000">
                                              <p:val>
                                                <p:strVal val="#ppt_x"/>
                                              </p:val>
                                            </p:tav>
                                          </p:tavLst>
                                        </p:anim>
                                        <p:anim calcmode="lin" valueType="num">
                                          <p:cBhvr additive="base">
                                            <p:cTn id="44" dur="600" fill="hold"/>
                                            <p:tgtEl>
                                              <p:spTgt spid="24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2700"/>
                                      </p:stCondLst>
                                      <p:childTnLst>
                                        <p:set>
                                          <p:cBhvr>
                                            <p:cTn id="46" dur="1" fill="hold">
                                              <p:stCondLst>
                                                <p:cond delay="0"/>
                                              </p:stCondLst>
                                            </p:cTn>
                                            <p:tgtEl>
                                              <p:spTgt spid="267"/>
                                            </p:tgtEl>
                                            <p:attrNameLst>
                                              <p:attrName>style.visibility</p:attrName>
                                            </p:attrNameLst>
                                          </p:cBhvr>
                                          <p:to>
                                            <p:strVal val="visible"/>
                                          </p:to>
                                        </p:set>
                                        <p:anim calcmode="lin" valueType="num">
                                          <p:cBhvr additive="base">
                                            <p:cTn id="47" dur="600" fill="hold"/>
                                            <p:tgtEl>
                                              <p:spTgt spid="267"/>
                                            </p:tgtEl>
                                            <p:attrNameLst>
                                              <p:attrName>ppt_x</p:attrName>
                                            </p:attrNameLst>
                                          </p:cBhvr>
                                          <p:tavLst>
                                            <p:tav tm="0">
                                              <p:val>
                                                <p:strVal val="#ppt_x"/>
                                              </p:val>
                                            </p:tav>
                                            <p:tav tm="100000">
                                              <p:val>
                                                <p:strVal val="#ppt_x"/>
                                              </p:val>
                                            </p:tav>
                                          </p:tavLst>
                                        </p:anim>
                                        <p:anim calcmode="lin" valueType="num">
                                          <p:cBhvr additive="base">
                                            <p:cTn id="48" dur="600" fill="hold"/>
                                            <p:tgtEl>
                                              <p:spTgt spid="267"/>
                                            </p:tgtEl>
                                            <p:attrNameLst>
                                              <p:attrName>ppt_y</p:attrName>
                                            </p:attrNameLst>
                                          </p:cBhvr>
                                          <p:tavLst>
                                            <p:tav tm="0">
                                              <p:val>
                                                <p:strVal val="1+#ppt_h/2"/>
                                              </p:val>
                                            </p:tav>
                                            <p:tav tm="100000">
                                              <p:val>
                                                <p:strVal val="#ppt_y"/>
                                              </p:val>
                                            </p:tav>
                                          </p:tavLst>
                                        </p:anim>
                                      </p:childTnLst>
                                    </p:cTn>
                                  </p:par>
                                  <p:par>
                                    <p:cTn id="49" presetID="21" presetClass="entr" presetSubtype="1" fill="hold" grpId="0" nodeType="withEffect">
                                      <p:stCondLst>
                                        <p:cond delay="3300"/>
                                      </p:stCondLst>
                                      <p:childTnLst>
                                        <p:set>
                                          <p:cBhvr>
                                            <p:cTn id="50" dur="1" fill="hold">
                                              <p:stCondLst>
                                                <p:cond delay="0"/>
                                              </p:stCondLst>
                                            </p:cTn>
                                            <p:tgtEl>
                                              <p:spTgt spid="236"/>
                                            </p:tgtEl>
                                            <p:attrNameLst>
                                              <p:attrName>style.visibility</p:attrName>
                                            </p:attrNameLst>
                                          </p:cBhvr>
                                          <p:to>
                                            <p:strVal val="visible"/>
                                          </p:to>
                                        </p:set>
                                        <p:animEffect transition="in" filter="wheel(1)">
                                          <p:cBhvr>
                                            <p:cTn id="51" dur="500"/>
                                            <p:tgtEl>
                                              <p:spTgt spid="236"/>
                                            </p:tgtEl>
                                          </p:cBhvr>
                                        </p:animEffect>
                                      </p:childTnLst>
                                    </p:cTn>
                                  </p:par>
                                  <p:par>
                                    <p:cTn id="52" presetID="53" presetClass="entr" presetSubtype="16" fill="hold" grpId="0" nodeType="withEffect">
                                      <p:stCondLst>
                                        <p:cond delay="3500"/>
                                      </p:stCondLst>
                                      <p:childTnLst>
                                        <p:set>
                                          <p:cBhvr>
                                            <p:cTn id="53" dur="1" fill="hold">
                                              <p:stCondLst>
                                                <p:cond delay="0"/>
                                              </p:stCondLst>
                                            </p:cTn>
                                            <p:tgtEl>
                                              <p:spTgt spid="261"/>
                                            </p:tgtEl>
                                            <p:attrNameLst>
                                              <p:attrName>style.visibility</p:attrName>
                                            </p:attrNameLst>
                                          </p:cBhvr>
                                          <p:to>
                                            <p:strVal val="visible"/>
                                          </p:to>
                                        </p:set>
                                        <p:anim calcmode="lin" valueType="num">
                                          <p:cBhvr>
                                            <p:cTn id="54" dur="300" fill="hold"/>
                                            <p:tgtEl>
                                              <p:spTgt spid="261"/>
                                            </p:tgtEl>
                                            <p:attrNameLst>
                                              <p:attrName>ppt_w</p:attrName>
                                            </p:attrNameLst>
                                          </p:cBhvr>
                                          <p:tavLst>
                                            <p:tav tm="0">
                                              <p:val>
                                                <p:fltVal val="0"/>
                                              </p:val>
                                            </p:tav>
                                            <p:tav tm="100000">
                                              <p:val>
                                                <p:strVal val="#ppt_w"/>
                                              </p:val>
                                            </p:tav>
                                          </p:tavLst>
                                        </p:anim>
                                        <p:anim calcmode="lin" valueType="num">
                                          <p:cBhvr>
                                            <p:cTn id="55" dur="300" fill="hold"/>
                                            <p:tgtEl>
                                              <p:spTgt spid="261"/>
                                            </p:tgtEl>
                                            <p:attrNameLst>
                                              <p:attrName>ppt_h</p:attrName>
                                            </p:attrNameLst>
                                          </p:cBhvr>
                                          <p:tavLst>
                                            <p:tav tm="0">
                                              <p:val>
                                                <p:fltVal val="0"/>
                                              </p:val>
                                            </p:tav>
                                            <p:tav tm="100000">
                                              <p:val>
                                                <p:strVal val="#ppt_h"/>
                                              </p:val>
                                            </p:tav>
                                          </p:tavLst>
                                        </p:anim>
                                        <p:animEffect transition="in" filter="fade">
                                          <p:cBhvr>
                                            <p:cTn id="56" dur="300"/>
                                            <p:tgtEl>
                                              <p:spTgt spid="261"/>
                                            </p:tgtEl>
                                          </p:cBhvr>
                                        </p:animEffect>
                                      </p:childTnLst>
                                    </p:cTn>
                                  </p:par>
                                  <p:par>
                                    <p:cTn id="57" presetID="6" presetClass="emph" presetSubtype="0" autoRev="1" fill="hold" grpId="1" nodeType="withEffect">
                                      <p:stCondLst>
                                        <p:cond delay="3800"/>
                                      </p:stCondLst>
                                      <p:childTnLst>
                                        <p:animScale>
                                          <p:cBhvr>
                                            <p:cTn id="58" dur="150" fill="hold"/>
                                            <p:tgtEl>
                                              <p:spTgt spid="261"/>
                                            </p:tgtEl>
                                          </p:cBhvr>
                                          <p:by x="110000" y="110000"/>
                                        </p:animScale>
                                      </p:childTnLst>
                                    </p:cTn>
                                  </p:par>
                                  <p:par>
                                    <p:cTn id="59" presetID="2" presetClass="entr" presetSubtype="4" fill="hold" nodeType="withEffect">
                                      <p:stCondLst>
                                        <p:cond delay="3800"/>
                                      </p:stCondLst>
                                      <p:childTnLst>
                                        <p:set>
                                          <p:cBhvr>
                                            <p:cTn id="60" dur="1" fill="hold">
                                              <p:stCondLst>
                                                <p:cond delay="0"/>
                                              </p:stCondLst>
                                            </p:cTn>
                                            <p:tgtEl>
                                              <p:spTgt spid="252"/>
                                            </p:tgtEl>
                                            <p:attrNameLst>
                                              <p:attrName>style.visibility</p:attrName>
                                            </p:attrNameLst>
                                          </p:cBhvr>
                                          <p:to>
                                            <p:strVal val="visible"/>
                                          </p:to>
                                        </p:set>
                                        <p:anim calcmode="lin" valueType="num">
                                          <p:cBhvr additive="base">
                                            <p:cTn id="61" dur="600" fill="hold"/>
                                            <p:tgtEl>
                                              <p:spTgt spid="252"/>
                                            </p:tgtEl>
                                            <p:attrNameLst>
                                              <p:attrName>ppt_x</p:attrName>
                                            </p:attrNameLst>
                                          </p:cBhvr>
                                          <p:tavLst>
                                            <p:tav tm="0">
                                              <p:val>
                                                <p:strVal val="#ppt_x"/>
                                              </p:val>
                                            </p:tav>
                                            <p:tav tm="100000">
                                              <p:val>
                                                <p:strVal val="#ppt_x"/>
                                              </p:val>
                                            </p:tav>
                                          </p:tavLst>
                                        </p:anim>
                                        <p:anim calcmode="lin" valueType="num">
                                          <p:cBhvr additive="base">
                                            <p:cTn id="62" dur="600" fill="hold"/>
                                            <p:tgtEl>
                                              <p:spTgt spid="25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3800"/>
                                      </p:stCondLst>
                                      <p:childTnLst>
                                        <p:set>
                                          <p:cBhvr>
                                            <p:cTn id="64" dur="1" fill="hold">
                                              <p:stCondLst>
                                                <p:cond delay="0"/>
                                              </p:stCondLst>
                                            </p:cTn>
                                            <p:tgtEl>
                                              <p:spTgt spid="268"/>
                                            </p:tgtEl>
                                            <p:attrNameLst>
                                              <p:attrName>style.visibility</p:attrName>
                                            </p:attrNameLst>
                                          </p:cBhvr>
                                          <p:to>
                                            <p:strVal val="visible"/>
                                          </p:to>
                                        </p:set>
                                        <p:anim calcmode="lin" valueType="num">
                                          <p:cBhvr additive="base">
                                            <p:cTn id="65" dur="600" fill="hold"/>
                                            <p:tgtEl>
                                              <p:spTgt spid="268"/>
                                            </p:tgtEl>
                                            <p:attrNameLst>
                                              <p:attrName>ppt_x</p:attrName>
                                            </p:attrNameLst>
                                          </p:cBhvr>
                                          <p:tavLst>
                                            <p:tav tm="0">
                                              <p:val>
                                                <p:strVal val="#ppt_x"/>
                                              </p:val>
                                            </p:tav>
                                            <p:tav tm="100000">
                                              <p:val>
                                                <p:strVal val="#ppt_x"/>
                                              </p:val>
                                            </p:tav>
                                          </p:tavLst>
                                        </p:anim>
                                        <p:anim calcmode="lin" valueType="num">
                                          <p:cBhvr additive="base">
                                            <p:cTn id="66" dur="600" fill="hold"/>
                                            <p:tgtEl>
                                              <p:spTgt spid="268"/>
                                            </p:tgtEl>
                                            <p:attrNameLst>
                                              <p:attrName>ppt_y</p:attrName>
                                            </p:attrNameLst>
                                          </p:cBhvr>
                                          <p:tavLst>
                                            <p:tav tm="0">
                                              <p:val>
                                                <p:strVal val="1+#ppt_h/2"/>
                                              </p:val>
                                            </p:tav>
                                            <p:tav tm="100000">
                                              <p:val>
                                                <p:strVal val="#ppt_y"/>
                                              </p:val>
                                            </p:tav>
                                          </p:tavLst>
                                        </p:anim>
                                      </p:childTnLst>
                                    </p:cTn>
                                  </p:par>
                                  <p:par>
                                    <p:cTn id="67" presetID="21" presetClass="entr" presetSubtype="1" fill="hold" grpId="0" nodeType="withEffect">
                                      <p:stCondLst>
                                        <p:cond delay="4400"/>
                                      </p:stCondLst>
                                      <p:childTnLst>
                                        <p:set>
                                          <p:cBhvr>
                                            <p:cTn id="68" dur="1" fill="hold">
                                              <p:stCondLst>
                                                <p:cond delay="0"/>
                                              </p:stCondLst>
                                            </p:cTn>
                                            <p:tgtEl>
                                              <p:spTgt spid="239"/>
                                            </p:tgtEl>
                                            <p:attrNameLst>
                                              <p:attrName>style.visibility</p:attrName>
                                            </p:attrNameLst>
                                          </p:cBhvr>
                                          <p:to>
                                            <p:strVal val="visible"/>
                                          </p:to>
                                        </p:set>
                                        <p:animEffect transition="in" filter="wheel(1)">
                                          <p:cBhvr>
                                            <p:cTn id="69" dur="500"/>
                                            <p:tgtEl>
                                              <p:spTgt spid="239"/>
                                            </p:tgtEl>
                                          </p:cBhvr>
                                        </p:animEffect>
                                      </p:childTnLst>
                                    </p:cTn>
                                  </p:par>
                                  <p:par>
                                    <p:cTn id="70" presetID="53" presetClass="entr" presetSubtype="16" fill="hold" grpId="0" nodeType="withEffect">
                                      <p:stCondLst>
                                        <p:cond delay="4600"/>
                                      </p:stCondLst>
                                      <p:childTnLst>
                                        <p:set>
                                          <p:cBhvr>
                                            <p:cTn id="71" dur="1" fill="hold">
                                              <p:stCondLst>
                                                <p:cond delay="0"/>
                                              </p:stCondLst>
                                            </p:cTn>
                                            <p:tgtEl>
                                              <p:spTgt spid="263"/>
                                            </p:tgtEl>
                                            <p:attrNameLst>
                                              <p:attrName>style.visibility</p:attrName>
                                            </p:attrNameLst>
                                          </p:cBhvr>
                                          <p:to>
                                            <p:strVal val="visible"/>
                                          </p:to>
                                        </p:set>
                                        <p:anim calcmode="lin" valueType="num">
                                          <p:cBhvr>
                                            <p:cTn id="72" dur="300" fill="hold"/>
                                            <p:tgtEl>
                                              <p:spTgt spid="263"/>
                                            </p:tgtEl>
                                            <p:attrNameLst>
                                              <p:attrName>ppt_w</p:attrName>
                                            </p:attrNameLst>
                                          </p:cBhvr>
                                          <p:tavLst>
                                            <p:tav tm="0">
                                              <p:val>
                                                <p:fltVal val="0"/>
                                              </p:val>
                                            </p:tav>
                                            <p:tav tm="100000">
                                              <p:val>
                                                <p:strVal val="#ppt_w"/>
                                              </p:val>
                                            </p:tav>
                                          </p:tavLst>
                                        </p:anim>
                                        <p:anim calcmode="lin" valueType="num">
                                          <p:cBhvr>
                                            <p:cTn id="73" dur="300" fill="hold"/>
                                            <p:tgtEl>
                                              <p:spTgt spid="263"/>
                                            </p:tgtEl>
                                            <p:attrNameLst>
                                              <p:attrName>ppt_h</p:attrName>
                                            </p:attrNameLst>
                                          </p:cBhvr>
                                          <p:tavLst>
                                            <p:tav tm="0">
                                              <p:val>
                                                <p:fltVal val="0"/>
                                              </p:val>
                                            </p:tav>
                                            <p:tav tm="100000">
                                              <p:val>
                                                <p:strVal val="#ppt_h"/>
                                              </p:val>
                                            </p:tav>
                                          </p:tavLst>
                                        </p:anim>
                                        <p:animEffect transition="in" filter="fade">
                                          <p:cBhvr>
                                            <p:cTn id="74" dur="300"/>
                                            <p:tgtEl>
                                              <p:spTgt spid="263"/>
                                            </p:tgtEl>
                                          </p:cBhvr>
                                        </p:animEffect>
                                      </p:childTnLst>
                                    </p:cTn>
                                  </p:par>
                                  <p:par>
                                    <p:cTn id="75" presetID="6" presetClass="emph" presetSubtype="0" autoRev="1" fill="hold" grpId="1" nodeType="withEffect">
                                      <p:stCondLst>
                                        <p:cond delay="4900"/>
                                      </p:stCondLst>
                                      <p:childTnLst>
                                        <p:animScale>
                                          <p:cBhvr>
                                            <p:cTn id="76" dur="150" fill="hold"/>
                                            <p:tgtEl>
                                              <p:spTgt spid="263"/>
                                            </p:tgtEl>
                                          </p:cBhvr>
                                          <p:by x="110000" y="110000"/>
                                        </p:animScale>
                                      </p:childTnLst>
                                    </p:cTn>
                                  </p:par>
                                  <p:par>
                                    <p:cTn id="77" presetID="2" presetClass="entr" presetSubtype="4" fill="hold" nodeType="withEffect">
                                      <p:stCondLst>
                                        <p:cond delay="4900"/>
                                      </p:stCondLst>
                                      <p:childTnLst>
                                        <p:set>
                                          <p:cBhvr>
                                            <p:cTn id="78" dur="1" fill="hold">
                                              <p:stCondLst>
                                                <p:cond delay="0"/>
                                              </p:stCondLst>
                                            </p:cTn>
                                            <p:tgtEl>
                                              <p:spTgt spid="256"/>
                                            </p:tgtEl>
                                            <p:attrNameLst>
                                              <p:attrName>style.visibility</p:attrName>
                                            </p:attrNameLst>
                                          </p:cBhvr>
                                          <p:to>
                                            <p:strVal val="visible"/>
                                          </p:to>
                                        </p:set>
                                        <p:anim calcmode="lin" valueType="num">
                                          <p:cBhvr additive="base">
                                            <p:cTn id="79" dur="600" fill="hold"/>
                                            <p:tgtEl>
                                              <p:spTgt spid="256"/>
                                            </p:tgtEl>
                                            <p:attrNameLst>
                                              <p:attrName>ppt_x</p:attrName>
                                            </p:attrNameLst>
                                          </p:cBhvr>
                                          <p:tavLst>
                                            <p:tav tm="0">
                                              <p:val>
                                                <p:strVal val="#ppt_x"/>
                                              </p:val>
                                            </p:tav>
                                            <p:tav tm="100000">
                                              <p:val>
                                                <p:strVal val="#ppt_x"/>
                                              </p:val>
                                            </p:tav>
                                          </p:tavLst>
                                        </p:anim>
                                        <p:anim calcmode="lin" valueType="num">
                                          <p:cBhvr additive="base">
                                            <p:cTn id="80" dur="600" fill="hold"/>
                                            <p:tgtEl>
                                              <p:spTgt spid="25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4900"/>
                                      </p:stCondLst>
                                      <p:childTnLst>
                                        <p:set>
                                          <p:cBhvr>
                                            <p:cTn id="82" dur="1" fill="hold">
                                              <p:stCondLst>
                                                <p:cond delay="0"/>
                                              </p:stCondLst>
                                            </p:cTn>
                                            <p:tgtEl>
                                              <p:spTgt spid="269"/>
                                            </p:tgtEl>
                                            <p:attrNameLst>
                                              <p:attrName>style.visibility</p:attrName>
                                            </p:attrNameLst>
                                          </p:cBhvr>
                                          <p:to>
                                            <p:strVal val="visible"/>
                                          </p:to>
                                        </p:set>
                                        <p:anim calcmode="lin" valueType="num">
                                          <p:cBhvr additive="base">
                                            <p:cTn id="83" dur="600" fill="hold"/>
                                            <p:tgtEl>
                                              <p:spTgt spid="269"/>
                                            </p:tgtEl>
                                            <p:attrNameLst>
                                              <p:attrName>ppt_x</p:attrName>
                                            </p:attrNameLst>
                                          </p:cBhvr>
                                          <p:tavLst>
                                            <p:tav tm="0">
                                              <p:val>
                                                <p:strVal val="#ppt_x"/>
                                              </p:val>
                                            </p:tav>
                                            <p:tav tm="100000">
                                              <p:val>
                                                <p:strVal val="#ppt_x"/>
                                              </p:val>
                                            </p:tav>
                                          </p:tavLst>
                                        </p:anim>
                                        <p:anim calcmode="lin" valueType="num">
                                          <p:cBhvr additive="base">
                                            <p:cTn id="84" dur="600" fill="hold"/>
                                            <p:tgtEl>
                                              <p:spTgt spid="269"/>
                                            </p:tgtEl>
                                            <p:attrNameLst>
                                              <p:attrName>ppt_y</p:attrName>
                                            </p:attrNameLst>
                                          </p:cBhvr>
                                          <p:tavLst>
                                            <p:tav tm="0">
                                              <p:val>
                                                <p:strVal val="1+#ppt_h/2"/>
                                              </p:val>
                                            </p:tav>
                                            <p:tav tm="100000">
                                              <p:val>
                                                <p:strVal val="#ppt_y"/>
                                              </p:val>
                                            </p:tav>
                                          </p:tavLst>
                                        </p:anim>
                                      </p:childTnLst>
                                    </p:cTn>
                                  </p:par>
                                  <p:par>
                                    <p:cTn id="85" presetID="21" presetClass="entr" presetSubtype="1" fill="hold" grpId="0" nodeType="withEffect">
                                      <p:stCondLst>
                                        <p:cond delay="5500"/>
                                      </p:stCondLst>
                                      <p:childTnLst>
                                        <p:set>
                                          <p:cBhvr>
                                            <p:cTn id="86" dur="1" fill="hold">
                                              <p:stCondLst>
                                                <p:cond delay="0"/>
                                              </p:stCondLst>
                                            </p:cTn>
                                            <p:tgtEl>
                                              <p:spTgt spid="237"/>
                                            </p:tgtEl>
                                            <p:attrNameLst>
                                              <p:attrName>style.visibility</p:attrName>
                                            </p:attrNameLst>
                                          </p:cBhvr>
                                          <p:to>
                                            <p:strVal val="visible"/>
                                          </p:to>
                                        </p:set>
                                        <p:animEffect transition="in" filter="wheel(1)">
                                          <p:cBhvr>
                                            <p:cTn id="87" dur="500"/>
                                            <p:tgtEl>
                                              <p:spTgt spid="237"/>
                                            </p:tgtEl>
                                          </p:cBhvr>
                                        </p:animEffect>
                                      </p:childTnLst>
                                    </p:cTn>
                                  </p:par>
                                  <p:par>
                                    <p:cTn id="88" presetID="53" presetClass="entr" presetSubtype="16" fill="hold" grpId="0" nodeType="withEffect">
                                      <p:stCondLst>
                                        <p:cond delay="5700"/>
                                      </p:stCondLst>
                                      <p:childTnLst>
                                        <p:set>
                                          <p:cBhvr>
                                            <p:cTn id="89" dur="1" fill="hold">
                                              <p:stCondLst>
                                                <p:cond delay="0"/>
                                              </p:stCondLst>
                                            </p:cTn>
                                            <p:tgtEl>
                                              <p:spTgt spid="262"/>
                                            </p:tgtEl>
                                            <p:attrNameLst>
                                              <p:attrName>style.visibility</p:attrName>
                                            </p:attrNameLst>
                                          </p:cBhvr>
                                          <p:to>
                                            <p:strVal val="visible"/>
                                          </p:to>
                                        </p:set>
                                        <p:anim calcmode="lin" valueType="num">
                                          <p:cBhvr>
                                            <p:cTn id="90" dur="300" fill="hold"/>
                                            <p:tgtEl>
                                              <p:spTgt spid="262"/>
                                            </p:tgtEl>
                                            <p:attrNameLst>
                                              <p:attrName>ppt_w</p:attrName>
                                            </p:attrNameLst>
                                          </p:cBhvr>
                                          <p:tavLst>
                                            <p:tav tm="0">
                                              <p:val>
                                                <p:fltVal val="0"/>
                                              </p:val>
                                            </p:tav>
                                            <p:tav tm="100000">
                                              <p:val>
                                                <p:strVal val="#ppt_w"/>
                                              </p:val>
                                            </p:tav>
                                          </p:tavLst>
                                        </p:anim>
                                        <p:anim calcmode="lin" valueType="num">
                                          <p:cBhvr>
                                            <p:cTn id="91" dur="300" fill="hold"/>
                                            <p:tgtEl>
                                              <p:spTgt spid="262"/>
                                            </p:tgtEl>
                                            <p:attrNameLst>
                                              <p:attrName>ppt_h</p:attrName>
                                            </p:attrNameLst>
                                          </p:cBhvr>
                                          <p:tavLst>
                                            <p:tav tm="0">
                                              <p:val>
                                                <p:fltVal val="0"/>
                                              </p:val>
                                            </p:tav>
                                            <p:tav tm="100000">
                                              <p:val>
                                                <p:strVal val="#ppt_h"/>
                                              </p:val>
                                            </p:tav>
                                          </p:tavLst>
                                        </p:anim>
                                        <p:animEffect transition="in" filter="fade">
                                          <p:cBhvr>
                                            <p:cTn id="92" dur="300"/>
                                            <p:tgtEl>
                                              <p:spTgt spid="262"/>
                                            </p:tgtEl>
                                          </p:cBhvr>
                                        </p:animEffect>
                                      </p:childTnLst>
                                    </p:cTn>
                                  </p:par>
                                  <p:par>
                                    <p:cTn id="93" presetID="6" presetClass="emph" presetSubtype="0" autoRev="1" fill="hold" grpId="1" nodeType="withEffect">
                                      <p:stCondLst>
                                        <p:cond delay="6000"/>
                                      </p:stCondLst>
                                      <p:childTnLst>
                                        <p:animScale>
                                          <p:cBhvr>
                                            <p:cTn id="94" dur="150" fill="hold"/>
                                            <p:tgtEl>
                                              <p:spTgt spid="262"/>
                                            </p:tgtEl>
                                          </p:cBhvr>
                                          <p:by x="110000" y="110000"/>
                                        </p:animScale>
                                      </p:childTnLst>
                                    </p:cTn>
                                  </p:par>
                                </p:childTnLst>
                              </p:cTn>
                            </p:par>
                            <p:par>
                              <p:cTn id="95" fill="hold">
                                <p:stCondLst>
                                  <p:cond delay="6300"/>
                                </p:stCondLst>
                                <p:childTnLst>
                                  <p:par>
                                    <p:cTn id="96" presetID="10" presetClass="entr" presetSubtype="0" fill="hold" grpId="0" nodeType="afterEffect">
                                      <p:stCondLst>
                                        <p:cond delay="0"/>
                                      </p:stCondLst>
                                      <p:childTnLst>
                                        <p:set>
                                          <p:cBhvr>
                                            <p:cTn id="97" dur="1" fill="hold">
                                              <p:stCondLst>
                                                <p:cond delay="0"/>
                                              </p:stCondLst>
                                            </p:cTn>
                                            <p:tgtEl>
                                              <p:spTgt spid="270"/>
                                            </p:tgtEl>
                                            <p:attrNameLst>
                                              <p:attrName>style.visibility</p:attrName>
                                            </p:attrNameLst>
                                          </p:cBhvr>
                                          <p:to>
                                            <p:strVal val="visible"/>
                                          </p:to>
                                        </p:set>
                                        <p:animEffect transition="in" filter="fade">
                                          <p:cBhvr>
                                            <p:cTn id="98" dur="7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animBg="1"/>
          <p:bldP spid="236" grpId="0" animBg="1"/>
          <p:bldP spid="237" grpId="0" animBg="1"/>
          <p:bldP spid="238" grpId="0" animBg="1"/>
          <p:bldP spid="239" grpId="0" animBg="1"/>
          <p:bldP spid="260" grpId="0"/>
          <p:bldP spid="260" grpId="1"/>
          <p:bldP spid="261" grpId="0"/>
          <p:bldP spid="261" grpId="1"/>
          <p:bldP spid="262" grpId="0"/>
          <p:bldP spid="262" grpId="1"/>
          <p:bldP spid="263" grpId="0"/>
          <p:bldP spid="263" grpId="1"/>
          <p:bldP spid="264" grpId="0"/>
          <p:bldP spid="264" grpId="1"/>
          <p:bldP spid="265" grpId="0"/>
          <p:bldP spid="266" grpId="0"/>
          <p:bldP spid="267" grpId="0"/>
          <p:bldP spid="268" grpId="0"/>
          <p:bldP spid="269" grpId="0"/>
          <p:bldP spid="27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第一部分  四项工作概况</a:t>
            </a:r>
          </a:p>
        </p:txBody>
      </p:sp>
      <p:sp>
        <p:nvSpPr>
          <p:cNvPr id="31" name="淘宝网Chenying0907出品 29" descr="cA4aKEIPQrerBnp1yGHv_IMG_9534-3-2-op"/>
          <p:cNvSpPr>
            <a:spLocks noChangeArrowheads="1"/>
          </p:cNvSpPr>
          <p:nvPr/>
        </p:nvSpPr>
        <p:spPr bwMode="auto">
          <a:xfrm>
            <a:off x="2792413" y="1203598"/>
            <a:ext cx="1747837" cy="1600200"/>
          </a:xfrm>
          <a:prstGeom prst="rect">
            <a:avLst/>
          </a:prstGeom>
          <a:blipFill dpi="0" rotWithShape="1">
            <a:blip r:embed="rId3"/>
            <a:srcRect/>
            <a:stretch>
              <a:fillRect/>
            </a:stretch>
          </a:blipFill>
          <a:ln>
            <a:noFill/>
          </a:ln>
          <a:extLst/>
        </p:spPr>
        <p:txBody>
          <a:bodyPr/>
          <a:lstStyle/>
          <a:p>
            <a:endParaRPr lang="zh-CN" altLang="en-US">
              <a:solidFill>
                <a:schemeClr val="bg1"/>
              </a:solidFill>
            </a:endParaRPr>
          </a:p>
        </p:txBody>
      </p:sp>
      <p:sp>
        <p:nvSpPr>
          <p:cNvPr id="32" name="淘宝网Chenying0907出品 30" descr="photo-1416339276121-ba1dfa199912"/>
          <p:cNvSpPr>
            <a:spLocks noChangeArrowheads="1"/>
          </p:cNvSpPr>
          <p:nvPr/>
        </p:nvSpPr>
        <p:spPr bwMode="auto">
          <a:xfrm>
            <a:off x="4592638" y="1203598"/>
            <a:ext cx="1747837" cy="1600200"/>
          </a:xfrm>
          <a:prstGeom prst="rect">
            <a:avLst/>
          </a:prstGeom>
          <a:blipFill dpi="0" rotWithShape="1">
            <a:blip r:embed="rId4"/>
            <a:srcRect/>
            <a:stretch>
              <a:fillRect/>
            </a:stretch>
          </a:blipFill>
          <a:ln>
            <a:noFill/>
          </a:ln>
          <a:extLst/>
        </p:spPr>
        <p:txBody>
          <a:bodyPr/>
          <a:lstStyle/>
          <a:p>
            <a:endParaRPr lang="zh-CN" altLang="en-US">
              <a:solidFill>
                <a:schemeClr val="bg1"/>
              </a:solidFill>
            </a:endParaRPr>
          </a:p>
        </p:txBody>
      </p:sp>
      <p:sp>
        <p:nvSpPr>
          <p:cNvPr id="33" name="淘宝网Chenying0907出品 31" descr="psb"/>
          <p:cNvSpPr>
            <a:spLocks noChangeArrowheads="1"/>
          </p:cNvSpPr>
          <p:nvPr/>
        </p:nvSpPr>
        <p:spPr bwMode="auto">
          <a:xfrm>
            <a:off x="2792413" y="2853010"/>
            <a:ext cx="1747837" cy="1601788"/>
          </a:xfrm>
          <a:prstGeom prst="rect">
            <a:avLst/>
          </a:prstGeom>
          <a:blipFill dpi="0" rotWithShape="1">
            <a:blip r:embed="rId5"/>
            <a:srcRect/>
            <a:stretch>
              <a:fillRect/>
            </a:stretch>
          </a:blipFill>
          <a:ln>
            <a:noFill/>
          </a:ln>
          <a:extLst/>
        </p:spPr>
        <p:txBody>
          <a:bodyPr/>
          <a:lstStyle/>
          <a:p>
            <a:endParaRPr lang="zh-CN" altLang="en-US">
              <a:solidFill>
                <a:schemeClr val="bg1"/>
              </a:solidFill>
            </a:endParaRPr>
          </a:p>
        </p:txBody>
      </p:sp>
      <p:sp>
        <p:nvSpPr>
          <p:cNvPr id="34" name="淘宝网Chenying0907出品 32" descr="Money"/>
          <p:cNvSpPr>
            <a:spLocks noChangeArrowheads="1"/>
          </p:cNvSpPr>
          <p:nvPr/>
        </p:nvSpPr>
        <p:spPr bwMode="auto">
          <a:xfrm>
            <a:off x="4592638" y="2853010"/>
            <a:ext cx="1747837" cy="1601788"/>
          </a:xfrm>
          <a:prstGeom prst="rect">
            <a:avLst/>
          </a:prstGeom>
          <a:blipFill dpi="0" rotWithShape="1">
            <a:blip r:embed="rId6"/>
            <a:srcRect/>
            <a:stretch>
              <a:fillRect/>
            </a:stretch>
          </a:blipFill>
          <a:ln>
            <a:noFill/>
          </a:ln>
          <a:extLst/>
        </p:spPr>
        <p:txBody>
          <a:bodyPr/>
          <a:lstStyle/>
          <a:p>
            <a:endParaRPr lang="zh-CN" altLang="en-US">
              <a:solidFill>
                <a:schemeClr val="bg1"/>
              </a:solidFill>
            </a:endParaRPr>
          </a:p>
        </p:txBody>
      </p:sp>
      <p:sp>
        <p:nvSpPr>
          <p:cNvPr id="35" name="淘宝网Chenying0907出品 44"/>
          <p:cNvSpPr>
            <a:spLocks noChangeArrowheads="1"/>
          </p:cNvSpPr>
          <p:nvPr/>
        </p:nvSpPr>
        <p:spPr bwMode="auto">
          <a:xfrm>
            <a:off x="6908800" y="1654448"/>
            <a:ext cx="1944688"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itchFamily="34" charset="0"/>
              <a:buNone/>
            </a:pPr>
            <a:r>
              <a:rPr lang="zh-CN" altLang="en-US" sz="1050" b="1" dirty="0">
                <a:solidFill>
                  <a:schemeClr val="tx1">
                    <a:lumMod val="65000"/>
                    <a:lumOff val="35000"/>
                  </a:schemeClr>
                </a:solidFill>
                <a:latin typeface="Arial" pitchFamily="34" charset="0"/>
              </a:rPr>
              <a:t>工作 </a:t>
            </a:r>
            <a:r>
              <a:rPr lang="en-US" altLang="zh-CN" sz="1050" b="1" dirty="0">
                <a:solidFill>
                  <a:schemeClr val="tx1">
                    <a:lumMod val="65000"/>
                    <a:lumOff val="35000"/>
                  </a:schemeClr>
                </a:solidFill>
                <a:latin typeface="Arial" pitchFamily="34" charset="0"/>
              </a:rPr>
              <a:t>TWO</a:t>
            </a:r>
            <a:endParaRPr lang="zh-CN" altLang="en-US" sz="1050" b="1" dirty="0">
              <a:solidFill>
                <a:schemeClr val="tx1">
                  <a:lumMod val="65000"/>
                  <a:lumOff val="35000"/>
                </a:schemeClr>
              </a:solidFill>
              <a:latin typeface="Arial" pitchFamily="34" charset="0"/>
            </a:endParaRPr>
          </a:p>
          <a:p>
            <a:pPr fontAlgn="base">
              <a:lnSpc>
                <a:spcPct val="120000"/>
              </a:lnSpc>
              <a:spcBef>
                <a:spcPct val="0"/>
              </a:spcBef>
              <a:spcAft>
                <a:spcPct val="0"/>
              </a:spcAft>
              <a:buFont typeface="Arial" pitchFamily="34" charset="0"/>
              <a:buNone/>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900" dirty="0">
              <a:solidFill>
                <a:schemeClr val="tx1">
                  <a:lumMod val="65000"/>
                  <a:lumOff val="35000"/>
                </a:schemeClr>
              </a:solidFill>
              <a:latin typeface="Arial" pitchFamily="34" charset="0"/>
            </a:endParaRPr>
          </a:p>
        </p:txBody>
      </p:sp>
      <p:sp>
        <p:nvSpPr>
          <p:cNvPr id="36" name="淘宝网Chenying0907出品 45"/>
          <p:cNvSpPr>
            <a:spLocks noChangeArrowheads="1"/>
          </p:cNvSpPr>
          <p:nvPr/>
        </p:nvSpPr>
        <p:spPr bwMode="auto">
          <a:xfrm>
            <a:off x="6908800" y="3289573"/>
            <a:ext cx="1944688"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itchFamily="34" charset="0"/>
              <a:buNone/>
            </a:pPr>
            <a:r>
              <a:rPr lang="zh-CN" altLang="en-US" sz="1100" b="1" dirty="0">
                <a:solidFill>
                  <a:schemeClr val="tx1">
                    <a:lumMod val="65000"/>
                    <a:lumOff val="35000"/>
                  </a:schemeClr>
                </a:solidFill>
                <a:latin typeface="Arial" pitchFamily="34" charset="0"/>
              </a:rPr>
              <a:t>工作 </a:t>
            </a:r>
            <a:r>
              <a:rPr lang="en-US" altLang="zh-CN" sz="1100" b="1" dirty="0">
                <a:solidFill>
                  <a:schemeClr val="tx1">
                    <a:lumMod val="65000"/>
                    <a:lumOff val="35000"/>
                  </a:schemeClr>
                </a:solidFill>
                <a:latin typeface="Arial" pitchFamily="34" charset="0"/>
              </a:rPr>
              <a:t>FOUR</a:t>
            </a:r>
            <a:endParaRPr lang="zh-CN" altLang="en-US" sz="1100" b="1" dirty="0">
              <a:solidFill>
                <a:schemeClr val="tx1">
                  <a:lumMod val="65000"/>
                  <a:lumOff val="35000"/>
                </a:schemeClr>
              </a:solidFill>
              <a:latin typeface="Arial" pitchFamily="34" charset="0"/>
            </a:endParaRPr>
          </a:p>
          <a:p>
            <a:pPr fontAlgn="base">
              <a:lnSpc>
                <a:spcPct val="120000"/>
              </a:lnSpc>
              <a:spcBef>
                <a:spcPct val="0"/>
              </a:spcBef>
              <a:spcAft>
                <a:spcPct val="0"/>
              </a:spcAft>
              <a:buFont typeface="Arial" pitchFamily="34" charset="0"/>
              <a:buNone/>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900" dirty="0">
              <a:solidFill>
                <a:schemeClr val="tx1">
                  <a:lumMod val="65000"/>
                  <a:lumOff val="35000"/>
                </a:schemeClr>
              </a:solidFill>
              <a:latin typeface="Arial" pitchFamily="34" charset="0"/>
            </a:endParaRPr>
          </a:p>
        </p:txBody>
      </p:sp>
      <p:sp>
        <p:nvSpPr>
          <p:cNvPr id="37" name="淘宝网Chenying0907出品 46"/>
          <p:cNvSpPr>
            <a:spLocks noChangeArrowheads="1"/>
          </p:cNvSpPr>
          <p:nvPr/>
        </p:nvSpPr>
        <p:spPr bwMode="auto">
          <a:xfrm>
            <a:off x="328613" y="1654448"/>
            <a:ext cx="1944687" cy="85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fontAlgn="base">
              <a:lnSpc>
                <a:spcPct val="120000"/>
              </a:lnSpc>
              <a:spcBef>
                <a:spcPct val="0"/>
              </a:spcBef>
              <a:spcAft>
                <a:spcPct val="0"/>
              </a:spcAft>
              <a:buFont typeface="Arial" pitchFamily="34" charset="0"/>
              <a:buNone/>
            </a:pPr>
            <a:r>
              <a:rPr lang="zh-CN" altLang="en-US" sz="1050" b="1" dirty="0">
                <a:solidFill>
                  <a:schemeClr val="tx1">
                    <a:lumMod val="65000"/>
                    <a:lumOff val="35000"/>
                  </a:schemeClr>
                </a:solidFill>
                <a:latin typeface="Arial" pitchFamily="34" charset="0"/>
              </a:rPr>
              <a:t>工作 ONE</a:t>
            </a:r>
          </a:p>
          <a:p>
            <a:pPr algn="r" fontAlgn="base">
              <a:lnSpc>
                <a:spcPct val="120000"/>
              </a:lnSpc>
              <a:spcBef>
                <a:spcPct val="0"/>
              </a:spcBef>
              <a:spcAft>
                <a:spcPct val="0"/>
              </a:spcAft>
              <a:buFont typeface="Arial" pitchFamily="34" charset="0"/>
              <a:buNone/>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900" dirty="0">
              <a:solidFill>
                <a:schemeClr val="tx1">
                  <a:lumMod val="65000"/>
                  <a:lumOff val="35000"/>
                </a:schemeClr>
              </a:solidFill>
              <a:latin typeface="Arial" pitchFamily="34" charset="0"/>
            </a:endParaRPr>
          </a:p>
        </p:txBody>
      </p:sp>
      <p:sp>
        <p:nvSpPr>
          <p:cNvPr id="38" name="淘宝网Chenying0907出品 47"/>
          <p:cNvSpPr>
            <a:spLocks noChangeArrowheads="1"/>
          </p:cNvSpPr>
          <p:nvPr/>
        </p:nvSpPr>
        <p:spPr bwMode="auto">
          <a:xfrm>
            <a:off x="328613" y="3289573"/>
            <a:ext cx="1944687"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fontAlgn="base">
              <a:lnSpc>
                <a:spcPct val="120000"/>
              </a:lnSpc>
              <a:spcBef>
                <a:spcPct val="0"/>
              </a:spcBef>
              <a:spcAft>
                <a:spcPct val="0"/>
              </a:spcAft>
              <a:buFont typeface="Arial" pitchFamily="34" charset="0"/>
              <a:buNone/>
            </a:pPr>
            <a:r>
              <a:rPr lang="zh-CN" altLang="en-US" sz="1100" b="1" dirty="0">
                <a:solidFill>
                  <a:schemeClr val="tx1">
                    <a:lumMod val="65000"/>
                    <a:lumOff val="35000"/>
                  </a:schemeClr>
                </a:solidFill>
                <a:latin typeface="Arial" pitchFamily="34" charset="0"/>
              </a:rPr>
              <a:t>工作 </a:t>
            </a:r>
            <a:r>
              <a:rPr lang="en-US" altLang="zh-CN" sz="1100" b="1" dirty="0">
                <a:solidFill>
                  <a:schemeClr val="tx1">
                    <a:lumMod val="65000"/>
                    <a:lumOff val="35000"/>
                  </a:schemeClr>
                </a:solidFill>
                <a:latin typeface="Arial" pitchFamily="34" charset="0"/>
              </a:rPr>
              <a:t>THREE</a:t>
            </a:r>
            <a:endParaRPr lang="zh-CN" altLang="en-US" sz="1100" b="1" dirty="0">
              <a:solidFill>
                <a:schemeClr val="tx1">
                  <a:lumMod val="65000"/>
                  <a:lumOff val="35000"/>
                </a:schemeClr>
              </a:solidFill>
              <a:latin typeface="Arial" pitchFamily="34" charset="0"/>
            </a:endParaRPr>
          </a:p>
          <a:p>
            <a:pPr algn="r" fontAlgn="base">
              <a:lnSpc>
                <a:spcPct val="120000"/>
              </a:lnSpc>
              <a:spcBef>
                <a:spcPct val="0"/>
              </a:spcBef>
              <a:spcAft>
                <a:spcPct val="0"/>
              </a:spcAft>
              <a:buFont typeface="Arial" pitchFamily="34" charset="0"/>
              <a:buNone/>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900" dirty="0">
              <a:solidFill>
                <a:schemeClr val="tx1">
                  <a:lumMod val="65000"/>
                  <a:lumOff val="35000"/>
                </a:schemeClr>
              </a:solidFill>
              <a:latin typeface="Arial" pitchFamily="34" charset="0"/>
            </a:endParaRPr>
          </a:p>
        </p:txBody>
      </p:sp>
      <p:grpSp>
        <p:nvGrpSpPr>
          <p:cNvPr id="39" name="淘宝网Chenying0907出品 38"/>
          <p:cNvGrpSpPr/>
          <p:nvPr/>
        </p:nvGrpSpPr>
        <p:grpSpPr>
          <a:xfrm>
            <a:off x="2455863" y="1673498"/>
            <a:ext cx="692150" cy="695325"/>
            <a:chOff x="2455863" y="1829991"/>
            <a:chExt cx="692150" cy="695325"/>
          </a:xfrm>
        </p:grpSpPr>
        <p:sp>
          <p:nvSpPr>
            <p:cNvPr id="40" name="淘宝网Chenying0907出品 39"/>
            <p:cNvSpPr/>
            <p:nvPr/>
          </p:nvSpPr>
          <p:spPr>
            <a:xfrm>
              <a:off x="2510236" y="1885951"/>
              <a:ext cx="583404" cy="583404"/>
            </a:xfrm>
            <a:prstGeom prst="ellipse">
              <a:avLst/>
            </a:pr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41" name="Oval 33"/>
            <p:cNvSpPr>
              <a:spLocks noChangeArrowheads="1"/>
            </p:cNvSpPr>
            <p:nvPr/>
          </p:nvSpPr>
          <p:spPr bwMode="auto">
            <a:xfrm>
              <a:off x="2455863" y="1829991"/>
              <a:ext cx="692150" cy="695325"/>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grpSp>
        <p:nvGrpSpPr>
          <p:cNvPr id="42" name="淘宝网Chenying0907出品 41"/>
          <p:cNvGrpSpPr/>
          <p:nvPr/>
        </p:nvGrpSpPr>
        <p:grpSpPr>
          <a:xfrm>
            <a:off x="2455863" y="3307035"/>
            <a:ext cx="692150" cy="693738"/>
            <a:chOff x="2455863" y="3463528"/>
            <a:chExt cx="692150" cy="693738"/>
          </a:xfrm>
        </p:grpSpPr>
        <p:sp>
          <p:nvSpPr>
            <p:cNvPr id="43" name="淘宝网Chenying0907出品 42"/>
            <p:cNvSpPr/>
            <p:nvPr/>
          </p:nvSpPr>
          <p:spPr>
            <a:xfrm>
              <a:off x="2510236" y="3514726"/>
              <a:ext cx="583404" cy="583404"/>
            </a:xfrm>
            <a:prstGeom prst="ellipse">
              <a:avLst/>
            </a:prstGeom>
            <a:gradFill flip="none" rotWithShape="1">
              <a:gsLst>
                <a:gs pos="90000">
                  <a:srgbClr val="89A13D"/>
                </a:gs>
                <a:gs pos="30000">
                  <a:srgbClr val="B2D138"/>
                </a:gs>
              </a:gsLst>
              <a:lin ang="2700000" scaled="1"/>
              <a:tileRect/>
            </a:gradFill>
            <a:ln w="25400">
              <a:gradFill>
                <a:gsLst>
                  <a:gs pos="0">
                    <a:srgbClr val="89A13D"/>
                  </a:gs>
                  <a:gs pos="100000">
                    <a:srgbClr val="B2D138"/>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4" name="Oval 34"/>
            <p:cNvSpPr>
              <a:spLocks noChangeArrowheads="1"/>
            </p:cNvSpPr>
            <p:nvPr/>
          </p:nvSpPr>
          <p:spPr bwMode="auto">
            <a:xfrm>
              <a:off x="2455863" y="3463528"/>
              <a:ext cx="692150" cy="693738"/>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45" name="淘宝网Chenying0907出品 44"/>
          <p:cNvGrpSpPr/>
          <p:nvPr/>
        </p:nvGrpSpPr>
        <p:grpSpPr>
          <a:xfrm>
            <a:off x="5995988" y="1673498"/>
            <a:ext cx="692150" cy="695325"/>
            <a:chOff x="5995988" y="1829991"/>
            <a:chExt cx="692150" cy="695325"/>
          </a:xfrm>
        </p:grpSpPr>
        <p:sp>
          <p:nvSpPr>
            <p:cNvPr id="46" name="淘宝网Chenying0907出品 45"/>
            <p:cNvSpPr/>
            <p:nvPr/>
          </p:nvSpPr>
          <p:spPr>
            <a:xfrm>
              <a:off x="6048774" y="1885951"/>
              <a:ext cx="583404" cy="583404"/>
            </a:xfrm>
            <a:prstGeom prst="ellipse">
              <a:avLst/>
            </a:prstGeom>
            <a:gradFill flip="none" rotWithShape="1">
              <a:gsLst>
                <a:gs pos="90000">
                  <a:srgbClr val="E33F24"/>
                </a:gs>
                <a:gs pos="30000">
                  <a:srgbClr val="F26434"/>
                </a:gs>
              </a:gsLst>
              <a:lin ang="2700000" scaled="1"/>
              <a:tileRect/>
            </a:gradFill>
            <a:ln w="25400">
              <a:gradFill>
                <a:gsLst>
                  <a:gs pos="0">
                    <a:srgbClr val="E33F24"/>
                  </a:gs>
                  <a:gs pos="100000">
                    <a:srgbClr val="F2643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47" name="Oval 35"/>
            <p:cNvSpPr>
              <a:spLocks noChangeArrowheads="1"/>
            </p:cNvSpPr>
            <p:nvPr/>
          </p:nvSpPr>
          <p:spPr bwMode="auto">
            <a:xfrm>
              <a:off x="5995988" y="1829991"/>
              <a:ext cx="692150" cy="695325"/>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grpSp>
      <p:grpSp>
        <p:nvGrpSpPr>
          <p:cNvPr id="48" name="淘宝网Chenying0907出品 47"/>
          <p:cNvGrpSpPr/>
          <p:nvPr/>
        </p:nvGrpSpPr>
        <p:grpSpPr>
          <a:xfrm>
            <a:off x="5995988" y="3307035"/>
            <a:ext cx="692150" cy="693738"/>
            <a:chOff x="5995988" y="3463528"/>
            <a:chExt cx="692150" cy="693738"/>
          </a:xfrm>
        </p:grpSpPr>
        <p:sp>
          <p:nvSpPr>
            <p:cNvPr id="49" name="淘宝网Chenying0907出品 48"/>
            <p:cNvSpPr/>
            <p:nvPr/>
          </p:nvSpPr>
          <p:spPr>
            <a:xfrm>
              <a:off x="6048774" y="3514726"/>
              <a:ext cx="583404" cy="583404"/>
            </a:xfrm>
            <a:prstGeom prst="ellipse">
              <a:avLst/>
            </a:prstGeom>
            <a:gradFill flip="none" rotWithShape="1">
              <a:gsLst>
                <a:gs pos="90000">
                  <a:srgbClr val="108692"/>
                </a:gs>
                <a:gs pos="30000">
                  <a:srgbClr val="16B2C1"/>
                </a:gs>
              </a:gsLst>
              <a:lin ang="2700000" scaled="1"/>
              <a:tileRect/>
            </a:gradFill>
            <a:ln w="25400">
              <a:gradFill>
                <a:gsLst>
                  <a:gs pos="0">
                    <a:srgbClr val="108692"/>
                  </a:gs>
                  <a:gs pos="100000">
                    <a:srgbClr val="16B2C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0" name="Oval 36"/>
            <p:cNvSpPr>
              <a:spLocks noChangeArrowheads="1"/>
            </p:cNvSpPr>
            <p:nvPr/>
          </p:nvSpPr>
          <p:spPr bwMode="auto">
            <a:xfrm>
              <a:off x="5995988" y="3463528"/>
              <a:ext cx="692150" cy="693738"/>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51" name="淘宝网Chenying0907出品 38"/>
          <p:cNvSpPr>
            <a:spLocks noEditPoints="1"/>
          </p:cNvSpPr>
          <p:nvPr/>
        </p:nvSpPr>
        <p:spPr bwMode="auto">
          <a:xfrm>
            <a:off x="6226175" y="3557860"/>
            <a:ext cx="231775" cy="190500"/>
          </a:xfrm>
          <a:custGeom>
            <a:avLst/>
            <a:gdLst>
              <a:gd name="T0" fmla="*/ 0 w 111"/>
              <a:gd name="T1" fmla="*/ 72 h 91"/>
              <a:gd name="T2" fmla="*/ 11 w 111"/>
              <a:gd name="T3" fmla="*/ 67 h 91"/>
              <a:gd name="T4" fmla="*/ 38 w 111"/>
              <a:gd name="T5" fmla="*/ 49 h 91"/>
              <a:gd name="T6" fmla="*/ 44 w 111"/>
              <a:gd name="T7" fmla="*/ 57 h 91"/>
              <a:gd name="T8" fmla="*/ 11 w 111"/>
              <a:gd name="T9" fmla="*/ 77 h 91"/>
              <a:gd name="T10" fmla="*/ 110 w 111"/>
              <a:gd name="T11" fmla="*/ 21 h 91"/>
              <a:gd name="T12" fmla="*/ 102 w 111"/>
              <a:gd name="T13" fmla="*/ 28 h 91"/>
              <a:gd name="T14" fmla="*/ 90 w 111"/>
              <a:gd name="T15" fmla="*/ 36 h 91"/>
              <a:gd name="T16" fmla="*/ 89 w 111"/>
              <a:gd name="T17" fmla="*/ 23 h 91"/>
              <a:gd name="T18" fmla="*/ 78 w 111"/>
              <a:gd name="T19" fmla="*/ 23 h 91"/>
              <a:gd name="T20" fmla="*/ 55 w 111"/>
              <a:gd name="T21" fmla="*/ 40 h 91"/>
              <a:gd name="T22" fmla="*/ 78 w 111"/>
              <a:gd name="T23" fmla="*/ 14 h 91"/>
              <a:gd name="T24" fmla="*/ 89 w 111"/>
              <a:gd name="T25" fmla="*/ 14 h 91"/>
              <a:gd name="T26" fmla="*/ 92 w 111"/>
              <a:gd name="T27" fmla="*/ 0 h 91"/>
              <a:gd name="T28" fmla="*/ 102 w 111"/>
              <a:gd name="T29" fmla="*/ 9 h 91"/>
              <a:gd name="T30" fmla="*/ 110 w 111"/>
              <a:gd name="T31" fmla="*/ 21 h 91"/>
              <a:gd name="T32" fmla="*/ 104 w 111"/>
              <a:gd name="T33" fmla="*/ 19 h 91"/>
              <a:gd name="T34" fmla="*/ 95 w 111"/>
              <a:gd name="T35" fmla="*/ 10 h 91"/>
              <a:gd name="T36" fmla="*/ 104 w 111"/>
              <a:gd name="T37" fmla="*/ 19 h 91"/>
              <a:gd name="T38" fmla="*/ 110 w 111"/>
              <a:gd name="T39" fmla="*/ 74 h 91"/>
              <a:gd name="T40" fmla="*/ 94 w 111"/>
              <a:gd name="T41" fmla="*/ 89 h 91"/>
              <a:gd name="T42" fmla="*/ 89 w 111"/>
              <a:gd name="T43" fmla="*/ 87 h 91"/>
              <a:gd name="T44" fmla="*/ 84 w 111"/>
              <a:gd name="T45" fmla="*/ 77 h 91"/>
              <a:gd name="T46" fmla="*/ 44 w 111"/>
              <a:gd name="T47" fmla="*/ 48 h 91"/>
              <a:gd name="T48" fmla="*/ 11 w 111"/>
              <a:gd name="T49" fmla="*/ 23 h 91"/>
              <a:gd name="T50" fmla="*/ 0 w 111"/>
              <a:gd name="T51" fmla="*/ 19 h 91"/>
              <a:gd name="T52" fmla="*/ 11 w 111"/>
              <a:gd name="T53" fmla="*/ 14 h 91"/>
              <a:gd name="T54" fmla="*/ 51 w 111"/>
              <a:gd name="T55" fmla="*/ 42 h 91"/>
              <a:gd name="T56" fmla="*/ 84 w 111"/>
              <a:gd name="T57" fmla="*/ 67 h 91"/>
              <a:gd name="T58" fmla="*/ 89 w 111"/>
              <a:gd name="T59" fmla="*/ 57 h 91"/>
              <a:gd name="T60" fmla="*/ 94 w 111"/>
              <a:gd name="T61" fmla="*/ 54 h 91"/>
              <a:gd name="T62" fmla="*/ 110 w 111"/>
              <a:gd name="T63" fmla="*/ 70 h 91"/>
              <a:gd name="T64" fmla="*/ 110 w 111"/>
              <a:gd name="T65" fmla="*/ 74 h 91"/>
              <a:gd name="T66" fmla="*/ 104 w 111"/>
              <a:gd name="T67" fmla="*/ 72 h 91"/>
              <a:gd name="T68" fmla="*/ 95 w 111"/>
              <a:gd name="T69" fmla="*/ 63 h 91"/>
              <a:gd name="T70" fmla="*/ 104 w 111"/>
              <a:gd name="T71" fmla="*/ 7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91">
                <a:moveTo>
                  <a:pt x="5" y="77"/>
                </a:moveTo>
                <a:cubicBezTo>
                  <a:pt x="2" y="77"/>
                  <a:pt x="0" y="75"/>
                  <a:pt x="0" y="72"/>
                </a:cubicBezTo>
                <a:cubicBezTo>
                  <a:pt x="0" y="69"/>
                  <a:pt x="2" y="67"/>
                  <a:pt x="5" y="67"/>
                </a:cubicBezTo>
                <a:cubicBezTo>
                  <a:pt x="11" y="67"/>
                  <a:pt x="11" y="67"/>
                  <a:pt x="11" y="67"/>
                </a:cubicBezTo>
                <a:cubicBezTo>
                  <a:pt x="17" y="67"/>
                  <a:pt x="17" y="67"/>
                  <a:pt x="17" y="67"/>
                </a:cubicBezTo>
                <a:cubicBezTo>
                  <a:pt x="23" y="67"/>
                  <a:pt x="31" y="59"/>
                  <a:pt x="38" y="49"/>
                </a:cubicBezTo>
                <a:cubicBezTo>
                  <a:pt x="40" y="51"/>
                  <a:pt x="40" y="51"/>
                  <a:pt x="40" y="51"/>
                </a:cubicBezTo>
                <a:cubicBezTo>
                  <a:pt x="41" y="53"/>
                  <a:pt x="43" y="55"/>
                  <a:pt x="44" y="57"/>
                </a:cubicBezTo>
                <a:cubicBezTo>
                  <a:pt x="36" y="68"/>
                  <a:pt x="27" y="77"/>
                  <a:pt x="17" y="77"/>
                </a:cubicBezTo>
                <a:cubicBezTo>
                  <a:pt x="11" y="77"/>
                  <a:pt x="11" y="77"/>
                  <a:pt x="11" y="77"/>
                </a:cubicBezTo>
                <a:cubicBezTo>
                  <a:pt x="5" y="77"/>
                  <a:pt x="5" y="77"/>
                  <a:pt x="5" y="77"/>
                </a:cubicBezTo>
                <a:close/>
                <a:moveTo>
                  <a:pt x="110" y="21"/>
                </a:moveTo>
                <a:cubicBezTo>
                  <a:pt x="110" y="21"/>
                  <a:pt x="110" y="21"/>
                  <a:pt x="110" y="21"/>
                </a:cubicBezTo>
                <a:cubicBezTo>
                  <a:pt x="102" y="28"/>
                  <a:pt x="102" y="28"/>
                  <a:pt x="102" y="28"/>
                </a:cubicBezTo>
                <a:cubicBezTo>
                  <a:pt x="94" y="36"/>
                  <a:pt x="94" y="36"/>
                  <a:pt x="94" y="36"/>
                </a:cubicBezTo>
                <a:cubicBezTo>
                  <a:pt x="93" y="37"/>
                  <a:pt x="91" y="37"/>
                  <a:pt x="90" y="36"/>
                </a:cubicBezTo>
                <a:cubicBezTo>
                  <a:pt x="90" y="35"/>
                  <a:pt x="89" y="35"/>
                  <a:pt x="89" y="34"/>
                </a:cubicBezTo>
                <a:cubicBezTo>
                  <a:pt x="89" y="23"/>
                  <a:pt x="89" y="23"/>
                  <a:pt x="89" y="23"/>
                </a:cubicBezTo>
                <a:cubicBezTo>
                  <a:pt x="84" y="23"/>
                  <a:pt x="84" y="23"/>
                  <a:pt x="84" y="23"/>
                </a:cubicBezTo>
                <a:cubicBezTo>
                  <a:pt x="78" y="23"/>
                  <a:pt x="78" y="23"/>
                  <a:pt x="78" y="23"/>
                </a:cubicBezTo>
                <a:cubicBezTo>
                  <a:pt x="71" y="23"/>
                  <a:pt x="64" y="32"/>
                  <a:pt x="56" y="41"/>
                </a:cubicBezTo>
                <a:cubicBezTo>
                  <a:pt x="55" y="40"/>
                  <a:pt x="55" y="40"/>
                  <a:pt x="55" y="40"/>
                </a:cubicBezTo>
                <a:cubicBezTo>
                  <a:pt x="53" y="38"/>
                  <a:pt x="52" y="36"/>
                  <a:pt x="50" y="34"/>
                </a:cubicBezTo>
                <a:cubicBezTo>
                  <a:pt x="59" y="23"/>
                  <a:pt x="68" y="14"/>
                  <a:pt x="78" y="14"/>
                </a:cubicBezTo>
                <a:cubicBezTo>
                  <a:pt x="84" y="14"/>
                  <a:pt x="84" y="14"/>
                  <a:pt x="84" y="14"/>
                </a:cubicBezTo>
                <a:cubicBezTo>
                  <a:pt x="89" y="14"/>
                  <a:pt x="89" y="14"/>
                  <a:pt x="89" y="14"/>
                </a:cubicBezTo>
                <a:cubicBezTo>
                  <a:pt x="89" y="3"/>
                  <a:pt x="89" y="3"/>
                  <a:pt x="89" y="3"/>
                </a:cubicBezTo>
                <a:cubicBezTo>
                  <a:pt x="89" y="1"/>
                  <a:pt x="91" y="0"/>
                  <a:pt x="92" y="0"/>
                </a:cubicBezTo>
                <a:cubicBezTo>
                  <a:pt x="93" y="0"/>
                  <a:pt x="94" y="1"/>
                  <a:pt x="94" y="1"/>
                </a:cubicBezTo>
                <a:cubicBezTo>
                  <a:pt x="102" y="9"/>
                  <a:pt x="102" y="9"/>
                  <a:pt x="102" y="9"/>
                </a:cubicBezTo>
                <a:cubicBezTo>
                  <a:pt x="110" y="17"/>
                  <a:pt x="110" y="17"/>
                  <a:pt x="110" y="17"/>
                </a:cubicBezTo>
                <a:cubicBezTo>
                  <a:pt x="111" y="18"/>
                  <a:pt x="111" y="19"/>
                  <a:pt x="110" y="21"/>
                </a:cubicBezTo>
                <a:cubicBezTo>
                  <a:pt x="110" y="21"/>
                  <a:pt x="110" y="21"/>
                  <a:pt x="110" y="21"/>
                </a:cubicBezTo>
                <a:close/>
                <a:moveTo>
                  <a:pt x="104" y="19"/>
                </a:moveTo>
                <a:cubicBezTo>
                  <a:pt x="104" y="19"/>
                  <a:pt x="104" y="19"/>
                  <a:pt x="104" y="19"/>
                </a:cubicBezTo>
                <a:cubicBezTo>
                  <a:pt x="101" y="16"/>
                  <a:pt x="98" y="13"/>
                  <a:pt x="95" y="10"/>
                </a:cubicBezTo>
                <a:cubicBezTo>
                  <a:pt x="95" y="27"/>
                  <a:pt x="95" y="27"/>
                  <a:pt x="95" y="27"/>
                </a:cubicBezTo>
                <a:cubicBezTo>
                  <a:pt x="98" y="24"/>
                  <a:pt x="101" y="21"/>
                  <a:pt x="104" y="19"/>
                </a:cubicBezTo>
                <a:close/>
                <a:moveTo>
                  <a:pt x="110" y="74"/>
                </a:moveTo>
                <a:cubicBezTo>
                  <a:pt x="110" y="74"/>
                  <a:pt x="110" y="74"/>
                  <a:pt x="110" y="74"/>
                </a:cubicBezTo>
                <a:cubicBezTo>
                  <a:pt x="102" y="82"/>
                  <a:pt x="102" y="82"/>
                  <a:pt x="102" y="82"/>
                </a:cubicBezTo>
                <a:cubicBezTo>
                  <a:pt x="94" y="89"/>
                  <a:pt x="94" y="89"/>
                  <a:pt x="94" y="89"/>
                </a:cubicBezTo>
                <a:cubicBezTo>
                  <a:pt x="93" y="91"/>
                  <a:pt x="91" y="91"/>
                  <a:pt x="90" y="89"/>
                </a:cubicBezTo>
                <a:cubicBezTo>
                  <a:pt x="90" y="89"/>
                  <a:pt x="89" y="88"/>
                  <a:pt x="89" y="87"/>
                </a:cubicBezTo>
                <a:cubicBezTo>
                  <a:pt x="89" y="77"/>
                  <a:pt x="89" y="77"/>
                  <a:pt x="89" y="77"/>
                </a:cubicBezTo>
                <a:cubicBezTo>
                  <a:pt x="84" y="77"/>
                  <a:pt x="84" y="77"/>
                  <a:pt x="84" y="77"/>
                </a:cubicBezTo>
                <a:cubicBezTo>
                  <a:pt x="78" y="77"/>
                  <a:pt x="78" y="77"/>
                  <a:pt x="78" y="77"/>
                </a:cubicBezTo>
                <a:cubicBezTo>
                  <a:pt x="65" y="77"/>
                  <a:pt x="54" y="62"/>
                  <a:pt x="44" y="48"/>
                </a:cubicBezTo>
                <a:cubicBezTo>
                  <a:pt x="34" y="36"/>
                  <a:pt x="25" y="23"/>
                  <a:pt x="17" y="23"/>
                </a:cubicBezTo>
                <a:cubicBezTo>
                  <a:pt x="11" y="23"/>
                  <a:pt x="11" y="23"/>
                  <a:pt x="11" y="23"/>
                </a:cubicBezTo>
                <a:cubicBezTo>
                  <a:pt x="5" y="23"/>
                  <a:pt x="5" y="23"/>
                  <a:pt x="5" y="23"/>
                </a:cubicBezTo>
                <a:cubicBezTo>
                  <a:pt x="2" y="23"/>
                  <a:pt x="0" y="21"/>
                  <a:pt x="0" y="19"/>
                </a:cubicBezTo>
                <a:cubicBezTo>
                  <a:pt x="0" y="16"/>
                  <a:pt x="2" y="14"/>
                  <a:pt x="5" y="14"/>
                </a:cubicBezTo>
                <a:cubicBezTo>
                  <a:pt x="11" y="14"/>
                  <a:pt x="11" y="14"/>
                  <a:pt x="11" y="14"/>
                </a:cubicBezTo>
                <a:cubicBezTo>
                  <a:pt x="17" y="14"/>
                  <a:pt x="17" y="14"/>
                  <a:pt x="17" y="14"/>
                </a:cubicBezTo>
                <a:cubicBezTo>
                  <a:pt x="29" y="14"/>
                  <a:pt x="40" y="28"/>
                  <a:pt x="51" y="42"/>
                </a:cubicBezTo>
                <a:cubicBezTo>
                  <a:pt x="60" y="55"/>
                  <a:pt x="70" y="67"/>
                  <a:pt x="78" y="67"/>
                </a:cubicBezTo>
                <a:cubicBezTo>
                  <a:pt x="84" y="67"/>
                  <a:pt x="84" y="67"/>
                  <a:pt x="84" y="67"/>
                </a:cubicBezTo>
                <a:cubicBezTo>
                  <a:pt x="89" y="67"/>
                  <a:pt x="89" y="67"/>
                  <a:pt x="89" y="67"/>
                </a:cubicBezTo>
                <a:cubicBezTo>
                  <a:pt x="89" y="57"/>
                  <a:pt x="89" y="57"/>
                  <a:pt x="89" y="57"/>
                </a:cubicBezTo>
                <a:cubicBezTo>
                  <a:pt x="89" y="55"/>
                  <a:pt x="91" y="54"/>
                  <a:pt x="92" y="54"/>
                </a:cubicBezTo>
                <a:cubicBezTo>
                  <a:pt x="93" y="54"/>
                  <a:pt x="94" y="54"/>
                  <a:pt x="94" y="54"/>
                </a:cubicBezTo>
                <a:cubicBezTo>
                  <a:pt x="102" y="62"/>
                  <a:pt x="102" y="62"/>
                  <a:pt x="102" y="62"/>
                </a:cubicBezTo>
                <a:cubicBezTo>
                  <a:pt x="110" y="70"/>
                  <a:pt x="110" y="70"/>
                  <a:pt x="110" y="70"/>
                </a:cubicBezTo>
                <a:cubicBezTo>
                  <a:pt x="111" y="71"/>
                  <a:pt x="111" y="73"/>
                  <a:pt x="110" y="74"/>
                </a:cubicBezTo>
                <a:cubicBezTo>
                  <a:pt x="110" y="74"/>
                  <a:pt x="110" y="74"/>
                  <a:pt x="110" y="74"/>
                </a:cubicBezTo>
                <a:close/>
                <a:moveTo>
                  <a:pt x="104" y="72"/>
                </a:moveTo>
                <a:cubicBezTo>
                  <a:pt x="104" y="72"/>
                  <a:pt x="104" y="72"/>
                  <a:pt x="104" y="72"/>
                </a:cubicBezTo>
                <a:cubicBezTo>
                  <a:pt x="98" y="66"/>
                  <a:pt x="98" y="66"/>
                  <a:pt x="98" y="66"/>
                </a:cubicBezTo>
                <a:cubicBezTo>
                  <a:pt x="95" y="63"/>
                  <a:pt x="95" y="63"/>
                  <a:pt x="95" y="63"/>
                </a:cubicBezTo>
                <a:cubicBezTo>
                  <a:pt x="95" y="81"/>
                  <a:pt x="95" y="81"/>
                  <a:pt x="95" y="81"/>
                </a:cubicBezTo>
                <a:cubicBezTo>
                  <a:pt x="98" y="78"/>
                  <a:pt x="101" y="75"/>
                  <a:pt x="104" y="72"/>
                </a:cubicBezTo>
                <a:close/>
              </a:path>
            </a:pathLst>
          </a:custGeom>
          <a:solidFill>
            <a:schemeClr val="bg1"/>
          </a:solidFill>
          <a:ln>
            <a:noFill/>
          </a:ln>
          <a:extLst/>
        </p:spPr>
        <p:txBody>
          <a:bodyPr/>
          <a:lstStyle/>
          <a:p>
            <a:endParaRPr lang="zh-CN" altLang="en-US">
              <a:solidFill>
                <a:schemeClr val="bg1"/>
              </a:solidFill>
            </a:endParaRPr>
          </a:p>
        </p:txBody>
      </p:sp>
      <p:sp>
        <p:nvSpPr>
          <p:cNvPr id="52" name="淘宝网Chenying0907出品 39"/>
          <p:cNvSpPr>
            <a:spLocks noEditPoints="1"/>
          </p:cNvSpPr>
          <p:nvPr/>
        </p:nvSpPr>
        <p:spPr bwMode="auto">
          <a:xfrm>
            <a:off x="2660650" y="1887810"/>
            <a:ext cx="260350" cy="269875"/>
          </a:xfrm>
          <a:custGeom>
            <a:avLst/>
            <a:gdLst>
              <a:gd name="T0" fmla="*/ 105 w 123"/>
              <a:gd name="T1" fmla="*/ 18 h 128"/>
              <a:gd name="T2" fmla="*/ 108 w 123"/>
              <a:gd name="T3" fmla="*/ 101 h 128"/>
              <a:gd name="T4" fmla="*/ 113 w 123"/>
              <a:gd name="T5" fmla="*/ 64 h 128"/>
              <a:gd name="T6" fmla="*/ 92 w 123"/>
              <a:gd name="T7" fmla="*/ 86 h 128"/>
              <a:gd name="T8" fmla="*/ 90 w 123"/>
              <a:gd name="T9" fmla="*/ 64 h 128"/>
              <a:gd name="T10" fmla="*/ 36 w 123"/>
              <a:gd name="T11" fmla="*/ 85 h 128"/>
              <a:gd name="T12" fmla="*/ 28 w 123"/>
              <a:gd name="T13" fmla="*/ 64 h 128"/>
              <a:gd name="T14" fmla="*/ 22 w 123"/>
              <a:gd name="T15" fmla="*/ 94 h 128"/>
              <a:gd name="T16" fmla="*/ 0 w 123"/>
              <a:gd name="T17" fmla="*/ 61 h 128"/>
              <a:gd name="T18" fmla="*/ 62 w 123"/>
              <a:gd name="T19" fmla="*/ 0 h 128"/>
              <a:gd name="T20" fmla="*/ 80 w 123"/>
              <a:gd name="T21" fmla="*/ 111 h 128"/>
              <a:gd name="T22" fmla="*/ 76 w 123"/>
              <a:gd name="T23" fmla="*/ 128 h 128"/>
              <a:gd name="T24" fmla="*/ 48 w 123"/>
              <a:gd name="T25" fmla="*/ 128 h 128"/>
              <a:gd name="T26" fmla="*/ 43 w 123"/>
              <a:gd name="T27" fmla="*/ 123 h 128"/>
              <a:gd name="T28" fmla="*/ 29 w 123"/>
              <a:gd name="T29" fmla="*/ 111 h 128"/>
              <a:gd name="T30" fmla="*/ 25 w 123"/>
              <a:gd name="T31" fmla="*/ 103 h 128"/>
              <a:gd name="T32" fmla="*/ 65 w 123"/>
              <a:gd name="T33" fmla="*/ 70 h 128"/>
              <a:gd name="T34" fmla="*/ 98 w 123"/>
              <a:gd name="T35" fmla="*/ 103 h 128"/>
              <a:gd name="T36" fmla="*/ 94 w 123"/>
              <a:gd name="T37" fmla="*/ 111 h 128"/>
              <a:gd name="T38" fmla="*/ 80 w 123"/>
              <a:gd name="T39" fmla="*/ 111 h 128"/>
              <a:gd name="T40" fmla="*/ 71 w 123"/>
              <a:gd name="T41" fmla="*/ 119 h 128"/>
              <a:gd name="T42" fmla="*/ 71 w 123"/>
              <a:gd name="T43" fmla="*/ 106 h 128"/>
              <a:gd name="T44" fmla="*/ 83 w 123"/>
              <a:gd name="T45" fmla="*/ 101 h 128"/>
              <a:gd name="T46" fmla="*/ 40 w 123"/>
              <a:gd name="T47" fmla="*/ 101 h 128"/>
              <a:gd name="T48" fmla="*/ 48 w 123"/>
              <a:gd name="T49" fmla="*/ 101 h 128"/>
              <a:gd name="T50" fmla="*/ 52 w 123"/>
              <a:gd name="T51" fmla="*/ 119 h 128"/>
              <a:gd name="T52" fmla="*/ 98 w 123"/>
              <a:gd name="T53" fmla="*/ 25 h 128"/>
              <a:gd name="T54" fmla="*/ 97 w 123"/>
              <a:gd name="T55" fmla="*/ 23 h 128"/>
              <a:gd name="T56" fmla="*/ 95 w 123"/>
              <a:gd name="T57" fmla="*/ 58 h 128"/>
              <a:gd name="T58" fmla="*/ 98 w 123"/>
              <a:gd name="T59" fmla="*/ 25 h 128"/>
              <a:gd name="T60" fmla="*/ 92 w 123"/>
              <a:gd name="T61" fmla="*/ 20 h 128"/>
              <a:gd name="T62" fmla="*/ 86 w 123"/>
              <a:gd name="T63" fmla="*/ 20 h 128"/>
              <a:gd name="T64" fmla="*/ 92 w 123"/>
              <a:gd name="T65" fmla="*/ 20 h 128"/>
              <a:gd name="T66" fmla="*/ 70 w 123"/>
              <a:gd name="T67" fmla="*/ 10 h 128"/>
              <a:gd name="T68" fmla="*/ 64 w 123"/>
              <a:gd name="T69" fmla="*/ 29 h 128"/>
              <a:gd name="T70" fmla="*/ 82 w 123"/>
              <a:gd name="T71" fmla="*/ 25 h 128"/>
              <a:gd name="T72" fmla="*/ 70 w 123"/>
              <a:gd name="T73" fmla="*/ 10 h 128"/>
              <a:gd name="T74" fmla="*/ 59 w 123"/>
              <a:gd name="T75" fmla="*/ 10 h 128"/>
              <a:gd name="T76" fmla="*/ 42 w 123"/>
              <a:gd name="T77" fmla="*/ 23 h 128"/>
              <a:gd name="T78" fmla="*/ 43 w 123"/>
              <a:gd name="T79" fmla="*/ 26 h 128"/>
              <a:gd name="T80" fmla="*/ 59 w 123"/>
              <a:gd name="T81" fmla="*/ 10 h 128"/>
              <a:gd name="T82" fmla="*/ 41 w 123"/>
              <a:gd name="T83" fmla="*/ 14 h 128"/>
              <a:gd name="T84" fmla="*/ 36 w 123"/>
              <a:gd name="T85" fmla="*/ 23 h 128"/>
              <a:gd name="T86" fmla="*/ 41 w 123"/>
              <a:gd name="T87" fmla="*/ 14 h 128"/>
              <a:gd name="T88" fmla="*/ 26 w 123"/>
              <a:gd name="T89" fmla="*/ 23 h 128"/>
              <a:gd name="T90" fmla="*/ 10 w 123"/>
              <a:gd name="T91" fmla="*/ 58 h 128"/>
              <a:gd name="T92" fmla="*/ 33 w 123"/>
              <a:gd name="T93" fmla="*/ 28 h 128"/>
              <a:gd name="T94" fmla="*/ 85 w 123"/>
              <a:gd name="T95" fmla="*/ 30 h 128"/>
              <a:gd name="T96" fmla="*/ 82 w 123"/>
              <a:gd name="T97" fmla="*/ 31 h 128"/>
              <a:gd name="T98" fmla="*/ 64 w 123"/>
              <a:gd name="T99" fmla="*/ 58 h 128"/>
              <a:gd name="T100" fmla="*/ 85 w 123"/>
              <a:gd name="T101" fmla="*/ 30 h 128"/>
              <a:gd name="T102" fmla="*/ 59 w 123"/>
              <a:gd name="T103" fmla="*/ 35 h 128"/>
              <a:gd name="T104" fmla="*/ 39 w 123"/>
              <a:gd name="T105" fmla="*/ 30 h 128"/>
              <a:gd name="T106" fmla="*/ 59 w 123"/>
              <a:gd name="T107"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3" h="128">
                <a:moveTo>
                  <a:pt x="62" y="0"/>
                </a:moveTo>
                <a:cubicBezTo>
                  <a:pt x="78" y="0"/>
                  <a:pt x="94" y="7"/>
                  <a:pt x="105" y="18"/>
                </a:cubicBezTo>
                <a:cubicBezTo>
                  <a:pt x="116" y="29"/>
                  <a:pt x="123" y="44"/>
                  <a:pt x="123" y="61"/>
                </a:cubicBezTo>
                <a:cubicBezTo>
                  <a:pt x="123" y="76"/>
                  <a:pt x="117" y="90"/>
                  <a:pt x="108" y="101"/>
                </a:cubicBezTo>
                <a:cubicBezTo>
                  <a:pt x="104" y="105"/>
                  <a:pt x="97" y="99"/>
                  <a:pt x="101" y="95"/>
                </a:cubicBezTo>
                <a:cubicBezTo>
                  <a:pt x="108" y="86"/>
                  <a:pt x="113" y="75"/>
                  <a:pt x="113" y="64"/>
                </a:cubicBezTo>
                <a:cubicBezTo>
                  <a:pt x="95" y="64"/>
                  <a:pt x="95" y="64"/>
                  <a:pt x="95" y="64"/>
                </a:cubicBezTo>
                <a:cubicBezTo>
                  <a:pt x="95" y="72"/>
                  <a:pt x="94" y="79"/>
                  <a:pt x="92" y="86"/>
                </a:cubicBezTo>
                <a:cubicBezTo>
                  <a:pt x="91" y="90"/>
                  <a:pt x="86" y="88"/>
                  <a:pt x="87" y="85"/>
                </a:cubicBezTo>
                <a:cubicBezTo>
                  <a:pt x="88" y="78"/>
                  <a:pt x="90" y="71"/>
                  <a:pt x="90" y="64"/>
                </a:cubicBezTo>
                <a:cubicBezTo>
                  <a:pt x="67" y="64"/>
                  <a:pt x="57" y="64"/>
                  <a:pt x="33" y="64"/>
                </a:cubicBezTo>
                <a:cubicBezTo>
                  <a:pt x="34" y="71"/>
                  <a:pt x="35" y="78"/>
                  <a:pt x="36" y="85"/>
                </a:cubicBezTo>
                <a:cubicBezTo>
                  <a:pt x="37" y="89"/>
                  <a:pt x="32" y="90"/>
                  <a:pt x="31" y="85"/>
                </a:cubicBezTo>
                <a:cubicBezTo>
                  <a:pt x="29" y="79"/>
                  <a:pt x="28" y="72"/>
                  <a:pt x="28" y="64"/>
                </a:cubicBezTo>
                <a:cubicBezTo>
                  <a:pt x="10" y="64"/>
                  <a:pt x="10" y="64"/>
                  <a:pt x="10" y="64"/>
                </a:cubicBezTo>
                <a:cubicBezTo>
                  <a:pt x="11" y="76"/>
                  <a:pt x="15" y="86"/>
                  <a:pt x="22" y="94"/>
                </a:cubicBezTo>
                <a:cubicBezTo>
                  <a:pt x="26" y="99"/>
                  <a:pt x="19" y="105"/>
                  <a:pt x="15" y="101"/>
                </a:cubicBezTo>
                <a:cubicBezTo>
                  <a:pt x="6" y="90"/>
                  <a:pt x="0" y="76"/>
                  <a:pt x="0" y="61"/>
                </a:cubicBezTo>
                <a:cubicBezTo>
                  <a:pt x="0" y="44"/>
                  <a:pt x="7" y="29"/>
                  <a:pt x="18" y="18"/>
                </a:cubicBezTo>
                <a:cubicBezTo>
                  <a:pt x="29" y="7"/>
                  <a:pt x="45" y="0"/>
                  <a:pt x="62" y="0"/>
                </a:cubicBezTo>
                <a:close/>
                <a:moveTo>
                  <a:pt x="80" y="111"/>
                </a:moveTo>
                <a:cubicBezTo>
                  <a:pt x="80" y="111"/>
                  <a:pt x="80" y="111"/>
                  <a:pt x="80" y="111"/>
                </a:cubicBezTo>
                <a:cubicBezTo>
                  <a:pt x="80" y="123"/>
                  <a:pt x="80" y="123"/>
                  <a:pt x="80" y="123"/>
                </a:cubicBezTo>
                <a:cubicBezTo>
                  <a:pt x="80" y="126"/>
                  <a:pt x="78" y="128"/>
                  <a:pt x="76" y="128"/>
                </a:cubicBezTo>
                <a:cubicBezTo>
                  <a:pt x="75" y="128"/>
                  <a:pt x="75" y="128"/>
                  <a:pt x="75" y="128"/>
                </a:cubicBezTo>
                <a:cubicBezTo>
                  <a:pt x="48" y="128"/>
                  <a:pt x="48" y="128"/>
                  <a:pt x="48" y="128"/>
                </a:cubicBezTo>
                <a:cubicBezTo>
                  <a:pt x="45" y="128"/>
                  <a:pt x="43" y="126"/>
                  <a:pt x="43" y="123"/>
                </a:cubicBezTo>
                <a:cubicBezTo>
                  <a:pt x="43" y="123"/>
                  <a:pt x="43" y="123"/>
                  <a:pt x="43" y="123"/>
                </a:cubicBezTo>
                <a:cubicBezTo>
                  <a:pt x="43" y="111"/>
                  <a:pt x="43" y="111"/>
                  <a:pt x="43" y="111"/>
                </a:cubicBezTo>
                <a:cubicBezTo>
                  <a:pt x="29" y="111"/>
                  <a:pt x="29" y="111"/>
                  <a:pt x="29" y="111"/>
                </a:cubicBezTo>
                <a:cubicBezTo>
                  <a:pt x="26" y="111"/>
                  <a:pt x="24" y="109"/>
                  <a:pt x="24" y="106"/>
                </a:cubicBezTo>
                <a:cubicBezTo>
                  <a:pt x="24" y="105"/>
                  <a:pt x="25" y="103"/>
                  <a:pt x="25" y="103"/>
                </a:cubicBezTo>
                <a:cubicBezTo>
                  <a:pt x="58" y="70"/>
                  <a:pt x="58" y="70"/>
                  <a:pt x="58" y="70"/>
                </a:cubicBezTo>
                <a:cubicBezTo>
                  <a:pt x="60" y="68"/>
                  <a:pt x="63" y="68"/>
                  <a:pt x="65" y="70"/>
                </a:cubicBezTo>
                <a:cubicBezTo>
                  <a:pt x="65" y="70"/>
                  <a:pt x="65" y="70"/>
                  <a:pt x="65" y="70"/>
                </a:cubicBezTo>
                <a:cubicBezTo>
                  <a:pt x="98" y="103"/>
                  <a:pt x="98" y="103"/>
                  <a:pt x="98" y="103"/>
                </a:cubicBezTo>
                <a:cubicBezTo>
                  <a:pt x="100" y="104"/>
                  <a:pt x="100" y="107"/>
                  <a:pt x="98" y="109"/>
                </a:cubicBezTo>
                <a:cubicBezTo>
                  <a:pt x="97" y="110"/>
                  <a:pt x="96" y="111"/>
                  <a:pt x="94" y="111"/>
                </a:cubicBezTo>
                <a:cubicBezTo>
                  <a:pt x="94" y="111"/>
                  <a:pt x="94" y="111"/>
                  <a:pt x="94" y="111"/>
                </a:cubicBezTo>
                <a:cubicBezTo>
                  <a:pt x="80" y="111"/>
                  <a:pt x="80" y="111"/>
                  <a:pt x="80" y="111"/>
                </a:cubicBezTo>
                <a:close/>
                <a:moveTo>
                  <a:pt x="71" y="119"/>
                </a:moveTo>
                <a:cubicBezTo>
                  <a:pt x="71" y="119"/>
                  <a:pt x="71" y="119"/>
                  <a:pt x="71" y="119"/>
                </a:cubicBezTo>
                <a:cubicBezTo>
                  <a:pt x="71" y="106"/>
                  <a:pt x="71" y="106"/>
                  <a:pt x="71" y="106"/>
                </a:cubicBezTo>
                <a:cubicBezTo>
                  <a:pt x="71" y="106"/>
                  <a:pt x="71" y="106"/>
                  <a:pt x="71" y="106"/>
                </a:cubicBezTo>
                <a:cubicBezTo>
                  <a:pt x="71" y="103"/>
                  <a:pt x="73" y="101"/>
                  <a:pt x="76" y="101"/>
                </a:cubicBezTo>
                <a:cubicBezTo>
                  <a:pt x="83" y="101"/>
                  <a:pt x="83" y="101"/>
                  <a:pt x="83" y="101"/>
                </a:cubicBezTo>
                <a:cubicBezTo>
                  <a:pt x="62" y="80"/>
                  <a:pt x="62" y="80"/>
                  <a:pt x="62" y="80"/>
                </a:cubicBezTo>
                <a:cubicBezTo>
                  <a:pt x="40" y="101"/>
                  <a:pt x="40" y="101"/>
                  <a:pt x="40" y="101"/>
                </a:cubicBezTo>
                <a:cubicBezTo>
                  <a:pt x="47" y="101"/>
                  <a:pt x="47" y="101"/>
                  <a:pt x="47" y="101"/>
                </a:cubicBezTo>
                <a:cubicBezTo>
                  <a:pt x="48" y="101"/>
                  <a:pt x="48" y="101"/>
                  <a:pt x="48" y="101"/>
                </a:cubicBezTo>
                <a:cubicBezTo>
                  <a:pt x="50" y="101"/>
                  <a:pt x="52" y="103"/>
                  <a:pt x="52" y="106"/>
                </a:cubicBezTo>
                <a:cubicBezTo>
                  <a:pt x="52" y="119"/>
                  <a:pt x="52" y="119"/>
                  <a:pt x="52" y="119"/>
                </a:cubicBezTo>
                <a:cubicBezTo>
                  <a:pt x="71" y="119"/>
                  <a:pt x="71" y="119"/>
                  <a:pt x="71" y="119"/>
                </a:cubicBezTo>
                <a:close/>
                <a:moveTo>
                  <a:pt x="98" y="25"/>
                </a:moveTo>
                <a:cubicBezTo>
                  <a:pt x="98" y="25"/>
                  <a:pt x="98" y="25"/>
                  <a:pt x="98" y="25"/>
                </a:cubicBezTo>
                <a:cubicBezTo>
                  <a:pt x="98" y="24"/>
                  <a:pt x="97" y="24"/>
                  <a:pt x="97" y="23"/>
                </a:cubicBezTo>
                <a:cubicBezTo>
                  <a:pt x="95" y="25"/>
                  <a:pt x="92" y="26"/>
                  <a:pt x="90" y="28"/>
                </a:cubicBezTo>
                <a:cubicBezTo>
                  <a:pt x="93" y="37"/>
                  <a:pt x="95" y="47"/>
                  <a:pt x="95" y="58"/>
                </a:cubicBezTo>
                <a:cubicBezTo>
                  <a:pt x="113" y="58"/>
                  <a:pt x="113" y="58"/>
                  <a:pt x="113" y="58"/>
                </a:cubicBezTo>
                <a:cubicBezTo>
                  <a:pt x="112" y="45"/>
                  <a:pt x="107" y="33"/>
                  <a:pt x="98" y="25"/>
                </a:cubicBezTo>
                <a:close/>
                <a:moveTo>
                  <a:pt x="92" y="20"/>
                </a:moveTo>
                <a:cubicBezTo>
                  <a:pt x="92" y="20"/>
                  <a:pt x="92" y="20"/>
                  <a:pt x="92" y="20"/>
                </a:cubicBezTo>
                <a:cubicBezTo>
                  <a:pt x="89" y="17"/>
                  <a:pt x="86" y="15"/>
                  <a:pt x="82" y="14"/>
                </a:cubicBezTo>
                <a:cubicBezTo>
                  <a:pt x="83" y="15"/>
                  <a:pt x="85" y="18"/>
                  <a:pt x="86" y="20"/>
                </a:cubicBezTo>
                <a:cubicBezTo>
                  <a:pt x="86" y="21"/>
                  <a:pt x="87" y="22"/>
                  <a:pt x="87" y="23"/>
                </a:cubicBezTo>
                <a:cubicBezTo>
                  <a:pt x="89" y="22"/>
                  <a:pt x="91" y="21"/>
                  <a:pt x="92" y="20"/>
                </a:cubicBezTo>
                <a:close/>
                <a:moveTo>
                  <a:pt x="70" y="10"/>
                </a:moveTo>
                <a:cubicBezTo>
                  <a:pt x="70" y="10"/>
                  <a:pt x="70" y="10"/>
                  <a:pt x="70" y="10"/>
                </a:cubicBezTo>
                <a:cubicBezTo>
                  <a:pt x="68" y="10"/>
                  <a:pt x="66" y="10"/>
                  <a:pt x="64" y="10"/>
                </a:cubicBezTo>
                <a:cubicBezTo>
                  <a:pt x="64" y="29"/>
                  <a:pt x="64" y="29"/>
                  <a:pt x="64" y="29"/>
                </a:cubicBezTo>
                <a:cubicBezTo>
                  <a:pt x="70" y="29"/>
                  <a:pt x="75" y="28"/>
                  <a:pt x="80" y="26"/>
                </a:cubicBezTo>
                <a:cubicBezTo>
                  <a:pt x="81" y="26"/>
                  <a:pt x="82" y="25"/>
                  <a:pt x="82" y="25"/>
                </a:cubicBezTo>
                <a:cubicBezTo>
                  <a:pt x="82" y="24"/>
                  <a:pt x="81" y="23"/>
                  <a:pt x="81" y="23"/>
                </a:cubicBezTo>
                <a:cubicBezTo>
                  <a:pt x="78" y="17"/>
                  <a:pt x="74" y="13"/>
                  <a:pt x="70" y="10"/>
                </a:cubicBezTo>
                <a:close/>
                <a:moveTo>
                  <a:pt x="59" y="10"/>
                </a:moveTo>
                <a:cubicBezTo>
                  <a:pt x="59" y="10"/>
                  <a:pt x="59" y="10"/>
                  <a:pt x="59" y="10"/>
                </a:cubicBezTo>
                <a:cubicBezTo>
                  <a:pt x="57" y="10"/>
                  <a:pt x="55" y="10"/>
                  <a:pt x="53" y="10"/>
                </a:cubicBezTo>
                <a:cubicBezTo>
                  <a:pt x="49" y="13"/>
                  <a:pt x="45" y="17"/>
                  <a:pt x="42" y="23"/>
                </a:cubicBezTo>
                <a:cubicBezTo>
                  <a:pt x="42" y="23"/>
                  <a:pt x="41" y="24"/>
                  <a:pt x="41" y="25"/>
                </a:cubicBezTo>
                <a:cubicBezTo>
                  <a:pt x="41" y="25"/>
                  <a:pt x="42" y="26"/>
                  <a:pt x="43" y="26"/>
                </a:cubicBezTo>
                <a:cubicBezTo>
                  <a:pt x="48" y="28"/>
                  <a:pt x="53" y="29"/>
                  <a:pt x="59" y="29"/>
                </a:cubicBezTo>
                <a:cubicBezTo>
                  <a:pt x="59" y="10"/>
                  <a:pt x="59" y="10"/>
                  <a:pt x="59" y="10"/>
                </a:cubicBezTo>
                <a:close/>
                <a:moveTo>
                  <a:pt x="41" y="14"/>
                </a:moveTo>
                <a:cubicBezTo>
                  <a:pt x="41" y="14"/>
                  <a:pt x="41" y="14"/>
                  <a:pt x="41" y="14"/>
                </a:cubicBezTo>
                <a:cubicBezTo>
                  <a:pt x="37" y="15"/>
                  <a:pt x="34" y="17"/>
                  <a:pt x="31" y="20"/>
                </a:cubicBezTo>
                <a:cubicBezTo>
                  <a:pt x="32" y="21"/>
                  <a:pt x="34" y="22"/>
                  <a:pt x="36" y="23"/>
                </a:cubicBezTo>
                <a:cubicBezTo>
                  <a:pt x="36" y="22"/>
                  <a:pt x="37" y="21"/>
                  <a:pt x="37" y="20"/>
                </a:cubicBezTo>
                <a:cubicBezTo>
                  <a:pt x="38" y="18"/>
                  <a:pt x="40" y="15"/>
                  <a:pt x="41" y="14"/>
                </a:cubicBezTo>
                <a:close/>
                <a:moveTo>
                  <a:pt x="26" y="23"/>
                </a:moveTo>
                <a:cubicBezTo>
                  <a:pt x="26" y="23"/>
                  <a:pt x="26" y="23"/>
                  <a:pt x="26" y="23"/>
                </a:cubicBezTo>
                <a:cubicBezTo>
                  <a:pt x="26" y="24"/>
                  <a:pt x="25" y="24"/>
                  <a:pt x="25" y="25"/>
                </a:cubicBezTo>
                <a:cubicBezTo>
                  <a:pt x="16" y="33"/>
                  <a:pt x="11" y="45"/>
                  <a:pt x="10" y="58"/>
                </a:cubicBezTo>
                <a:cubicBezTo>
                  <a:pt x="28" y="58"/>
                  <a:pt x="28" y="58"/>
                  <a:pt x="28" y="58"/>
                </a:cubicBezTo>
                <a:cubicBezTo>
                  <a:pt x="28" y="47"/>
                  <a:pt x="30" y="37"/>
                  <a:pt x="33" y="28"/>
                </a:cubicBezTo>
                <a:cubicBezTo>
                  <a:pt x="31" y="26"/>
                  <a:pt x="29" y="25"/>
                  <a:pt x="26" y="23"/>
                </a:cubicBezTo>
                <a:close/>
                <a:moveTo>
                  <a:pt x="85" y="30"/>
                </a:moveTo>
                <a:cubicBezTo>
                  <a:pt x="85" y="30"/>
                  <a:pt x="85" y="30"/>
                  <a:pt x="85" y="30"/>
                </a:cubicBezTo>
                <a:cubicBezTo>
                  <a:pt x="84" y="31"/>
                  <a:pt x="83" y="31"/>
                  <a:pt x="82" y="31"/>
                </a:cubicBezTo>
                <a:cubicBezTo>
                  <a:pt x="77" y="33"/>
                  <a:pt x="71" y="35"/>
                  <a:pt x="64" y="35"/>
                </a:cubicBezTo>
                <a:cubicBezTo>
                  <a:pt x="64" y="58"/>
                  <a:pt x="64" y="58"/>
                  <a:pt x="64" y="58"/>
                </a:cubicBezTo>
                <a:cubicBezTo>
                  <a:pt x="90" y="58"/>
                  <a:pt x="90" y="58"/>
                  <a:pt x="90" y="58"/>
                </a:cubicBezTo>
                <a:cubicBezTo>
                  <a:pt x="89" y="48"/>
                  <a:pt x="88" y="38"/>
                  <a:pt x="85" y="30"/>
                </a:cubicBezTo>
                <a:close/>
                <a:moveTo>
                  <a:pt x="59" y="35"/>
                </a:moveTo>
                <a:cubicBezTo>
                  <a:pt x="59" y="35"/>
                  <a:pt x="59" y="35"/>
                  <a:pt x="59" y="35"/>
                </a:cubicBezTo>
                <a:cubicBezTo>
                  <a:pt x="52" y="35"/>
                  <a:pt x="46" y="33"/>
                  <a:pt x="41" y="31"/>
                </a:cubicBezTo>
                <a:cubicBezTo>
                  <a:pt x="40" y="31"/>
                  <a:pt x="39" y="31"/>
                  <a:pt x="39" y="30"/>
                </a:cubicBezTo>
                <a:cubicBezTo>
                  <a:pt x="35" y="38"/>
                  <a:pt x="34" y="48"/>
                  <a:pt x="33" y="58"/>
                </a:cubicBezTo>
                <a:cubicBezTo>
                  <a:pt x="59" y="58"/>
                  <a:pt x="59" y="58"/>
                  <a:pt x="59" y="58"/>
                </a:cubicBezTo>
                <a:cubicBezTo>
                  <a:pt x="59" y="35"/>
                  <a:pt x="59" y="35"/>
                  <a:pt x="59" y="35"/>
                </a:cubicBezTo>
                <a:close/>
              </a:path>
            </a:pathLst>
          </a:custGeom>
          <a:solidFill>
            <a:schemeClr val="bg1"/>
          </a:solidFill>
          <a:ln>
            <a:noFill/>
          </a:ln>
          <a:extLst/>
        </p:spPr>
        <p:txBody>
          <a:bodyPr/>
          <a:lstStyle/>
          <a:p>
            <a:endParaRPr lang="zh-CN" altLang="en-US">
              <a:solidFill>
                <a:schemeClr val="bg1"/>
              </a:solidFill>
            </a:endParaRPr>
          </a:p>
        </p:txBody>
      </p:sp>
      <p:sp>
        <p:nvSpPr>
          <p:cNvPr id="53" name="淘宝网Chenying0907出品 40"/>
          <p:cNvSpPr>
            <a:spLocks noEditPoints="1"/>
          </p:cNvSpPr>
          <p:nvPr/>
        </p:nvSpPr>
        <p:spPr bwMode="auto">
          <a:xfrm>
            <a:off x="2662238" y="3538810"/>
            <a:ext cx="257175" cy="228600"/>
          </a:xfrm>
          <a:custGeom>
            <a:avLst/>
            <a:gdLst>
              <a:gd name="T0" fmla="*/ 5 w 123"/>
              <a:gd name="T1" fmla="*/ 0 h 108"/>
              <a:gd name="T2" fmla="*/ 123 w 123"/>
              <a:gd name="T3" fmla="*/ 5 h 108"/>
              <a:gd name="T4" fmla="*/ 123 w 123"/>
              <a:gd name="T5" fmla="*/ 104 h 108"/>
              <a:gd name="T6" fmla="*/ 118 w 123"/>
              <a:gd name="T7" fmla="*/ 108 h 108"/>
              <a:gd name="T8" fmla="*/ 0 w 123"/>
              <a:gd name="T9" fmla="*/ 104 h 108"/>
              <a:gd name="T10" fmla="*/ 0 w 123"/>
              <a:gd name="T11" fmla="*/ 77 h 108"/>
              <a:gd name="T12" fmla="*/ 3 w 123"/>
              <a:gd name="T13" fmla="*/ 75 h 108"/>
              <a:gd name="T14" fmla="*/ 26 w 123"/>
              <a:gd name="T15" fmla="*/ 75 h 108"/>
              <a:gd name="T16" fmla="*/ 28 w 123"/>
              <a:gd name="T17" fmla="*/ 84 h 108"/>
              <a:gd name="T18" fmla="*/ 28 w 123"/>
              <a:gd name="T19" fmla="*/ 50 h 108"/>
              <a:gd name="T20" fmla="*/ 28 w 123"/>
              <a:gd name="T21" fmla="*/ 56 h 108"/>
              <a:gd name="T22" fmla="*/ 3 w 123"/>
              <a:gd name="T23" fmla="*/ 59 h 108"/>
              <a:gd name="T24" fmla="*/ 0 w 123"/>
              <a:gd name="T25" fmla="*/ 56 h 108"/>
              <a:gd name="T26" fmla="*/ 5 w 123"/>
              <a:gd name="T27" fmla="*/ 0 h 108"/>
              <a:gd name="T28" fmla="*/ 10 w 123"/>
              <a:gd name="T29" fmla="*/ 80 h 108"/>
              <a:gd name="T30" fmla="*/ 113 w 123"/>
              <a:gd name="T31" fmla="*/ 99 h 108"/>
              <a:gd name="T32" fmla="*/ 10 w 123"/>
              <a:gd name="T33" fmla="*/ 35 h 108"/>
              <a:gd name="T34" fmla="*/ 23 w 123"/>
              <a:gd name="T35" fmla="*/ 53 h 108"/>
              <a:gd name="T36" fmla="*/ 26 w 123"/>
              <a:gd name="T37" fmla="*/ 40 h 108"/>
              <a:gd name="T38" fmla="*/ 28 w 123"/>
              <a:gd name="T39" fmla="*/ 41 h 108"/>
              <a:gd name="T40" fmla="*/ 52 w 123"/>
              <a:gd name="T41" fmla="*/ 69 h 108"/>
              <a:gd name="T42" fmla="*/ 24 w 123"/>
              <a:gd name="T43" fmla="*/ 93 h 108"/>
              <a:gd name="T44" fmla="*/ 23 w 123"/>
              <a:gd name="T45" fmla="*/ 80 h 108"/>
              <a:gd name="T46" fmla="*/ 103 w 123"/>
              <a:gd name="T47" fmla="*/ 45 h 108"/>
              <a:gd name="T48" fmla="*/ 106 w 123"/>
              <a:gd name="T49" fmla="*/ 48 h 108"/>
              <a:gd name="T50" fmla="*/ 63 w 123"/>
              <a:gd name="T51" fmla="*/ 51 h 108"/>
              <a:gd name="T52" fmla="*/ 63 w 123"/>
              <a:gd name="T53" fmla="*/ 45 h 108"/>
              <a:gd name="T54" fmla="*/ 92 w 123"/>
              <a:gd name="T55" fmla="*/ 83 h 108"/>
              <a:gd name="T56" fmla="*/ 94 w 123"/>
              <a:gd name="T57" fmla="*/ 85 h 108"/>
              <a:gd name="T58" fmla="*/ 63 w 123"/>
              <a:gd name="T59" fmla="*/ 88 h 108"/>
              <a:gd name="T60" fmla="*/ 63 w 123"/>
              <a:gd name="T61" fmla="*/ 83 h 108"/>
              <a:gd name="T62" fmla="*/ 103 w 123"/>
              <a:gd name="T63" fmla="*/ 58 h 108"/>
              <a:gd name="T64" fmla="*/ 106 w 123"/>
              <a:gd name="T65" fmla="*/ 61 h 108"/>
              <a:gd name="T66" fmla="*/ 63 w 123"/>
              <a:gd name="T67" fmla="*/ 63 h 108"/>
              <a:gd name="T68" fmla="*/ 63 w 123"/>
              <a:gd name="T69" fmla="*/ 58 h 108"/>
              <a:gd name="T70" fmla="*/ 103 w 123"/>
              <a:gd name="T71" fmla="*/ 70 h 108"/>
              <a:gd name="T72" fmla="*/ 106 w 123"/>
              <a:gd name="T73" fmla="*/ 73 h 108"/>
              <a:gd name="T74" fmla="*/ 63 w 123"/>
              <a:gd name="T75" fmla="*/ 76 h 108"/>
              <a:gd name="T76" fmla="*/ 63 w 123"/>
              <a:gd name="T77" fmla="*/ 70 h 108"/>
              <a:gd name="T78" fmla="*/ 106 w 123"/>
              <a:gd name="T79" fmla="*/ 15 h 108"/>
              <a:gd name="T80" fmla="*/ 111 w 123"/>
              <a:gd name="T81" fmla="*/ 19 h 108"/>
              <a:gd name="T82" fmla="*/ 101 w 123"/>
              <a:gd name="T83" fmla="*/ 19 h 108"/>
              <a:gd name="T84" fmla="*/ 94 w 123"/>
              <a:gd name="T85" fmla="*/ 15 h 108"/>
              <a:gd name="T86" fmla="*/ 99 w 123"/>
              <a:gd name="T87" fmla="*/ 19 h 108"/>
              <a:gd name="T88" fmla="*/ 90 w 123"/>
              <a:gd name="T89" fmla="*/ 19 h 108"/>
              <a:gd name="T90" fmla="*/ 83 w 123"/>
              <a:gd name="T91" fmla="*/ 15 h 108"/>
              <a:gd name="T92" fmla="*/ 88 w 123"/>
              <a:gd name="T93" fmla="*/ 19 h 108"/>
              <a:gd name="T94" fmla="*/ 78 w 123"/>
              <a:gd name="T95" fmla="*/ 19 h 108"/>
              <a:gd name="T96" fmla="*/ 10 w 123"/>
              <a:gd name="T97" fmla="*/ 29 h 108"/>
              <a:gd name="T98" fmla="*/ 113 w 123"/>
              <a:gd name="T99" fmla="*/ 29 h 108"/>
              <a:gd name="T100" fmla="*/ 10 w 123"/>
              <a:gd name="T101" fmla="*/ 1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3" h="108">
                <a:moveTo>
                  <a:pt x="5" y="0"/>
                </a:moveTo>
                <a:cubicBezTo>
                  <a:pt x="5" y="0"/>
                  <a:pt x="5" y="0"/>
                  <a:pt x="5" y="0"/>
                </a:cubicBezTo>
                <a:cubicBezTo>
                  <a:pt x="118" y="0"/>
                  <a:pt x="118" y="0"/>
                  <a:pt x="118" y="0"/>
                </a:cubicBezTo>
                <a:cubicBezTo>
                  <a:pt x="121" y="0"/>
                  <a:pt x="123" y="2"/>
                  <a:pt x="123" y="5"/>
                </a:cubicBezTo>
                <a:cubicBezTo>
                  <a:pt x="123" y="5"/>
                  <a:pt x="123" y="5"/>
                  <a:pt x="123" y="5"/>
                </a:cubicBezTo>
                <a:cubicBezTo>
                  <a:pt x="123" y="104"/>
                  <a:pt x="123" y="104"/>
                  <a:pt x="123" y="104"/>
                </a:cubicBezTo>
                <a:cubicBezTo>
                  <a:pt x="123" y="106"/>
                  <a:pt x="121" y="108"/>
                  <a:pt x="118" y="108"/>
                </a:cubicBezTo>
                <a:cubicBezTo>
                  <a:pt x="118" y="108"/>
                  <a:pt x="118" y="108"/>
                  <a:pt x="118" y="108"/>
                </a:cubicBezTo>
                <a:cubicBezTo>
                  <a:pt x="5" y="108"/>
                  <a:pt x="5" y="108"/>
                  <a:pt x="5" y="108"/>
                </a:cubicBezTo>
                <a:cubicBezTo>
                  <a:pt x="3" y="108"/>
                  <a:pt x="0" y="106"/>
                  <a:pt x="0" y="104"/>
                </a:cubicBezTo>
                <a:cubicBezTo>
                  <a:pt x="0" y="103"/>
                  <a:pt x="0" y="103"/>
                  <a:pt x="0" y="103"/>
                </a:cubicBezTo>
                <a:cubicBezTo>
                  <a:pt x="0" y="77"/>
                  <a:pt x="0" y="77"/>
                  <a:pt x="0" y="77"/>
                </a:cubicBezTo>
                <a:cubicBezTo>
                  <a:pt x="0" y="77"/>
                  <a:pt x="0" y="77"/>
                  <a:pt x="0" y="77"/>
                </a:cubicBezTo>
                <a:cubicBezTo>
                  <a:pt x="0" y="76"/>
                  <a:pt x="2" y="75"/>
                  <a:pt x="3" y="75"/>
                </a:cubicBezTo>
                <a:cubicBezTo>
                  <a:pt x="26" y="75"/>
                  <a:pt x="26" y="75"/>
                  <a:pt x="26" y="75"/>
                </a:cubicBezTo>
                <a:cubicBezTo>
                  <a:pt x="26" y="75"/>
                  <a:pt x="26" y="75"/>
                  <a:pt x="26" y="75"/>
                </a:cubicBezTo>
                <a:cubicBezTo>
                  <a:pt x="27" y="75"/>
                  <a:pt x="28" y="76"/>
                  <a:pt x="28" y="77"/>
                </a:cubicBezTo>
                <a:cubicBezTo>
                  <a:pt x="28" y="84"/>
                  <a:pt x="28" y="84"/>
                  <a:pt x="28" y="84"/>
                </a:cubicBezTo>
                <a:cubicBezTo>
                  <a:pt x="46" y="67"/>
                  <a:pt x="46" y="67"/>
                  <a:pt x="46" y="67"/>
                </a:cubicBezTo>
                <a:cubicBezTo>
                  <a:pt x="28" y="50"/>
                  <a:pt x="28" y="50"/>
                  <a:pt x="28" y="50"/>
                </a:cubicBezTo>
                <a:cubicBezTo>
                  <a:pt x="28" y="56"/>
                  <a:pt x="28" y="56"/>
                  <a:pt x="28" y="56"/>
                </a:cubicBezTo>
                <a:cubicBezTo>
                  <a:pt x="28" y="56"/>
                  <a:pt x="28" y="56"/>
                  <a:pt x="28" y="56"/>
                </a:cubicBezTo>
                <a:cubicBezTo>
                  <a:pt x="28" y="58"/>
                  <a:pt x="27" y="59"/>
                  <a:pt x="26" y="59"/>
                </a:cubicBezTo>
                <a:cubicBezTo>
                  <a:pt x="3" y="59"/>
                  <a:pt x="3" y="59"/>
                  <a:pt x="3" y="59"/>
                </a:cubicBezTo>
                <a:cubicBezTo>
                  <a:pt x="2" y="59"/>
                  <a:pt x="0" y="58"/>
                  <a:pt x="0" y="56"/>
                </a:cubicBezTo>
                <a:cubicBezTo>
                  <a:pt x="0" y="56"/>
                  <a:pt x="0" y="56"/>
                  <a:pt x="0" y="56"/>
                </a:cubicBezTo>
                <a:cubicBezTo>
                  <a:pt x="0" y="5"/>
                  <a:pt x="0" y="5"/>
                  <a:pt x="0" y="5"/>
                </a:cubicBezTo>
                <a:cubicBezTo>
                  <a:pt x="0" y="2"/>
                  <a:pt x="3" y="0"/>
                  <a:pt x="5" y="0"/>
                </a:cubicBezTo>
                <a:close/>
                <a:moveTo>
                  <a:pt x="10" y="80"/>
                </a:moveTo>
                <a:cubicBezTo>
                  <a:pt x="10" y="80"/>
                  <a:pt x="10" y="80"/>
                  <a:pt x="10" y="80"/>
                </a:cubicBezTo>
                <a:cubicBezTo>
                  <a:pt x="10" y="99"/>
                  <a:pt x="10" y="99"/>
                  <a:pt x="10" y="99"/>
                </a:cubicBezTo>
                <a:cubicBezTo>
                  <a:pt x="113" y="99"/>
                  <a:pt x="113" y="99"/>
                  <a:pt x="113" y="99"/>
                </a:cubicBezTo>
                <a:cubicBezTo>
                  <a:pt x="113" y="35"/>
                  <a:pt x="113" y="35"/>
                  <a:pt x="113" y="35"/>
                </a:cubicBezTo>
                <a:cubicBezTo>
                  <a:pt x="10" y="35"/>
                  <a:pt x="10" y="35"/>
                  <a:pt x="10" y="35"/>
                </a:cubicBezTo>
                <a:cubicBezTo>
                  <a:pt x="10" y="53"/>
                  <a:pt x="10" y="53"/>
                  <a:pt x="10" y="53"/>
                </a:cubicBezTo>
                <a:cubicBezTo>
                  <a:pt x="23" y="53"/>
                  <a:pt x="23" y="53"/>
                  <a:pt x="23" y="53"/>
                </a:cubicBezTo>
                <a:cubicBezTo>
                  <a:pt x="23" y="43"/>
                  <a:pt x="23" y="43"/>
                  <a:pt x="23" y="43"/>
                </a:cubicBezTo>
                <a:cubicBezTo>
                  <a:pt x="23" y="41"/>
                  <a:pt x="24" y="40"/>
                  <a:pt x="26" y="40"/>
                </a:cubicBezTo>
                <a:cubicBezTo>
                  <a:pt x="26" y="40"/>
                  <a:pt x="27" y="40"/>
                  <a:pt x="28" y="41"/>
                </a:cubicBezTo>
                <a:cubicBezTo>
                  <a:pt x="28" y="41"/>
                  <a:pt x="28" y="41"/>
                  <a:pt x="28" y="41"/>
                </a:cubicBezTo>
                <a:cubicBezTo>
                  <a:pt x="52" y="65"/>
                  <a:pt x="52" y="65"/>
                  <a:pt x="52" y="65"/>
                </a:cubicBezTo>
                <a:cubicBezTo>
                  <a:pt x="53" y="66"/>
                  <a:pt x="53" y="68"/>
                  <a:pt x="52" y="69"/>
                </a:cubicBezTo>
                <a:cubicBezTo>
                  <a:pt x="28" y="93"/>
                  <a:pt x="28" y="93"/>
                  <a:pt x="28" y="93"/>
                </a:cubicBezTo>
                <a:cubicBezTo>
                  <a:pt x="27" y="94"/>
                  <a:pt x="25" y="94"/>
                  <a:pt x="24" y="93"/>
                </a:cubicBezTo>
                <a:cubicBezTo>
                  <a:pt x="23" y="92"/>
                  <a:pt x="23" y="92"/>
                  <a:pt x="23" y="91"/>
                </a:cubicBezTo>
                <a:cubicBezTo>
                  <a:pt x="23" y="80"/>
                  <a:pt x="23" y="80"/>
                  <a:pt x="23" y="80"/>
                </a:cubicBezTo>
                <a:cubicBezTo>
                  <a:pt x="10" y="80"/>
                  <a:pt x="10" y="80"/>
                  <a:pt x="10" y="80"/>
                </a:cubicBezTo>
                <a:close/>
                <a:moveTo>
                  <a:pt x="103" y="45"/>
                </a:moveTo>
                <a:cubicBezTo>
                  <a:pt x="103" y="45"/>
                  <a:pt x="103" y="45"/>
                  <a:pt x="103" y="45"/>
                </a:cubicBezTo>
                <a:cubicBezTo>
                  <a:pt x="104" y="45"/>
                  <a:pt x="106" y="47"/>
                  <a:pt x="106" y="48"/>
                </a:cubicBezTo>
                <a:cubicBezTo>
                  <a:pt x="106" y="50"/>
                  <a:pt x="104" y="51"/>
                  <a:pt x="103" y="51"/>
                </a:cubicBezTo>
                <a:cubicBezTo>
                  <a:pt x="63" y="51"/>
                  <a:pt x="63" y="51"/>
                  <a:pt x="63" y="51"/>
                </a:cubicBezTo>
                <a:cubicBezTo>
                  <a:pt x="61" y="51"/>
                  <a:pt x="60" y="50"/>
                  <a:pt x="60" y="48"/>
                </a:cubicBezTo>
                <a:cubicBezTo>
                  <a:pt x="60" y="47"/>
                  <a:pt x="61" y="45"/>
                  <a:pt x="63" y="45"/>
                </a:cubicBezTo>
                <a:cubicBezTo>
                  <a:pt x="103" y="45"/>
                  <a:pt x="103" y="45"/>
                  <a:pt x="103" y="45"/>
                </a:cubicBezTo>
                <a:close/>
                <a:moveTo>
                  <a:pt x="92" y="83"/>
                </a:moveTo>
                <a:cubicBezTo>
                  <a:pt x="92" y="83"/>
                  <a:pt x="92" y="83"/>
                  <a:pt x="92" y="83"/>
                </a:cubicBezTo>
                <a:cubicBezTo>
                  <a:pt x="93" y="83"/>
                  <a:pt x="94" y="84"/>
                  <a:pt x="94" y="85"/>
                </a:cubicBezTo>
                <a:cubicBezTo>
                  <a:pt x="94" y="87"/>
                  <a:pt x="93" y="88"/>
                  <a:pt x="92" y="88"/>
                </a:cubicBezTo>
                <a:cubicBezTo>
                  <a:pt x="63" y="88"/>
                  <a:pt x="63" y="88"/>
                  <a:pt x="63" y="88"/>
                </a:cubicBezTo>
                <a:cubicBezTo>
                  <a:pt x="61" y="88"/>
                  <a:pt x="60" y="87"/>
                  <a:pt x="60" y="85"/>
                </a:cubicBezTo>
                <a:cubicBezTo>
                  <a:pt x="60" y="84"/>
                  <a:pt x="61" y="83"/>
                  <a:pt x="63" y="83"/>
                </a:cubicBezTo>
                <a:cubicBezTo>
                  <a:pt x="92" y="83"/>
                  <a:pt x="92" y="83"/>
                  <a:pt x="92" y="83"/>
                </a:cubicBezTo>
                <a:close/>
                <a:moveTo>
                  <a:pt x="103" y="58"/>
                </a:moveTo>
                <a:cubicBezTo>
                  <a:pt x="103" y="58"/>
                  <a:pt x="103" y="58"/>
                  <a:pt x="103" y="58"/>
                </a:cubicBezTo>
                <a:cubicBezTo>
                  <a:pt x="104" y="58"/>
                  <a:pt x="106" y="59"/>
                  <a:pt x="106" y="61"/>
                </a:cubicBezTo>
                <a:cubicBezTo>
                  <a:pt x="106" y="62"/>
                  <a:pt x="104" y="63"/>
                  <a:pt x="103" y="63"/>
                </a:cubicBezTo>
                <a:cubicBezTo>
                  <a:pt x="63" y="63"/>
                  <a:pt x="63" y="63"/>
                  <a:pt x="63" y="63"/>
                </a:cubicBezTo>
                <a:cubicBezTo>
                  <a:pt x="61" y="63"/>
                  <a:pt x="60" y="62"/>
                  <a:pt x="60" y="61"/>
                </a:cubicBezTo>
                <a:cubicBezTo>
                  <a:pt x="60" y="59"/>
                  <a:pt x="61" y="58"/>
                  <a:pt x="63" y="58"/>
                </a:cubicBezTo>
                <a:cubicBezTo>
                  <a:pt x="103" y="58"/>
                  <a:pt x="103" y="58"/>
                  <a:pt x="103" y="58"/>
                </a:cubicBezTo>
                <a:close/>
                <a:moveTo>
                  <a:pt x="103" y="70"/>
                </a:moveTo>
                <a:cubicBezTo>
                  <a:pt x="103" y="70"/>
                  <a:pt x="103" y="70"/>
                  <a:pt x="103" y="70"/>
                </a:cubicBezTo>
                <a:cubicBezTo>
                  <a:pt x="104" y="70"/>
                  <a:pt x="106" y="71"/>
                  <a:pt x="106" y="73"/>
                </a:cubicBezTo>
                <a:cubicBezTo>
                  <a:pt x="106" y="75"/>
                  <a:pt x="104" y="76"/>
                  <a:pt x="103" y="76"/>
                </a:cubicBezTo>
                <a:cubicBezTo>
                  <a:pt x="63" y="76"/>
                  <a:pt x="63" y="76"/>
                  <a:pt x="63" y="76"/>
                </a:cubicBezTo>
                <a:cubicBezTo>
                  <a:pt x="61" y="76"/>
                  <a:pt x="60" y="75"/>
                  <a:pt x="60" y="73"/>
                </a:cubicBezTo>
                <a:cubicBezTo>
                  <a:pt x="60" y="71"/>
                  <a:pt x="61" y="70"/>
                  <a:pt x="63" y="70"/>
                </a:cubicBezTo>
                <a:cubicBezTo>
                  <a:pt x="103" y="70"/>
                  <a:pt x="103" y="70"/>
                  <a:pt x="103" y="70"/>
                </a:cubicBezTo>
                <a:close/>
                <a:moveTo>
                  <a:pt x="106" y="15"/>
                </a:moveTo>
                <a:cubicBezTo>
                  <a:pt x="106" y="15"/>
                  <a:pt x="106" y="15"/>
                  <a:pt x="106" y="15"/>
                </a:cubicBezTo>
                <a:cubicBezTo>
                  <a:pt x="108" y="15"/>
                  <a:pt x="111" y="17"/>
                  <a:pt x="111" y="19"/>
                </a:cubicBezTo>
                <a:cubicBezTo>
                  <a:pt x="111" y="22"/>
                  <a:pt x="108" y="24"/>
                  <a:pt x="106" y="24"/>
                </a:cubicBezTo>
                <a:cubicBezTo>
                  <a:pt x="103" y="24"/>
                  <a:pt x="101" y="22"/>
                  <a:pt x="101" y="19"/>
                </a:cubicBezTo>
                <a:cubicBezTo>
                  <a:pt x="101" y="17"/>
                  <a:pt x="103" y="15"/>
                  <a:pt x="106" y="15"/>
                </a:cubicBezTo>
                <a:close/>
                <a:moveTo>
                  <a:pt x="94" y="15"/>
                </a:moveTo>
                <a:cubicBezTo>
                  <a:pt x="94" y="15"/>
                  <a:pt x="94" y="15"/>
                  <a:pt x="94" y="15"/>
                </a:cubicBezTo>
                <a:cubicBezTo>
                  <a:pt x="97" y="15"/>
                  <a:pt x="99" y="17"/>
                  <a:pt x="99" y="19"/>
                </a:cubicBezTo>
                <a:cubicBezTo>
                  <a:pt x="99" y="22"/>
                  <a:pt x="97" y="24"/>
                  <a:pt x="94" y="24"/>
                </a:cubicBezTo>
                <a:cubicBezTo>
                  <a:pt x="92" y="24"/>
                  <a:pt x="90" y="22"/>
                  <a:pt x="90" y="19"/>
                </a:cubicBezTo>
                <a:cubicBezTo>
                  <a:pt x="90" y="17"/>
                  <a:pt x="92" y="15"/>
                  <a:pt x="94" y="15"/>
                </a:cubicBezTo>
                <a:close/>
                <a:moveTo>
                  <a:pt x="83" y="15"/>
                </a:moveTo>
                <a:cubicBezTo>
                  <a:pt x="83" y="15"/>
                  <a:pt x="83" y="15"/>
                  <a:pt x="83" y="15"/>
                </a:cubicBezTo>
                <a:cubicBezTo>
                  <a:pt x="85" y="15"/>
                  <a:pt x="88" y="17"/>
                  <a:pt x="88" y="19"/>
                </a:cubicBezTo>
                <a:cubicBezTo>
                  <a:pt x="88" y="22"/>
                  <a:pt x="85" y="24"/>
                  <a:pt x="83" y="24"/>
                </a:cubicBezTo>
                <a:cubicBezTo>
                  <a:pt x="80" y="24"/>
                  <a:pt x="78" y="22"/>
                  <a:pt x="78" y="19"/>
                </a:cubicBezTo>
                <a:cubicBezTo>
                  <a:pt x="78" y="17"/>
                  <a:pt x="80" y="15"/>
                  <a:pt x="83" y="15"/>
                </a:cubicBezTo>
                <a:close/>
                <a:moveTo>
                  <a:pt x="10" y="29"/>
                </a:moveTo>
                <a:cubicBezTo>
                  <a:pt x="10" y="29"/>
                  <a:pt x="10" y="29"/>
                  <a:pt x="10" y="29"/>
                </a:cubicBezTo>
                <a:cubicBezTo>
                  <a:pt x="113" y="29"/>
                  <a:pt x="113" y="29"/>
                  <a:pt x="113" y="29"/>
                </a:cubicBezTo>
                <a:cubicBezTo>
                  <a:pt x="113" y="10"/>
                  <a:pt x="113" y="10"/>
                  <a:pt x="113" y="10"/>
                </a:cubicBezTo>
                <a:cubicBezTo>
                  <a:pt x="10" y="10"/>
                  <a:pt x="10" y="10"/>
                  <a:pt x="10" y="10"/>
                </a:cubicBezTo>
                <a:cubicBezTo>
                  <a:pt x="10" y="29"/>
                  <a:pt x="10" y="29"/>
                  <a:pt x="10" y="29"/>
                </a:cubicBezTo>
                <a:close/>
              </a:path>
            </a:pathLst>
          </a:custGeom>
          <a:solidFill>
            <a:schemeClr val="bg1"/>
          </a:solidFill>
          <a:ln>
            <a:noFill/>
          </a:ln>
          <a:extLst/>
        </p:spPr>
        <p:txBody>
          <a:bodyPr/>
          <a:lstStyle/>
          <a:p>
            <a:endParaRPr lang="zh-CN" altLang="en-US">
              <a:solidFill>
                <a:schemeClr val="bg1"/>
              </a:solidFill>
            </a:endParaRPr>
          </a:p>
        </p:txBody>
      </p:sp>
      <p:sp>
        <p:nvSpPr>
          <p:cNvPr id="54" name="淘宝网Chenying0907出品 41"/>
          <p:cNvSpPr>
            <a:spLocks noEditPoints="1"/>
          </p:cNvSpPr>
          <p:nvPr/>
        </p:nvSpPr>
        <p:spPr bwMode="auto">
          <a:xfrm>
            <a:off x="6213475" y="1911623"/>
            <a:ext cx="254000" cy="219075"/>
          </a:xfrm>
          <a:custGeom>
            <a:avLst/>
            <a:gdLst>
              <a:gd name="T0" fmla="*/ 101 w 122"/>
              <a:gd name="T1" fmla="*/ 17 h 106"/>
              <a:gd name="T2" fmla="*/ 15 w 122"/>
              <a:gd name="T3" fmla="*/ 48 h 106"/>
              <a:gd name="T4" fmla="*/ 9 w 122"/>
              <a:gd name="T5" fmla="*/ 58 h 106"/>
              <a:gd name="T6" fmla="*/ 17 w 122"/>
              <a:gd name="T7" fmla="*/ 59 h 106"/>
              <a:gd name="T8" fmla="*/ 107 w 122"/>
              <a:gd name="T9" fmla="*/ 96 h 106"/>
              <a:gd name="T10" fmla="*/ 107 w 122"/>
              <a:gd name="T11" fmla="*/ 97 h 106"/>
              <a:gd name="T12" fmla="*/ 112 w 122"/>
              <a:gd name="T13" fmla="*/ 97 h 106"/>
              <a:gd name="T14" fmla="*/ 112 w 122"/>
              <a:gd name="T15" fmla="*/ 97 h 106"/>
              <a:gd name="T16" fmla="*/ 113 w 122"/>
              <a:gd name="T17" fmla="*/ 96 h 106"/>
              <a:gd name="T18" fmla="*/ 113 w 122"/>
              <a:gd name="T19" fmla="*/ 9 h 106"/>
              <a:gd name="T20" fmla="*/ 112 w 122"/>
              <a:gd name="T21" fmla="*/ 9 h 106"/>
              <a:gd name="T22" fmla="*/ 107 w 122"/>
              <a:gd name="T23" fmla="*/ 9 h 106"/>
              <a:gd name="T24" fmla="*/ 107 w 122"/>
              <a:gd name="T25" fmla="*/ 10 h 106"/>
              <a:gd name="T26" fmla="*/ 107 w 122"/>
              <a:gd name="T27" fmla="*/ 11 h 106"/>
              <a:gd name="T28" fmla="*/ 107 w 122"/>
              <a:gd name="T29" fmla="*/ 96 h 106"/>
              <a:gd name="T30" fmla="*/ 92 w 122"/>
              <a:gd name="T31" fmla="*/ 24 h 106"/>
              <a:gd name="T32" fmla="*/ 94 w 122"/>
              <a:gd name="T33" fmla="*/ 30 h 106"/>
              <a:gd name="T34" fmla="*/ 25 w 122"/>
              <a:gd name="T35" fmla="*/ 51 h 106"/>
              <a:gd name="T36" fmla="*/ 92 w 122"/>
              <a:gd name="T37" fmla="*/ 24 h 106"/>
              <a:gd name="T38" fmla="*/ 34 w 122"/>
              <a:gd name="T39" fmla="*/ 75 h 106"/>
              <a:gd name="T40" fmla="*/ 32 w 122"/>
              <a:gd name="T41" fmla="*/ 83 h 106"/>
              <a:gd name="T42" fmla="*/ 58 w 122"/>
              <a:gd name="T43" fmla="*/ 93 h 106"/>
              <a:gd name="T44" fmla="*/ 62 w 122"/>
              <a:gd name="T45" fmla="*/ 93 h 106"/>
              <a:gd name="T46" fmla="*/ 64 w 122"/>
              <a:gd name="T47" fmla="*/ 91 h 106"/>
              <a:gd name="T48" fmla="*/ 66 w 122"/>
              <a:gd name="T49" fmla="*/ 86 h 106"/>
              <a:gd name="T50" fmla="*/ 74 w 122"/>
              <a:gd name="T51" fmla="*/ 90 h 106"/>
              <a:gd name="T52" fmla="*/ 73 w 122"/>
              <a:gd name="T53" fmla="*/ 94 h 106"/>
              <a:gd name="T54" fmla="*/ 66 w 122"/>
              <a:gd name="T55" fmla="*/ 102 h 106"/>
              <a:gd name="T56" fmla="*/ 55 w 122"/>
              <a:gd name="T57" fmla="*/ 102 h 106"/>
              <a:gd name="T58" fmla="*/ 32 w 122"/>
              <a:gd name="T59" fmla="*/ 94 h 106"/>
              <a:gd name="T60" fmla="*/ 23 w 122"/>
              <a:gd name="T61" fmla="*/ 76 h 106"/>
              <a:gd name="T62" fmla="*/ 14 w 122"/>
              <a:gd name="T63" fmla="*/ 68 h 106"/>
              <a:gd name="T64" fmla="*/ 2 w 122"/>
              <a:gd name="T65" fmla="*/ 65 h 106"/>
              <a:gd name="T66" fmla="*/ 0 w 122"/>
              <a:gd name="T67" fmla="*/ 60 h 106"/>
              <a:gd name="T68" fmla="*/ 2 w 122"/>
              <a:gd name="T69" fmla="*/ 41 h 106"/>
              <a:gd name="T70" fmla="*/ 8 w 122"/>
              <a:gd name="T71" fmla="*/ 38 h 106"/>
              <a:gd name="T72" fmla="*/ 98 w 122"/>
              <a:gd name="T73" fmla="*/ 8 h 106"/>
              <a:gd name="T74" fmla="*/ 101 w 122"/>
              <a:gd name="T75" fmla="*/ 2 h 106"/>
              <a:gd name="T76" fmla="*/ 112 w 122"/>
              <a:gd name="T77" fmla="*/ 0 h 106"/>
              <a:gd name="T78" fmla="*/ 120 w 122"/>
              <a:gd name="T79" fmla="*/ 3 h 106"/>
              <a:gd name="T80" fmla="*/ 122 w 122"/>
              <a:gd name="T81" fmla="*/ 96 h 106"/>
              <a:gd name="T82" fmla="*/ 119 w 122"/>
              <a:gd name="T83" fmla="*/ 104 h 106"/>
              <a:gd name="T84" fmla="*/ 112 w 122"/>
              <a:gd name="T85" fmla="*/ 106 h 106"/>
              <a:gd name="T86" fmla="*/ 101 w 122"/>
              <a:gd name="T87" fmla="*/ 103 h 106"/>
              <a:gd name="T88" fmla="*/ 74 w 122"/>
              <a:gd name="T89" fmla="*/ 90 h 106"/>
              <a:gd name="T90" fmla="*/ 101 w 122"/>
              <a:gd name="T91" fmla="*/ 2 h 106"/>
              <a:gd name="T92" fmla="*/ 101 w 122"/>
              <a:gd name="T93"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06">
                <a:moveTo>
                  <a:pt x="101" y="89"/>
                </a:moveTo>
                <a:cubicBezTo>
                  <a:pt x="101" y="17"/>
                  <a:pt x="101" y="17"/>
                  <a:pt x="101" y="17"/>
                </a:cubicBezTo>
                <a:cubicBezTo>
                  <a:pt x="17" y="47"/>
                  <a:pt x="17" y="47"/>
                  <a:pt x="17" y="47"/>
                </a:cubicBezTo>
                <a:cubicBezTo>
                  <a:pt x="16" y="48"/>
                  <a:pt x="16" y="48"/>
                  <a:pt x="15" y="48"/>
                </a:cubicBezTo>
                <a:cubicBezTo>
                  <a:pt x="9" y="48"/>
                  <a:pt x="9" y="48"/>
                  <a:pt x="9" y="48"/>
                </a:cubicBezTo>
                <a:cubicBezTo>
                  <a:pt x="9" y="58"/>
                  <a:pt x="9" y="58"/>
                  <a:pt x="9" y="58"/>
                </a:cubicBezTo>
                <a:cubicBezTo>
                  <a:pt x="15" y="58"/>
                  <a:pt x="15" y="58"/>
                  <a:pt x="15" y="58"/>
                </a:cubicBezTo>
                <a:cubicBezTo>
                  <a:pt x="16" y="58"/>
                  <a:pt x="16" y="58"/>
                  <a:pt x="17" y="59"/>
                </a:cubicBezTo>
                <a:cubicBezTo>
                  <a:pt x="45" y="69"/>
                  <a:pt x="73" y="79"/>
                  <a:pt x="101" y="89"/>
                </a:cubicBezTo>
                <a:close/>
                <a:moveTo>
                  <a:pt x="107" y="96"/>
                </a:moveTo>
                <a:cubicBezTo>
                  <a:pt x="107" y="96"/>
                  <a:pt x="107" y="96"/>
                  <a:pt x="107" y="96"/>
                </a:cubicBezTo>
                <a:cubicBezTo>
                  <a:pt x="107" y="96"/>
                  <a:pt x="107" y="96"/>
                  <a:pt x="107" y="97"/>
                </a:cubicBezTo>
                <a:cubicBezTo>
                  <a:pt x="107" y="97"/>
                  <a:pt x="108" y="97"/>
                  <a:pt x="108" y="97"/>
                </a:cubicBezTo>
                <a:cubicBezTo>
                  <a:pt x="112" y="97"/>
                  <a:pt x="112" y="97"/>
                  <a:pt x="112" y="97"/>
                </a:cubicBezTo>
                <a:cubicBezTo>
                  <a:pt x="112" y="97"/>
                  <a:pt x="112" y="97"/>
                  <a:pt x="112" y="97"/>
                </a:cubicBezTo>
                <a:cubicBezTo>
                  <a:pt x="112" y="97"/>
                  <a:pt x="112" y="97"/>
                  <a:pt x="112" y="97"/>
                </a:cubicBezTo>
                <a:cubicBezTo>
                  <a:pt x="113" y="97"/>
                  <a:pt x="113" y="97"/>
                  <a:pt x="113" y="97"/>
                </a:cubicBezTo>
                <a:cubicBezTo>
                  <a:pt x="113" y="96"/>
                  <a:pt x="113" y="96"/>
                  <a:pt x="113" y="96"/>
                </a:cubicBezTo>
                <a:cubicBezTo>
                  <a:pt x="113" y="10"/>
                  <a:pt x="113" y="10"/>
                  <a:pt x="113" y="10"/>
                </a:cubicBezTo>
                <a:cubicBezTo>
                  <a:pt x="113" y="10"/>
                  <a:pt x="113" y="10"/>
                  <a:pt x="113" y="9"/>
                </a:cubicBezTo>
                <a:cubicBezTo>
                  <a:pt x="113" y="9"/>
                  <a:pt x="113" y="9"/>
                  <a:pt x="113" y="9"/>
                </a:cubicBezTo>
                <a:cubicBezTo>
                  <a:pt x="112" y="9"/>
                  <a:pt x="112" y="9"/>
                  <a:pt x="112" y="9"/>
                </a:cubicBezTo>
                <a:cubicBezTo>
                  <a:pt x="108" y="9"/>
                  <a:pt x="108" y="9"/>
                  <a:pt x="108" y="9"/>
                </a:cubicBezTo>
                <a:cubicBezTo>
                  <a:pt x="108" y="9"/>
                  <a:pt x="108" y="9"/>
                  <a:pt x="107" y="9"/>
                </a:cubicBezTo>
                <a:cubicBezTo>
                  <a:pt x="107" y="9"/>
                  <a:pt x="107" y="9"/>
                  <a:pt x="107" y="9"/>
                </a:cubicBezTo>
                <a:cubicBezTo>
                  <a:pt x="107" y="10"/>
                  <a:pt x="107" y="10"/>
                  <a:pt x="107" y="10"/>
                </a:cubicBezTo>
                <a:cubicBezTo>
                  <a:pt x="107" y="11"/>
                  <a:pt x="107" y="11"/>
                  <a:pt x="107" y="11"/>
                </a:cubicBezTo>
                <a:cubicBezTo>
                  <a:pt x="107" y="11"/>
                  <a:pt x="107" y="11"/>
                  <a:pt x="107" y="11"/>
                </a:cubicBezTo>
                <a:cubicBezTo>
                  <a:pt x="107" y="11"/>
                  <a:pt x="107" y="11"/>
                  <a:pt x="107" y="11"/>
                </a:cubicBezTo>
                <a:cubicBezTo>
                  <a:pt x="107" y="39"/>
                  <a:pt x="107" y="68"/>
                  <a:pt x="107" y="96"/>
                </a:cubicBezTo>
                <a:close/>
                <a:moveTo>
                  <a:pt x="92" y="24"/>
                </a:moveTo>
                <a:cubicBezTo>
                  <a:pt x="92" y="24"/>
                  <a:pt x="92" y="24"/>
                  <a:pt x="92" y="24"/>
                </a:cubicBezTo>
                <a:cubicBezTo>
                  <a:pt x="94" y="24"/>
                  <a:pt x="95" y="24"/>
                  <a:pt x="96" y="26"/>
                </a:cubicBezTo>
                <a:cubicBezTo>
                  <a:pt x="96" y="27"/>
                  <a:pt x="96" y="29"/>
                  <a:pt x="94" y="30"/>
                </a:cubicBezTo>
                <a:cubicBezTo>
                  <a:pt x="29" y="53"/>
                  <a:pt x="29" y="53"/>
                  <a:pt x="29" y="53"/>
                </a:cubicBezTo>
                <a:cubicBezTo>
                  <a:pt x="28" y="54"/>
                  <a:pt x="26" y="53"/>
                  <a:pt x="25" y="51"/>
                </a:cubicBezTo>
                <a:cubicBezTo>
                  <a:pt x="25" y="50"/>
                  <a:pt x="26" y="48"/>
                  <a:pt x="27" y="48"/>
                </a:cubicBezTo>
                <a:cubicBezTo>
                  <a:pt x="92" y="24"/>
                  <a:pt x="92" y="24"/>
                  <a:pt x="92" y="24"/>
                </a:cubicBezTo>
                <a:close/>
                <a:moveTo>
                  <a:pt x="34" y="75"/>
                </a:moveTo>
                <a:cubicBezTo>
                  <a:pt x="34" y="75"/>
                  <a:pt x="34" y="75"/>
                  <a:pt x="34" y="75"/>
                </a:cubicBezTo>
                <a:cubicBezTo>
                  <a:pt x="32" y="79"/>
                  <a:pt x="32" y="79"/>
                  <a:pt x="32" y="79"/>
                </a:cubicBezTo>
                <a:cubicBezTo>
                  <a:pt x="32" y="80"/>
                  <a:pt x="32" y="81"/>
                  <a:pt x="32" y="83"/>
                </a:cubicBezTo>
                <a:cubicBezTo>
                  <a:pt x="33" y="84"/>
                  <a:pt x="34" y="84"/>
                  <a:pt x="35" y="85"/>
                </a:cubicBezTo>
                <a:cubicBezTo>
                  <a:pt x="58" y="93"/>
                  <a:pt x="58" y="93"/>
                  <a:pt x="58" y="93"/>
                </a:cubicBezTo>
                <a:cubicBezTo>
                  <a:pt x="58" y="93"/>
                  <a:pt x="59" y="93"/>
                  <a:pt x="59" y="93"/>
                </a:cubicBezTo>
                <a:cubicBezTo>
                  <a:pt x="60" y="94"/>
                  <a:pt x="61" y="94"/>
                  <a:pt x="62" y="93"/>
                </a:cubicBezTo>
                <a:cubicBezTo>
                  <a:pt x="62" y="93"/>
                  <a:pt x="62" y="93"/>
                  <a:pt x="62" y="93"/>
                </a:cubicBezTo>
                <a:cubicBezTo>
                  <a:pt x="63" y="93"/>
                  <a:pt x="64" y="92"/>
                  <a:pt x="64" y="91"/>
                </a:cubicBezTo>
                <a:cubicBezTo>
                  <a:pt x="64" y="91"/>
                  <a:pt x="64" y="91"/>
                  <a:pt x="64" y="90"/>
                </a:cubicBezTo>
                <a:cubicBezTo>
                  <a:pt x="66" y="86"/>
                  <a:pt x="66" y="86"/>
                  <a:pt x="66" y="86"/>
                </a:cubicBezTo>
                <a:cubicBezTo>
                  <a:pt x="34" y="75"/>
                  <a:pt x="34" y="75"/>
                  <a:pt x="34" y="75"/>
                </a:cubicBezTo>
                <a:close/>
                <a:moveTo>
                  <a:pt x="74" y="90"/>
                </a:moveTo>
                <a:cubicBezTo>
                  <a:pt x="74" y="90"/>
                  <a:pt x="74" y="90"/>
                  <a:pt x="74" y="90"/>
                </a:cubicBezTo>
                <a:cubicBezTo>
                  <a:pt x="73" y="94"/>
                  <a:pt x="73" y="94"/>
                  <a:pt x="73" y="94"/>
                </a:cubicBezTo>
                <a:cubicBezTo>
                  <a:pt x="73" y="94"/>
                  <a:pt x="73" y="94"/>
                  <a:pt x="73" y="94"/>
                </a:cubicBezTo>
                <a:cubicBezTo>
                  <a:pt x="72" y="98"/>
                  <a:pt x="69" y="100"/>
                  <a:pt x="66" y="102"/>
                </a:cubicBezTo>
                <a:cubicBezTo>
                  <a:pt x="66" y="102"/>
                  <a:pt x="66" y="102"/>
                  <a:pt x="66" y="102"/>
                </a:cubicBezTo>
                <a:cubicBezTo>
                  <a:pt x="63" y="103"/>
                  <a:pt x="59" y="103"/>
                  <a:pt x="55" y="102"/>
                </a:cubicBezTo>
                <a:cubicBezTo>
                  <a:pt x="55" y="102"/>
                  <a:pt x="55" y="102"/>
                  <a:pt x="55" y="102"/>
                </a:cubicBezTo>
                <a:cubicBezTo>
                  <a:pt x="32" y="94"/>
                  <a:pt x="32" y="94"/>
                  <a:pt x="32" y="94"/>
                </a:cubicBezTo>
                <a:cubicBezTo>
                  <a:pt x="28" y="92"/>
                  <a:pt x="25" y="90"/>
                  <a:pt x="24" y="86"/>
                </a:cubicBezTo>
                <a:cubicBezTo>
                  <a:pt x="22" y="83"/>
                  <a:pt x="22" y="80"/>
                  <a:pt x="23" y="76"/>
                </a:cubicBezTo>
                <a:cubicBezTo>
                  <a:pt x="25" y="72"/>
                  <a:pt x="25" y="72"/>
                  <a:pt x="25" y="72"/>
                </a:cubicBezTo>
                <a:cubicBezTo>
                  <a:pt x="14" y="68"/>
                  <a:pt x="14" y="68"/>
                  <a:pt x="14" y="68"/>
                </a:cubicBezTo>
                <a:cubicBezTo>
                  <a:pt x="8" y="68"/>
                  <a:pt x="8" y="68"/>
                  <a:pt x="8" y="68"/>
                </a:cubicBezTo>
                <a:cubicBezTo>
                  <a:pt x="6" y="68"/>
                  <a:pt x="4" y="67"/>
                  <a:pt x="2" y="65"/>
                </a:cubicBezTo>
                <a:cubicBezTo>
                  <a:pt x="2" y="65"/>
                  <a:pt x="2" y="65"/>
                  <a:pt x="2" y="65"/>
                </a:cubicBezTo>
                <a:cubicBezTo>
                  <a:pt x="1" y="64"/>
                  <a:pt x="0" y="62"/>
                  <a:pt x="0" y="60"/>
                </a:cubicBezTo>
                <a:cubicBezTo>
                  <a:pt x="0" y="46"/>
                  <a:pt x="0" y="46"/>
                  <a:pt x="0" y="46"/>
                </a:cubicBezTo>
                <a:cubicBezTo>
                  <a:pt x="0" y="44"/>
                  <a:pt x="1" y="42"/>
                  <a:pt x="2" y="41"/>
                </a:cubicBezTo>
                <a:cubicBezTo>
                  <a:pt x="3" y="40"/>
                  <a:pt x="3" y="40"/>
                  <a:pt x="3" y="40"/>
                </a:cubicBezTo>
                <a:cubicBezTo>
                  <a:pt x="4" y="39"/>
                  <a:pt x="6" y="38"/>
                  <a:pt x="8" y="38"/>
                </a:cubicBezTo>
                <a:cubicBezTo>
                  <a:pt x="14" y="38"/>
                  <a:pt x="14" y="38"/>
                  <a:pt x="14" y="38"/>
                </a:cubicBezTo>
                <a:cubicBezTo>
                  <a:pt x="98" y="8"/>
                  <a:pt x="98" y="8"/>
                  <a:pt x="98" y="8"/>
                </a:cubicBezTo>
                <a:cubicBezTo>
                  <a:pt x="98" y="6"/>
                  <a:pt x="99" y="4"/>
                  <a:pt x="101" y="3"/>
                </a:cubicBezTo>
                <a:cubicBezTo>
                  <a:pt x="101" y="2"/>
                  <a:pt x="101" y="2"/>
                  <a:pt x="101" y="2"/>
                </a:cubicBezTo>
                <a:cubicBezTo>
                  <a:pt x="103" y="1"/>
                  <a:pt x="105" y="0"/>
                  <a:pt x="108" y="0"/>
                </a:cubicBezTo>
                <a:cubicBezTo>
                  <a:pt x="112" y="0"/>
                  <a:pt x="112" y="0"/>
                  <a:pt x="112" y="0"/>
                </a:cubicBezTo>
                <a:cubicBezTo>
                  <a:pt x="115" y="0"/>
                  <a:pt x="117" y="1"/>
                  <a:pt x="119" y="3"/>
                </a:cubicBezTo>
                <a:cubicBezTo>
                  <a:pt x="120" y="3"/>
                  <a:pt x="120" y="3"/>
                  <a:pt x="120" y="3"/>
                </a:cubicBezTo>
                <a:cubicBezTo>
                  <a:pt x="121" y="5"/>
                  <a:pt x="122" y="7"/>
                  <a:pt x="122" y="10"/>
                </a:cubicBezTo>
                <a:cubicBezTo>
                  <a:pt x="122" y="96"/>
                  <a:pt x="122" y="96"/>
                  <a:pt x="122" y="96"/>
                </a:cubicBezTo>
                <a:cubicBezTo>
                  <a:pt x="122" y="99"/>
                  <a:pt x="121" y="101"/>
                  <a:pt x="119" y="103"/>
                </a:cubicBezTo>
                <a:cubicBezTo>
                  <a:pt x="119" y="104"/>
                  <a:pt x="119" y="104"/>
                  <a:pt x="119" y="104"/>
                </a:cubicBezTo>
                <a:cubicBezTo>
                  <a:pt x="117" y="105"/>
                  <a:pt x="114" y="106"/>
                  <a:pt x="112" y="106"/>
                </a:cubicBezTo>
                <a:cubicBezTo>
                  <a:pt x="112" y="106"/>
                  <a:pt x="112" y="106"/>
                  <a:pt x="112" y="106"/>
                </a:cubicBezTo>
                <a:cubicBezTo>
                  <a:pt x="108" y="106"/>
                  <a:pt x="108" y="106"/>
                  <a:pt x="108" y="106"/>
                </a:cubicBezTo>
                <a:cubicBezTo>
                  <a:pt x="105" y="106"/>
                  <a:pt x="103" y="105"/>
                  <a:pt x="101" y="103"/>
                </a:cubicBezTo>
                <a:cubicBezTo>
                  <a:pt x="99" y="102"/>
                  <a:pt x="98" y="100"/>
                  <a:pt x="98" y="98"/>
                </a:cubicBezTo>
                <a:cubicBezTo>
                  <a:pt x="74" y="90"/>
                  <a:pt x="74" y="90"/>
                  <a:pt x="74" y="90"/>
                </a:cubicBezTo>
                <a:close/>
                <a:moveTo>
                  <a:pt x="101" y="2"/>
                </a:moveTo>
                <a:cubicBezTo>
                  <a:pt x="101" y="2"/>
                  <a:pt x="101" y="2"/>
                  <a:pt x="101" y="2"/>
                </a:cubicBezTo>
                <a:cubicBezTo>
                  <a:pt x="103" y="1"/>
                  <a:pt x="106" y="1"/>
                  <a:pt x="107" y="3"/>
                </a:cubicBezTo>
                <a:cubicBezTo>
                  <a:pt x="101" y="2"/>
                  <a:pt x="101" y="2"/>
                  <a:pt x="101" y="2"/>
                </a:cubicBezTo>
                <a:close/>
              </a:path>
            </a:pathLst>
          </a:custGeom>
          <a:solidFill>
            <a:schemeClr val="bg1"/>
          </a:solidFill>
          <a:ln>
            <a:noFill/>
          </a:ln>
          <a:extLst/>
        </p:spPr>
        <p:txBody>
          <a:bodyPr/>
          <a:lstStyle/>
          <a:p>
            <a:endParaRPr lang="zh-CN" altLang="en-US">
              <a:solidFill>
                <a:schemeClr val="bg1"/>
              </a:solidFill>
            </a:endParaRPr>
          </a:p>
        </p:txBody>
      </p:sp>
      <p:sp>
        <p:nvSpPr>
          <p:cNvPr id="55" name="TextBox 54"/>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5261118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80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Effect transition="in" filter="fade">
                                          <p:cBhvr>
                                            <p:cTn id="9" dur="300"/>
                                            <p:tgtEl>
                                              <p:spTgt spid="31"/>
                                            </p:tgtEl>
                                          </p:cBhvr>
                                        </p:animEffect>
                                      </p:childTnLst>
                                    </p:cTn>
                                  </p:par>
                                  <p:par>
                                    <p:cTn id="10" presetID="53" presetClass="entr" presetSubtype="16" fill="hold" grpId="0" nodeType="withEffect">
                                      <p:stCondLst>
                                        <p:cond delay="900"/>
                                      </p:stCondLst>
                                      <p:childTnLst>
                                        <p:set>
                                          <p:cBhvr>
                                            <p:cTn id="11" dur="1" fill="hold">
                                              <p:stCondLst>
                                                <p:cond delay="0"/>
                                              </p:stCondLst>
                                            </p:cTn>
                                            <p:tgtEl>
                                              <p:spTgt spid="32"/>
                                            </p:tgtEl>
                                            <p:attrNameLst>
                                              <p:attrName>style.visibility</p:attrName>
                                            </p:attrNameLst>
                                          </p:cBhvr>
                                          <p:to>
                                            <p:strVal val="visible"/>
                                          </p:to>
                                        </p:set>
                                        <p:anim calcmode="lin" valueType="num">
                                          <p:cBhvr>
                                            <p:cTn id="12" dur="300" fill="hold"/>
                                            <p:tgtEl>
                                              <p:spTgt spid="32"/>
                                            </p:tgtEl>
                                            <p:attrNameLst>
                                              <p:attrName>ppt_w</p:attrName>
                                            </p:attrNameLst>
                                          </p:cBhvr>
                                          <p:tavLst>
                                            <p:tav tm="0">
                                              <p:val>
                                                <p:fltVal val="0"/>
                                              </p:val>
                                            </p:tav>
                                            <p:tav tm="100000">
                                              <p:val>
                                                <p:strVal val="#ppt_w"/>
                                              </p:val>
                                            </p:tav>
                                          </p:tavLst>
                                        </p:anim>
                                        <p:anim calcmode="lin" valueType="num">
                                          <p:cBhvr>
                                            <p:cTn id="13" dur="300" fill="hold"/>
                                            <p:tgtEl>
                                              <p:spTgt spid="32"/>
                                            </p:tgtEl>
                                            <p:attrNameLst>
                                              <p:attrName>ppt_h</p:attrName>
                                            </p:attrNameLst>
                                          </p:cBhvr>
                                          <p:tavLst>
                                            <p:tav tm="0">
                                              <p:val>
                                                <p:fltVal val="0"/>
                                              </p:val>
                                            </p:tav>
                                            <p:tav tm="100000">
                                              <p:val>
                                                <p:strVal val="#ppt_h"/>
                                              </p:val>
                                            </p:tav>
                                          </p:tavLst>
                                        </p:anim>
                                        <p:animEffect transition="in" filter="fade">
                                          <p:cBhvr>
                                            <p:cTn id="14" dur="300"/>
                                            <p:tgtEl>
                                              <p:spTgt spid="32"/>
                                            </p:tgtEl>
                                          </p:cBhvr>
                                        </p:animEffect>
                                      </p:childTnLst>
                                    </p:cTn>
                                  </p:par>
                                  <p:par>
                                    <p:cTn id="15" presetID="53" presetClass="entr" presetSubtype="16" fill="hold" grpId="0" nodeType="withEffect">
                                      <p:stCondLst>
                                        <p:cond delay="1000"/>
                                      </p:stCondLst>
                                      <p:childTnLst>
                                        <p:set>
                                          <p:cBhvr>
                                            <p:cTn id="16" dur="1" fill="hold">
                                              <p:stCondLst>
                                                <p:cond delay="0"/>
                                              </p:stCondLst>
                                            </p:cTn>
                                            <p:tgtEl>
                                              <p:spTgt spid="33"/>
                                            </p:tgtEl>
                                            <p:attrNameLst>
                                              <p:attrName>style.visibility</p:attrName>
                                            </p:attrNameLst>
                                          </p:cBhvr>
                                          <p:to>
                                            <p:strVal val="visible"/>
                                          </p:to>
                                        </p:set>
                                        <p:anim calcmode="lin" valueType="num">
                                          <p:cBhvr>
                                            <p:cTn id="17" dur="300" fill="hold"/>
                                            <p:tgtEl>
                                              <p:spTgt spid="33"/>
                                            </p:tgtEl>
                                            <p:attrNameLst>
                                              <p:attrName>ppt_w</p:attrName>
                                            </p:attrNameLst>
                                          </p:cBhvr>
                                          <p:tavLst>
                                            <p:tav tm="0">
                                              <p:val>
                                                <p:fltVal val="0"/>
                                              </p:val>
                                            </p:tav>
                                            <p:tav tm="100000">
                                              <p:val>
                                                <p:strVal val="#ppt_w"/>
                                              </p:val>
                                            </p:tav>
                                          </p:tavLst>
                                        </p:anim>
                                        <p:anim calcmode="lin" valueType="num">
                                          <p:cBhvr>
                                            <p:cTn id="18" dur="300" fill="hold"/>
                                            <p:tgtEl>
                                              <p:spTgt spid="33"/>
                                            </p:tgtEl>
                                            <p:attrNameLst>
                                              <p:attrName>ppt_h</p:attrName>
                                            </p:attrNameLst>
                                          </p:cBhvr>
                                          <p:tavLst>
                                            <p:tav tm="0">
                                              <p:val>
                                                <p:fltVal val="0"/>
                                              </p:val>
                                            </p:tav>
                                            <p:tav tm="100000">
                                              <p:val>
                                                <p:strVal val="#ppt_h"/>
                                              </p:val>
                                            </p:tav>
                                          </p:tavLst>
                                        </p:anim>
                                        <p:animEffect transition="in" filter="fade">
                                          <p:cBhvr>
                                            <p:cTn id="19" dur="300"/>
                                            <p:tgtEl>
                                              <p:spTgt spid="33"/>
                                            </p:tgtEl>
                                          </p:cBhvr>
                                        </p:animEffect>
                                      </p:childTnLst>
                                    </p:cTn>
                                  </p:par>
                                  <p:par>
                                    <p:cTn id="20" presetID="53" presetClass="entr" presetSubtype="16" fill="hold" grpId="0" nodeType="withEffect">
                                      <p:stCondLst>
                                        <p:cond delay="11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300" fill="hold"/>
                                            <p:tgtEl>
                                              <p:spTgt spid="34"/>
                                            </p:tgtEl>
                                            <p:attrNameLst>
                                              <p:attrName>ppt_w</p:attrName>
                                            </p:attrNameLst>
                                          </p:cBhvr>
                                          <p:tavLst>
                                            <p:tav tm="0">
                                              <p:val>
                                                <p:fltVal val="0"/>
                                              </p:val>
                                            </p:tav>
                                            <p:tav tm="100000">
                                              <p:val>
                                                <p:strVal val="#ppt_w"/>
                                              </p:val>
                                            </p:tav>
                                          </p:tavLst>
                                        </p:anim>
                                        <p:anim calcmode="lin" valueType="num">
                                          <p:cBhvr>
                                            <p:cTn id="23" dur="300" fill="hold"/>
                                            <p:tgtEl>
                                              <p:spTgt spid="34"/>
                                            </p:tgtEl>
                                            <p:attrNameLst>
                                              <p:attrName>ppt_h</p:attrName>
                                            </p:attrNameLst>
                                          </p:cBhvr>
                                          <p:tavLst>
                                            <p:tav tm="0">
                                              <p:val>
                                                <p:fltVal val="0"/>
                                              </p:val>
                                            </p:tav>
                                            <p:tav tm="100000">
                                              <p:val>
                                                <p:strVal val="#ppt_h"/>
                                              </p:val>
                                            </p:tav>
                                          </p:tavLst>
                                        </p:anim>
                                        <p:animEffect transition="in" filter="fade">
                                          <p:cBhvr>
                                            <p:cTn id="24" dur="300"/>
                                            <p:tgtEl>
                                              <p:spTgt spid="34"/>
                                            </p:tgtEl>
                                          </p:cBhvr>
                                        </p:animEffect>
                                      </p:childTnLst>
                                    </p:cTn>
                                  </p:par>
                                  <p:par>
                                    <p:cTn id="25" presetID="2" presetClass="entr" presetSubtype="8" fill="hold" nodeType="withEffect" p14:presetBounceEnd="66667">
                                      <p:stCondLst>
                                        <p:cond delay="1800"/>
                                      </p:stCondLst>
                                      <p:childTnLst>
                                        <p:set>
                                          <p:cBhvr>
                                            <p:cTn id="26" dur="1" fill="hold">
                                              <p:stCondLst>
                                                <p:cond delay="0"/>
                                              </p:stCondLst>
                                            </p:cTn>
                                            <p:tgtEl>
                                              <p:spTgt spid="39"/>
                                            </p:tgtEl>
                                            <p:attrNameLst>
                                              <p:attrName>style.visibility</p:attrName>
                                            </p:attrNameLst>
                                          </p:cBhvr>
                                          <p:to>
                                            <p:strVal val="visible"/>
                                          </p:to>
                                        </p:set>
                                        <p:anim calcmode="lin" valueType="num" p14:bounceEnd="66667">
                                          <p:cBhvr additive="base">
                                            <p:cTn id="27" dur="600" fill="hold"/>
                                            <p:tgtEl>
                                              <p:spTgt spid="39"/>
                                            </p:tgtEl>
                                            <p:attrNameLst>
                                              <p:attrName>ppt_x</p:attrName>
                                            </p:attrNameLst>
                                          </p:cBhvr>
                                          <p:tavLst>
                                            <p:tav tm="0">
                                              <p:val>
                                                <p:strVal val="0-#ppt_w/2"/>
                                              </p:val>
                                            </p:tav>
                                            <p:tav tm="100000">
                                              <p:val>
                                                <p:strVal val="#ppt_x"/>
                                              </p:val>
                                            </p:tav>
                                          </p:tavLst>
                                        </p:anim>
                                        <p:anim calcmode="lin" valueType="num" p14:bounceEnd="66667">
                                          <p:cBhvr additive="base">
                                            <p:cTn id="28" dur="600" fill="hold"/>
                                            <p:tgtEl>
                                              <p:spTgt spid="3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14:presetBounceEnd="66667">
                                      <p:stCondLst>
                                        <p:cond delay="1800"/>
                                      </p:stCondLst>
                                      <p:childTnLst>
                                        <p:set>
                                          <p:cBhvr>
                                            <p:cTn id="30" dur="1" fill="hold">
                                              <p:stCondLst>
                                                <p:cond delay="0"/>
                                              </p:stCondLst>
                                            </p:cTn>
                                            <p:tgtEl>
                                              <p:spTgt spid="52"/>
                                            </p:tgtEl>
                                            <p:attrNameLst>
                                              <p:attrName>style.visibility</p:attrName>
                                            </p:attrNameLst>
                                          </p:cBhvr>
                                          <p:to>
                                            <p:strVal val="visible"/>
                                          </p:to>
                                        </p:set>
                                        <p:anim calcmode="lin" valueType="num" p14:bounceEnd="66667">
                                          <p:cBhvr additive="base">
                                            <p:cTn id="31" dur="600" fill="hold"/>
                                            <p:tgtEl>
                                              <p:spTgt spid="52"/>
                                            </p:tgtEl>
                                            <p:attrNameLst>
                                              <p:attrName>ppt_x</p:attrName>
                                            </p:attrNameLst>
                                          </p:cBhvr>
                                          <p:tavLst>
                                            <p:tav tm="0">
                                              <p:val>
                                                <p:strVal val="0-#ppt_w/2"/>
                                              </p:val>
                                            </p:tav>
                                            <p:tav tm="100000">
                                              <p:val>
                                                <p:strVal val="#ppt_x"/>
                                              </p:val>
                                            </p:tav>
                                          </p:tavLst>
                                        </p:anim>
                                        <p:anim calcmode="lin" valueType="num" p14:bounceEnd="66667">
                                          <p:cBhvr additive="base">
                                            <p:cTn id="32" dur="6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66667">
                                      <p:stCondLst>
                                        <p:cond delay="1800"/>
                                      </p:stCondLst>
                                      <p:childTnLst>
                                        <p:set>
                                          <p:cBhvr>
                                            <p:cTn id="34" dur="1" fill="hold">
                                              <p:stCondLst>
                                                <p:cond delay="0"/>
                                              </p:stCondLst>
                                            </p:cTn>
                                            <p:tgtEl>
                                              <p:spTgt spid="37"/>
                                            </p:tgtEl>
                                            <p:attrNameLst>
                                              <p:attrName>style.visibility</p:attrName>
                                            </p:attrNameLst>
                                          </p:cBhvr>
                                          <p:to>
                                            <p:strVal val="visible"/>
                                          </p:to>
                                        </p:set>
                                        <p:anim calcmode="lin" valueType="num" p14:bounceEnd="66667">
                                          <p:cBhvr additive="base">
                                            <p:cTn id="35" dur="600" fill="hold"/>
                                            <p:tgtEl>
                                              <p:spTgt spid="37"/>
                                            </p:tgtEl>
                                            <p:attrNameLst>
                                              <p:attrName>ppt_x</p:attrName>
                                            </p:attrNameLst>
                                          </p:cBhvr>
                                          <p:tavLst>
                                            <p:tav tm="0">
                                              <p:val>
                                                <p:strVal val="0-#ppt_w/2"/>
                                              </p:val>
                                            </p:tav>
                                            <p:tav tm="100000">
                                              <p:val>
                                                <p:strVal val="#ppt_x"/>
                                              </p:val>
                                            </p:tav>
                                          </p:tavLst>
                                        </p:anim>
                                        <p:anim calcmode="lin" valueType="num" p14:bounceEnd="66667">
                                          <p:cBhvr additive="base">
                                            <p:cTn id="36" dur="600" fill="hold"/>
                                            <p:tgtEl>
                                              <p:spTgt spid="37"/>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14:presetBounceEnd="66667">
                                      <p:stCondLst>
                                        <p:cond delay="2000"/>
                                      </p:stCondLst>
                                      <p:childTnLst>
                                        <p:set>
                                          <p:cBhvr>
                                            <p:cTn id="38" dur="1" fill="hold">
                                              <p:stCondLst>
                                                <p:cond delay="0"/>
                                              </p:stCondLst>
                                            </p:cTn>
                                            <p:tgtEl>
                                              <p:spTgt spid="42"/>
                                            </p:tgtEl>
                                            <p:attrNameLst>
                                              <p:attrName>style.visibility</p:attrName>
                                            </p:attrNameLst>
                                          </p:cBhvr>
                                          <p:to>
                                            <p:strVal val="visible"/>
                                          </p:to>
                                        </p:set>
                                        <p:anim calcmode="lin" valueType="num" p14:bounceEnd="66667">
                                          <p:cBhvr additive="base">
                                            <p:cTn id="39" dur="600" fill="hold"/>
                                            <p:tgtEl>
                                              <p:spTgt spid="42"/>
                                            </p:tgtEl>
                                            <p:attrNameLst>
                                              <p:attrName>ppt_x</p:attrName>
                                            </p:attrNameLst>
                                          </p:cBhvr>
                                          <p:tavLst>
                                            <p:tav tm="0">
                                              <p:val>
                                                <p:strVal val="0-#ppt_w/2"/>
                                              </p:val>
                                            </p:tav>
                                            <p:tav tm="100000">
                                              <p:val>
                                                <p:strVal val="#ppt_x"/>
                                              </p:val>
                                            </p:tav>
                                          </p:tavLst>
                                        </p:anim>
                                        <p:anim calcmode="lin" valueType="num" p14:bounceEnd="66667">
                                          <p:cBhvr additive="base">
                                            <p:cTn id="40" dur="600" fill="hold"/>
                                            <p:tgtEl>
                                              <p:spTgt spid="4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66667">
                                      <p:stCondLst>
                                        <p:cond delay="2000"/>
                                      </p:stCondLst>
                                      <p:childTnLst>
                                        <p:set>
                                          <p:cBhvr>
                                            <p:cTn id="42" dur="1" fill="hold">
                                              <p:stCondLst>
                                                <p:cond delay="0"/>
                                              </p:stCondLst>
                                            </p:cTn>
                                            <p:tgtEl>
                                              <p:spTgt spid="53"/>
                                            </p:tgtEl>
                                            <p:attrNameLst>
                                              <p:attrName>style.visibility</p:attrName>
                                            </p:attrNameLst>
                                          </p:cBhvr>
                                          <p:to>
                                            <p:strVal val="visible"/>
                                          </p:to>
                                        </p:set>
                                        <p:anim calcmode="lin" valueType="num" p14:bounceEnd="66667">
                                          <p:cBhvr additive="base">
                                            <p:cTn id="43" dur="600" fill="hold"/>
                                            <p:tgtEl>
                                              <p:spTgt spid="53"/>
                                            </p:tgtEl>
                                            <p:attrNameLst>
                                              <p:attrName>ppt_x</p:attrName>
                                            </p:attrNameLst>
                                          </p:cBhvr>
                                          <p:tavLst>
                                            <p:tav tm="0">
                                              <p:val>
                                                <p:strVal val="0-#ppt_w/2"/>
                                              </p:val>
                                            </p:tav>
                                            <p:tav tm="100000">
                                              <p:val>
                                                <p:strVal val="#ppt_x"/>
                                              </p:val>
                                            </p:tav>
                                          </p:tavLst>
                                        </p:anim>
                                        <p:anim calcmode="lin" valueType="num" p14:bounceEnd="66667">
                                          <p:cBhvr additive="base">
                                            <p:cTn id="44" dur="600" fill="hold"/>
                                            <p:tgtEl>
                                              <p:spTgt spid="5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14:presetBounceEnd="66667">
                                      <p:stCondLst>
                                        <p:cond delay="2000"/>
                                      </p:stCondLst>
                                      <p:childTnLst>
                                        <p:set>
                                          <p:cBhvr>
                                            <p:cTn id="46" dur="1" fill="hold">
                                              <p:stCondLst>
                                                <p:cond delay="0"/>
                                              </p:stCondLst>
                                            </p:cTn>
                                            <p:tgtEl>
                                              <p:spTgt spid="38"/>
                                            </p:tgtEl>
                                            <p:attrNameLst>
                                              <p:attrName>style.visibility</p:attrName>
                                            </p:attrNameLst>
                                          </p:cBhvr>
                                          <p:to>
                                            <p:strVal val="visible"/>
                                          </p:to>
                                        </p:set>
                                        <p:anim calcmode="lin" valueType="num" p14:bounceEnd="66667">
                                          <p:cBhvr additive="base">
                                            <p:cTn id="47" dur="600" fill="hold"/>
                                            <p:tgtEl>
                                              <p:spTgt spid="38"/>
                                            </p:tgtEl>
                                            <p:attrNameLst>
                                              <p:attrName>ppt_x</p:attrName>
                                            </p:attrNameLst>
                                          </p:cBhvr>
                                          <p:tavLst>
                                            <p:tav tm="0">
                                              <p:val>
                                                <p:strVal val="0-#ppt_w/2"/>
                                              </p:val>
                                            </p:tav>
                                            <p:tav tm="100000">
                                              <p:val>
                                                <p:strVal val="#ppt_x"/>
                                              </p:val>
                                            </p:tav>
                                          </p:tavLst>
                                        </p:anim>
                                        <p:anim calcmode="lin" valueType="num" p14:bounceEnd="66667">
                                          <p:cBhvr additive="base">
                                            <p:cTn id="48" dur="600" fill="hold"/>
                                            <p:tgtEl>
                                              <p:spTgt spid="38"/>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14:presetBounceEnd="66667">
                                      <p:stCondLst>
                                        <p:cond delay="2200"/>
                                      </p:stCondLst>
                                      <p:childTnLst>
                                        <p:set>
                                          <p:cBhvr>
                                            <p:cTn id="50" dur="1" fill="hold">
                                              <p:stCondLst>
                                                <p:cond delay="0"/>
                                              </p:stCondLst>
                                            </p:cTn>
                                            <p:tgtEl>
                                              <p:spTgt spid="45"/>
                                            </p:tgtEl>
                                            <p:attrNameLst>
                                              <p:attrName>style.visibility</p:attrName>
                                            </p:attrNameLst>
                                          </p:cBhvr>
                                          <p:to>
                                            <p:strVal val="visible"/>
                                          </p:to>
                                        </p:set>
                                        <p:anim calcmode="lin" valueType="num" p14:bounceEnd="66667">
                                          <p:cBhvr additive="base">
                                            <p:cTn id="51" dur="600" fill="hold"/>
                                            <p:tgtEl>
                                              <p:spTgt spid="45"/>
                                            </p:tgtEl>
                                            <p:attrNameLst>
                                              <p:attrName>ppt_x</p:attrName>
                                            </p:attrNameLst>
                                          </p:cBhvr>
                                          <p:tavLst>
                                            <p:tav tm="0">
                                              <p:val>
                                                <p:strVal val="1+#ppt_w/2"/>
                                              </p:val>
                                            </p:tav>
                                            <p:tav tm="100000">
                                              <p:val>
                                                <p:strVal val="#ppt_x"/>
                                              </p:val>
                                            </p:tav>
                                          </p:tavLst>
                                        </p:anim>
                                        <p:anim calcmode="lin" valueType="num" p14:bounceEnd="66667">
                                          <p:cBhvr additive="base">
                                            <p:cTn id="52" dur="600" fill="hold"/>
                                            <p:tgtEl>
                                              <p:spTgt spid="4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14:presetBounceEnd="66667">
                                      <p:stCondLst>
                                        <p:cond delay="2200"/>
                                      </p:stCondLst>
                                      <p:childTnLst>
                                        <p:set>
                                          <p:cBhvr>
                                            <p:cTn id="54" dur="1" fill="hold">
                                              <p:stCondLst>
                                                <p:cond delay="0"/>
                                              </p:stCondLst>
                                            </p:cTn>
                                            <p:tgtEl>
                                              <p:spTgt spid="54"/>
                                            </p:tgtEl>
                                            <p:attrNameLst>
                                              <p:attrName>style.visibility</p:attrName>
                                            </p:attrNameLst>
                                          </p:cBhvr>
                                          <p:to>
                                            <p:strVal val="visible"/>
                                          </p:to>
                                        </p:set>
                                        <p:anim calcmode="lin" valueType="num" p14:bounceEnd="66667">
                                          <p:cBhvr additive="base">
                                            <p:cTn id="55" dur="600" fill="hold"/>
                                            <p:tgtEl>
                                              <p:spTgt spid="54"/>
                                            </p:tgtEl>
                                            <p:attrNameLst>
                                              <p:attrName>ppt_x</p:attrName>
                                            </p:attrNameLst>
                                          </p:cBhvr>
                                          <p:tavLst>
                                            <p:tav tm="0">
                                              <p:val>
                                                <p:strVal val="1+#ppt_w/2"/>
                                              </p:val>
                                            </p:tav>
                                            <p:tav tm="100000">
                                              <p:val>
                                                <p:strVal val="#ppt_x"/>
                                              </p:val>
                                            </p:tav>
                                          </p:tavLst>
                                        </p:anim>
                                        <p:anim calcmode="lin" valueType="num" p14:bounceEnd="66667">
                                          <p:cBhvr additive="base">
                                            <p:cTn id="56" dur="600" fill="hold"/>
                                            <p:tgtEl>
                                              <p:spTgt spid="54"/>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14:presetBounceEnd="66667">
                                      <p:stCondLst>
                                        <p:cond delay="2200"/>
                                      </p:stCondLst>
                                      <p:childTnLst>
                                        <p:set>
                                          <p:cBhvr>
                                            <p:cTn id="58" dur="1" fill="hold">
                                              <p:stCondLst>
                                                <p:cond delay="0"/>
                                              </p:stCondLst>
                                            </p:cTn>
                                            <p:tgtEl>
                                              <p:spTgt spid="35"/>
                                            </p:tgtEl>
                                            <p:attrNameLst>
                                              <p:attrName>style.visibility</p:attrName>
                                            </p:attrNameLst>
                                          </p:cBhvr>
                                          <p:to>
                                            <p:strVal val="visible"/>
                                          </p:to>
                                        </p:set>
                                        <p:anim calcmode="lin" valueType="num" p14:bounceEnd="66667">
                                          <p:cBhvr additive="base">
                                            <p:cTn id="59" dur="600" fill="hold"/>
                                            <p:tgtEl>
                                              <p:spTgt spid="35"/>
                                            </p:tgtEl>
                                            <p:attrNameLst>
                                              <p:attrName>ppt_x</p:attrName>
                                            </p:attrNameLst>
                                          </p:cBhvr>
                                          <p:tavLst>
                                            <p:tav tm="0">
                                              <p:val>
                                                <p:strVal val="1+#ppt_w/2"/>
                                              </p:val>
                                            </p:tav>
                                            <p:tav tm="100000">
                                              <p:val>
                                                <p:strVal val="#ppt_x"/>
                                              </p:val>
                                            </p:tav>
                                          </p:tavLst>
                                        </p:anim>
                                        <p:anim calcmode="lin" valueType="num" p14:bounceEnd="66667">
                                          <p:cBhvr additive="base">
                                            <p:cTn id="60" dur="600" fill="hold"/>
                                            <p:tgtEl>
                                              <p:spTgt spid="35"/>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14:presetBounceEnd="66667">
                                      <p:stCondLst>
                                        <p:cond delay="2400"/>
                                      </p:stCondLst>
                                      <p:childTnLst>
                                        <p:set>
                                          <p:cBhvr>
                                            <p:cTn id="62" dur="1" fill="hold">
                                              <p:stCondLst>
                                                <p:cond delay="0"/>
                                              </p:stCondLst>
                                            </p:cTn>
                                            <p:tgtEl>
                                              <p:spTgt spid="48"/>
                                            </p:tgtEl>
                                            <p:attrNameLst>
                                              <p:attrName>style.visibility</p:attrName>
                                            </p:attrNameLst>
                                          </p:cBhvr>
                                          <p:to>
                                            <p:strVal val="visible"/>
                                          </p:to>
                                        </p:set>
                                        <p:anim calcmode="lin" valueType="num" p14:bounceEnd="66667">
                                          <p:cBhvr additive="base">
                                            <p:cTn id="63" dur="600" fill="hold"/>
                                            <p:tgtEl>
                                              <p:spTgt spid="48"/>
                                            </p:tgtEl>
                                            <p:attrNameLst>
                                              <p:attrName>ppt_x</p:attrName>
                                            </p:attrNameLst>
                                          </p:cBhvr>
                                          <p:tavLst>
                                            <p:tav tm="0">
                                              <p:val>
                                                <p:strVal val="1+#ppt_w/2"/>
                                              </p:val>
                                            </p:tav>
                                            <p:tav tm="100000">
                                              <p:val>
                                                <p:strVal val="#ppt_x"/>
                                              </p:val>
                                            </p:tav>
                                          </p:tavLst>
                                        </p:anim>
                                        <p:anim calcmode="lin" valueType="num" p14:bounceEnd="66667">
                                          <p:cBhvr additive="base">
                                            <p:cTn id="64" dur="600" fill="hold"/>
                                            <p:tgtEl>
                                              <p:spTgt spid="48"/>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14:presetBounceEnd="66667">
                                      <p:stCondLst>
                                        <p:cond delay="2400"/>
                                      </p:stCondLst>
                                      <p:childTnLst>
                                        <p:set>
                                          <p:cBhvr>
                                            <p:cTn id="66" dur="1" fill="hold">
                                              <p:stCondLst>
                                                <p:cond delay="0"/>
                                              </p:stCondLst>
                                            </p:cTn>
                                            <p:tgtEl>
                                              <p:spTgt spid="51"/>
                                            </p:tgtEl>
                                            <p:attrNameLst>
                                              <p:attrName>style.visibility</p:attrName>
                                            </p:attrNameLst>
                                          </p:cBhvr>
                                          <p:to>
                                            <p:strVal val="visible"/>
                                          </p:to>
                                        </p:set>
                                        <p:anim calcmode="lin" valueType="num" p14:bounceEnd="66667">
                                          <p:cBhvr additive="base">
                                            <p:cTn id="67" dur="600" fill="hold"/>
                                            <p:tgtEl>
                                              <p:spTgt spid="51"/>
                                            </p:tgtEl>
                                            <p:attrNameLst>
                                              <p:attrName>ppt_x</p:attrName>
                                            </p:attrNameLst>
                                          </p:cBhvr>
                                          <p:tavLst>
                                            <p:tav tm="0">
                                              <p:val>
                                                <p:strVal val="1+#ppt_w/2"/>
                                              </p:val>
                                            </p:tav>
                                            <p:tav tm="100000">
                                              <p:val>
                                                <p:strVal val="#ppt_x"/>
                                              </p:val>
                                            </p:tav>
                                          </p:tavLst>
                                        </p:anim>
                                        <p:anim calcmode="lin" valueType="num" p14:bounceEnd="66667">
                                          <p:cBhvr additive="base">
                                            <p:cTn id="68" dur="600" fill="hold"/>
                                            <p:tgtEl>
                                              <p:spTgt spid="5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66667">
                                      <p:stCondLst>
                                        <p:cond delay="2400"/>
                                      </p:stCondLst>
                                      <p:childTnLst>
                                        <p:set>
                                          <p:cBhvr>
                                            <p:cTn id="70" dur="1" fill="hold">
                                              <p:stCondLst>
                                                <p:cond delay="0"/>
                                              </p:stCondLst>
                                            </p:cTn>
                                            <p:tgtEl>
                                              <p:spTgt spid="36"/>
                                            </p:tgtEl>
                                            <p:attrNameLst>
                                              <p:attrName>style.visibility</p:attrName>
                                            </p:attrNameLst>
                                          </p:cBhvr>
                                          <p:to>
                                            <p:strVal val="visible"/>
                                          </p:to>
                                        </p:set>
                                        <p:anim calcmode="lin" valueType="num" p14:bounceEnd="66667">
                                          <p:cBhvr additive="base">
                                            <p:cTn id="71" dur="600" fill="hold"/>
                                            <p:tgtEl>
                                              <p:spTgt spid="36"/>
                                            </p:tgtEl>
                                            <p:attrNameLst>
                                              <p:attrName>ppt_x</p:attrName>
                                            </p:attrNameLst>
                                          </p:cBhvr>
                                          <p:tavLst>
                                            <p:tav tm="0">
                                              <p:val>
                                                <p:strVal val="1+#ppt_w/2"/>
                                              </p:val>
                                            </p:tav>
                                            <p:tav tm="100000">
                                              <p:val>
                                                <p:strVal val="#ppt_x"/>
                                              </p:val>
                                            </p:tav>
                                          </p:tavLst>
                                        </p:anim>
                                        <p:anim calcmode="lin" valueType="num" p14:bounceEnd="66667">
                                          <p:cBhvr additive="base">
                                            <p:cTn id="72" dur="600" fill="hold"/>
                                            <p:tgtEl>
                                              <p:spTgt spid="36"/>
                                            </p:tgtEl>
                                            <p:attrNameLst>
                                              <p:attrName>ppt_y</p:attrName>
                                            </p:attrNameLst>
                                          </p:cBhvr>
                                          <p:tavLst>
                                            <p:tav tm="0">
                                              <p:val>
                                                <p:strVal val="#ppt_y"/>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7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p:bldP spid="36" grpId="0"/>
          <p:bldP spid="37" grpId="0"/>
          <p:bldP spid="38" grpId="0"/>
          <p:bldP spid="51" grpId="0" animBg="1"/>
          <p:bldP spid="52" grpId="0" animBg="1"/>
          <p:bldP spid="53" grpId="0" animBg="1"/>
          <p:bldP spid="54" grpId="0" animBg="1"/>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800"/>
                                      </p:stCondLst>
                                      <p:childTnLst>
                                        <p:set>
                                          <p:cBhvr>
                                            <p:cTn id="6" dur="1" fill="hold">
                                              <p:stCondLst>
                                                <p:cond delay="0"/>
                                              </p:stCondLst>
                                            </p:cTn>
                                            <p:tgtEl>
                                              <p:spTgt spid="31"/>
                                            </p:tgtEl>
                                            <p:attrNameLst>
                                              <p:attrName>style.visibility</p:attrName>
                                            </p:attrNameLst>
                                          </p:cBhvr>
                                          <p:to>
                                            <p:strVal val="visible"/>
                                          </p:to>
                                        </p:set>
                                        <p:anim calcmode="lin" valueType="num">
                                          <p:cBhvr>
                                            <p:cTn id="7" dur="300" fill="hold"/>
                                            <p:tgtEl>
                                              <p:spTgt spid="31"/>
                                            </p:tgtEl>
                                            <p:attrNameLst>
                                              <p:attrName>ppt_w</p:attrName>
                                            </p:attrNameLst>
                                          </p:cBhvr>
                                          <p:tavLst>
                                            <p:tav tm="0">
                                              <p:val>
                                                <p:fltVal val="0"/>
                                              </p:val>
                                            </p:tav>
                                            <p:tav tm="100000">
                                              <p:val>
                                                <p:strVal val="#ppt_w"/>
                                              </p:val>
                                            </p:tav>
                                          </p:tavLst>
                                        </p:anim>
                                        <p:anim calcmode="lin" valueType="num">
                                          <p:cBhvr>
                                            <p:cTn id="8" dur="300" fill="hold"/>
                                            <p:tgtEl>
                                              <p:spTgt spid="31"/>
                                            </p:tgtEl>
                                            <p:attrNameLst>
                                              <p:attrName>ppt_h</p:attrName>
                                            </p:attrNameLst>
                                          </p:cBhvr>
                                          <p:tavLst>
                                            <p:tav tm="0">
                                              <p:val>
                                                <p:fltVal val="0"/>
                                              </p:val>
                                            </p:tav>
                                            <p:tav tm="100000">
                                              <p:val>
                                                <p:strVal val="#ppt_h"/>
                                              </p:val>
                                            </p:tav>
                                          </p:tavLst>
                                        </p:anim>
                                        <p:animEffect transition="in" filter="fade">
                                          <p:cBhvr>
                                            <p:cTn id="9" dur="300"/>
                                            <p:tgtEl>
                                              <p:spTgt spid="31"/>
                                            </p:tgtEl>
                                          </p:cBhvr>
                                        </p:animEffect>
                                      </p:childTnLst>
                                    </p:cTn>
                                  </p:par>
                                  <p:par>
                                    <p:cTn id="10" presetID="53" presetClass="entr" presetSubtype="16" fill="hold" grpId="0" nodeType="withEffect">
                                      <p:stCondLst>
                                        <p:cond delay="900"/>
                                      </p:stCondLst>
                                      <p:childTnLst>
                                        <p:set>
                                          <p:cBhvr>
                                            <p:cTn id="11" dur="1" fill="hold">
                                              <p:stCondLst>
                                                <p:cond delay="0"/>
                                              </p:stCondLst>
                                            </p:cTn>
                                            <p:tgtEl>
                                              <p:spTgt spid="32"/>
                                            </p:tgtEl>
                                            <p:attrNameLst>
                                              <p:attrName>style.visibility</p:attrName>
                                            </p:attrNameLst>
                                          </p:cBhvr>
                                          <p:to>
                                            <p:strVal val="visible"/>
                                          </p:to>
                                        </p:set>
                                        <p:anim calcmode="lin" valueType="num">
                                          <p:cBhvr>
                                            <p:cTn id="12" dur="300" fill="hold"/>
                                            <p:tgtEl>
                                              <p:spTgt spid="32"/>
                                            </p:tgtEl>
                                            <p:attrNameLst>
                                              <p:attrName>ppt_w</p:attrName>
                                            </p:attrNameLst>
                                          </p:cBhvr>
                                          <p:tavLst>
                                            <p:tav tm="0">
                                              <p:val>
                                                <p:fltVal val="0"/>
                                              </p:val>
                                            </p:tav>
                                            <p:tav tm="100000">
                                              <p:val>
                                                <p:strVal val="#ppt_w"/>
                                              </p:val>
                                            </p:tav>
                                          </p:tavLst>
                                        </p:anim>
                                        <p:anim calcmode="lin" valueType="num">
                                          <p:cBhvr>
                                            <p:cTn id="13" dur="300" fill="hold"/>
                                            <p:tgtEl>
                                              <p:spTgt spid="32"/>
                                            </p:tgtEl>
                                            <p:attrNameLst>
                                              <p:attrName>ppt_h</p:attrName>
                                            </p:attrNameLst>
                                          </p:cBhvr>
                                          <p:tavLst>
                                            <p:tav tm="0">
                                              <p:val>
                                                <p:fltVal val="0"/>
                                              </p:val>
                                            </p:tav>
                                            <p:tav tm="100000">
                                              <p:val>
                                                <p:strVal val="#ppt_h"/>
                                              </p:val>
                                            </p:tav>
                                          </p:tavLst>
                                        </p:anim>
                                        <p:animEffect transition="in" filter="fade">
                                          <p:cBhvr>
                                            <p:cTn id="14" dur="300"/>
                                            <p:tgtEl>
                                              <p:spTgt spid="32"/>
                                            </p:tgtEl>
                                          </p:cBhvr>
                                        </p:animEffect>
                                      </p:childTnLst>
                                    </p:cTn>
                                  </p:par>
                                  <p:par>
                                    <p:cTn id="15" presetID="53" presetClass="entr" presetSubtype="16" fill="hold" grpId="0" nodeType="withEffect">
                                      <p:stCondLst>
                                        <p:cond delay="1000"/>
                                      </p:stCondLst>
                                      <p:childTnLst>
                                        <p:set>
                                          <p:cBhvr>
                                            <p:cTn id="16" dur="1" fill="hold">
                                              <p:stCondLst>
                                                <p:cond delay="0"/>
                                              </p:stCondLst>
                                            </p:cTn>
                                            <p:tgtEl>
                                              <p:spTgt spid="33"/>
                                            </p:tgtEl>
                                            <p:attrNameLst>
                                              <p:attrName>style.visibility</p:attrName>
                                            </p:attrNameLst>
                                          </p:cBhvr>
                                          <p:to>
                                            <p:strVal val="visible"/>
                                          </p:to>
                                        </p:set>
                                        <p:anim calcmode="lin" valueType="num">
                                          <p:cBhvr>
                                            <p:cTn id="17" dur="300" fill="hold"/>
                                            <p:tgtEl>
                                              <p:spTgt spid="33"/>
                                            </p:tgtEl>
                                            <p:attrNameLst>
                                              <p:attrName>ppt_w</p:attrName>
                                            </p:attrNameLst>
                                          </p:cBhvr>
                                          <p:tavLst>
                                            <p:tav tm="0">
                                              <p:val>
                                                <p:fltVal val="0"/>
                                              </p:val>
                                            </p:tav>
                                            <p:tav tm="100000">
                                              <p:val>
                                                <p:strVal val="#ppt_w"/>
                                              </p:val>
                                            </p:tav>
                                          </p:tavLst>
                                        </p:anim>
                                        <p:anim calcmode="lin" valueType="num">
                                          <p:cBhvr>
                                            <p:cTn id="18" dur="300" fill="hold"/>
                                            <p:tgtEl>
                                              <p:spTgt spid="33"/>
                                            </p:tgtEl>
                                            <p:attrNameLst>
                                              <p:attrName>ppt_h</p:attrName>
                                            </p:attrNameLst>
                                          </p:cBhvr>
                                          <p:tavLst>
                                            <p:tav tm="0">
                                              <p:val>
                                                <p:fltVal val="0"/>
                                              </p:val>
                                            </p:tav>
                                            <p:tav tm="100000">
                                              <p:val>
                                                <p:strVal val="#ppt_h"/>
                                              </p:val>
                                            </p:tav>
                                          </p:tavLst>
                                        </p:anim>
                                        <p:animEffect transition="in" filter="fade">
                                          <p:cBhvr>
                                            <p:cTn id="19" dur="300"/>
                                            <p:tgtEl>
                                              <p:spTgt spid="33"/>
                                            </p:tgtEl>
                                          </p:cBhvr>
                                        </p:animEffect>
                                      </p:childTnLst>
                                    </p:cTn>
                                  </p:par>
                                  <p:par>
                                    <p:cTn id="20" presetID="53" presetClass="entr" presetSubtype="16" fill="hold" grpId="0" nodeType="withEffect">
                                      <p:stCondLst>
                                        <p:cond delay="1100"/>
                                      </p:stCondLst>
                                      <p:childTnLst>
                                        <p:set>
                                          <p:cBhvr>
                                            <p:cTn id="21" dur="1" fill="hold">
                                              <p:stCondLst>
                                                <p:cond delay="0"/>
                                              </p:stCondLst>
                                            </p:cTn>
                                            <p:tgtEl>
                                              <p:spTgt spid="34"/>
                                            </p:tgtEl>
                                            <p:attrNameLst>
                                              <p:attrName>style.visibility</p:attrName>
                                            </p:attrNameLst>
                                          </p:cBhvr>
                                          <p:to>
                                            <p:strVal val="visible"/>
                                          </p:to>
                                        </p:set>
                                        <p:anim calcmode="lin" valueType="num">
                                          <p:cBhvr>
                                            <p:cTn id="22" dur="300" fill="hold"/>
                                            <p:tgtEl>
                                              <p:spTgt spid="34"/>
                                            </p:tgtEl>
                                            <p:attrNameLst>
                                              <p:attrName>ppt_w</p:attrName>
                                            </p:attrNameLst>
                                          </p:cBhvr>
                                          <p:tavLst>
                                            <p:tav tm="0">
                                              <p:val>
                                                <p:fltVal val="0"/>
                                              </p:val>
                                            </p:tav>
                                            <p:tav tm="100000">
                                              <p:val>
                                                <p:strVal val="#ppt_w"/>
                                              </p:val>
                                            </p:tav>
                                          </p:tavLst>
                                        </p:anim>
                                        <p:anim calcmode="lin" valueType="num">
                                          <p:cBhvr>
                                            <p:cTn id="23" dur="300" fill="hold"/>
                                            <p:tgtEl>
                                              <p:spTgt spid="34"/>
                                            </p:tgtEl>
                                            <p:attrNameLst>
                                              <p:attrName>ppt_h</p:attrName>
                                            </p:attrNameLst>
                                          </p:cBhvr>
                                          <p:tavLst>
                                            <p:tav tm="0">
                                              <p:val>
                                                <p:fltVal val="0"/>
                                              </p:val>
                                            </p:tav>
                                            <p:tav tm="100000">
                                              <p:val>
                                                <p:strVal val="#ppt_h"/>
                                              </p:val>
                                            </p:tav>
                                          </p:tavLst>
                                        </p:anim>
                                        <p:animEffect transition="in" filter="fade">
                                          <p:cBhvr>
                                            <p:cTn id="24" dur="300"/>
                                            <p:tgtEl>
                                              <p:spTgt spid="34"/>
                                            </p:tgtEl>
                                          </p:cBhvr>
                                        </p:animEffect>
                                      </p:childTnLst>
                                    </p:cTn>
                                  </p:par>
                                  <p:par>
                                    <p:cTn id="25" presetID="2" presetClass="entr" presetSubtype="8" fill="hold" nodeType="withEffect">
                                      <p:stCondLst>
                                        <p:cond delay="180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600" fill="hold"/>
                                            <p:tgtEl>
                                              <p:spTgt spid="39"/>
                                            </p:tgtEl>
                                            <p:attrNameLst>
                                              <p:attrName>ppt_x</p:attrName>
                                            </p:attrNameLst>
                                          </p:cBhvr>
                                          <p:tavLst>
                                            <p:tav tm="0">
                                              <p:val>
                                                <p:strVal val="0-#ppt_w/2"/>
                                              </p:val>
                                            </p:tav>
                                            <p:tav tm="100000">
                                              <p:val>
                                                <p:strVal val="#ppt_x"/>
                                              </p:val>
                                            </p:tav>
                                          </p:tavLst>
                                        </p:anim>
                                        <p:anim calcmode="lin" valueType="num">
                                          <p:cBhvr additive="base">
                                            <p:cTn id="28" dur="600" fill="hold"/>
                                            <p:tgtEl>
                                              <p:spTgt spid="3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18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600" fill="hold"/>
                                            <p:tgtEl>
                                              <p:spTgt spid="52"/>
                                            </p:tgtEl>
                                            <p:attrNameLst>
                                              <p:attrName>ppt_x</p:attrName>
                                            </p:attrNameLst>
                                          </p:cBhvr>
                                          <p:tavLst>
                                            <p:tav tm="0">
                                              <p:val>
                                                <p:strVal val="0-#ppt_w/2"/>
                                              </p:val>
                                            </p:tav>
                                            <p:tav tm="100000">
                                              <p:val>
                                                <p:strVal val="#ppt_x"/>
                                              </p:val>
                                            </p:tav>
                                          </p:tavLst>
                                        </p:anim>
                                        <p:anim calcmode="lin" valueType="num">
                                          <p:cBhvr additive="base">
                                            <p:cTn id="32" dur="6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180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600" fill="hold"/>
                                            <p:tgtEl>
                                              <p:spTgt spid="37"/>
                                            </p:tgtEl>
                                            <p:attrNameLst>
                                              <p:attrName>ppt_x</p:attrName>
                                            </p:attrNameLst>
                                          </p:cBhvr>
                                          <p:tavLst>
                                            <p:tav tm="0">
                                              <p:val>
                                                <p:strVal val="0-#ppt_w/2"/>
                                              </p:val>
                                            </p:tav>
                                            <p:tav tm="100000">
                                              <p:val>
                                                <p:strVal val="#ppt_x"/>
                                              </p:val>
                                            </p:tav>
                                          </p:tavLst>
                                        </p:anim>
                                        <p:anim calcmode="lin" valueType="num">
                                          <p:cBhvr additive="base">
                                            <p:cTn id="36" dur="600" fill="hold"/>
                                            <p:tgtEl>
                                              <p:spTgt spid="37"/>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2000"/>
                                      </p:stCondLst>
                                      <p:childTnLst>
                                        <p:set>
                                          <p:cBhvr>
                                            <p:cTn id="38" dur="1" fill="hold">
                                              <p:stCondLst>
                                                <p:cond delay="0"/>
                                              </p:stCondLst>
                                            </p:cTn>
                                            <p:tgtEl>
                                              <p:spTgt spid="42"/>
                                            </p:tgtEl>
                                            <p:attrNameLst>
                                              <p:attrName>style.visibility</p:attrName>
                                            </p:attrNameLst>
                                          </p:cBhvr>
                                          <p:to>
                                            <p:strVal val="visible"/>
                                          </p:to>
                                        </p:set>
                                        <p:anim calcmode="lin" valueType="num">
                                          <p:cBhvr additive="base">
                                            <p:cTn id="39" dur="600" fill="hold"/>
                                            <p:tgtEl>
                                              <p:spTgt spid="42"/>
                                            </p:tgtEl>
                                            <p:attrNameLst>
                                              <p:attrName>ppt_x</p:attrName>
                                            </p:attrNameLst>
                                          </p:cBhvr>
                                          <p:tavLst>
                                            <p:tav tm="0">
                                              <p:val>
                                                <p:strVal val="0-#ppt_w/2"/>
                                              </p:val>
                                            </p:tav>
                                            <p:tav tm="100000">
                                              <p:val>
                                                <p:strVal val="#ppt_x"/>
                                              </p:val>
                                            </p:tav>
                                          </p:tavLst>
                                        </p:anim>
                                        <p:anim calcmode="lin" valueType="num">
                                          <p:cBhvr additive="base">
                                            <p:cTn id="40" dur="600" fill="hold"/>
                                            <p:tgtEl>
                                              <p:spTgt spid="4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200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600" fill="hold"/>
                                            <p:tgtEl>
                                              <p:spTgt spid="53"/>
                                            </p:tgtEl>
                                            <p:attrNameLst>
                                              <p:attrName>ppt_x</p:attrName>
                                            </p:attrNameLst>
                                          </p:cBhvr>
                                          <p:tavLst>
                                            <p:tav tm="0">
                                              <p:val>
                                                <p:strVal val="0-#ppt_w/2"/>
                                              </p:val>
                                            </p:tav>
                                            <p:tav tm="100000">
                                              <p:val>
                                                <p:strVal val="#ppt_x"/>
                                              </p:val>
                                            </p:tav>
                                          </p:tavLst>
                                        </p:anim>
                                        <p:anim calcmode="lin" valueType="num">
                                          <p:cBhvr additive="base">
                                            <p:cTn id="44" dur="600" fill="hold"/>
                                            <p:tgtEl>
                                              <p:spTgt spid="5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200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600" fill="hold"/>
                                            <p:tgtEl>
                                              <p:spTgt spid="38"/>
                                            </p:tgtEl>
                                            <p:attrNameLst>
                                              <p:attrName>ppt_x</p:attrName>
                                            </p:attrNameLst>
                                          </p:cBhvr>
                                          <p:tavLst>
                                            <p:tav tm="0">
                                              <p:val>
                                                <p:strVal val="0-#ppt_w/2"/>
                                              </p:val>
                                            </p:tav>
                                            <p:tav tm="100000">
                                              <p:val>
                                                <p:strVal val="#ppt_x"/>
                                              </p:val>
                                            </p:tav>
                                          </p:tavLst>
                                        </p:anim>
                                        <p:anim calcmode="lin" valueType="num">
                                          <p:cBhvr additive="base">
                                            <p:cTn id="48" dur="600" fill="hold"/>
                                            <p:tgtEl>
                                              <p:spTgt spid="38"/>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2200"/>
                                      </p:stCondLst>
                                      <p:childTnLst>
                                        <p:set>
                                          <p:cBhvr>
                                            <p:cTn id="50" dur="1" fill="hold">
                                              <p:stCondLst>
                                                <p:cond delay="0"/>
                                              </p:stCondLst>
                                            </p:cTn>
                                            <p:tgtEl>
                                              <p:spTgt spid="45"/>
                                            </p:tgtEl>
                                            <p:attrNameLst>
                                              <p:attrName>style.visibility</p:attrName>
                                            </p:attrNameLst>
                                          </p:cBhvr>
                                          <p:to>
                                            <p:strVal val="visible"/>
                                          </p:to>
                                        </p:set>
                                        <p:anim calcmode="lin" valueType="num">
                                          <p:cBhvr additive="base">
                                            <p:cTn id="51" dur="600" fill="hold"/>
                                            <p:tgtEl>
                                              <p:spTgt spid="45"/>
                                            </p:tgtEl>
                                            <p:attrNameLst>
                                              <p:attrName>ppt_x</p:attrName>
                                            </p:attrNameLst>
                                          </p:cBhvr>
                                          <p:tavLst>
                                            <p:tav tm="0">
                                              <p:val>
                                                <p:strVal val="1+#ppt_w/2"/>
                                              </p:val>
                                            </p:tav>
                                            <p:tav tm="100000">
                                              <p:val>
                                                <p:strVal val="#ppt_x"/>
                                              </p:val>
                                            </p:tav>
                                          </p:tavLst>
                                        </p:anim>
                                        <p:anim calcmode="lin" valueType="num">
                                          <p:cBhvr additive="base">
                                            <p:cTn id="52" dur="600" fill="hold"/>
                                            <p:tgtEl>
                                              <p:spTgt spid="4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2200"/>
                                      </p:stCondLst>
                                      <p:childTnLst>
                                        <p:set>
                                          <p:cBhvr>
                                            <p:cTn id="54" dur="1" fill="hold">
                                              <p:stCondLst>
                                                <p:cond delay="0"/>
                                              </p:stCondLst>
                                            </p:cTn>
                                            <p:tgtEl>
                                              <p:spTgt spid="54"/>
                                            </p:tgtEl>
                                            <p:attrNameLst>
                                              <p:attrName>style.visibility</p:attrName>
                                            </p:attrNameLst>
                                          </p:cBhvr>
                                          <p:to>
                                            <p:strVal val="visible"/>
                                          </p:to>
                                        </p:set>
                                        <p:anim calcmode="lin" valueType="num">
                                          <p:cBhvr additive="base">
                                            <p:cTn id="55" dur="600" fill="hold"/>
                                            <p:tgtEl>
                                              <p:spTgt spid="54"/>
                                            </p:tgtEl>
                                            <p:attrNameLst>
                                              <p:attrName>ppt_x</p:attrName>
                                            </p:attrNameLst>
                                          </p:cBhvr>
                                          <p:tavLst>
                                            <p:tav tm="0">
                                              <p:val>
                                                <p:strVal val="1+#ppt_w/2"/>
                                              </p:val>
                                            </p:tav>
                                            <p:tav tm="100000">
                                              <p:val>
                                                <p:strVal val="#ppt_x"/>
                                              </p:val>
                                            </p:tav>
                                          </p:tavLst>
                                        </p:anim>
                                        <p:anim calcmode="lin" valueType="num">
                                          <p:cBhvr additive="base">
                                            <p:cTn id="56" dur="600" fill="hold"/>
                                            <p:tgtEl>
                                              <p:spTgt spid="54"/>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220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600" fill="hold"/>
                                            <p:tgtEl>
                                              <p:spTgt spid="35"/>
                                            </p:tgtEl>
                                            <p:attrNameLst>
                                              <p:attrName>ppt_x</p:attrName>
                                            </p:attrNameLst>
                                          </p:cBhvr>
                                          <p:tavLst>
                                            <p:tav tm="0">
                                              <p:val>
                                                <p:strVal val="1+#ppt_w/2"/>
                                              </p:val>
                                            </p:tav>
                                            <p:tav tm="100000">
                                              <p:val>
                                                <p:strVal val="#ppt_x"/>
                                              </p:val>
                                            </p:tav>
                                          </p:tavLst>
                                        </p:anim>
                                        <p:anim calcmode="lin" valueType="num">
                                          <p:cBhvr additive="base">
                                            <p:cTn id="60" dur="600" fill="hold"/>
                                            <p:tgtEl>
                                              <p:spTgt spid="35"/>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2400"/>
                                      </p:stCondLst>
                                      <p:childTnLst>
                                        <p:set>
                                          <p:cBhvr>
                                            <p:cTn id="62" dur="1" fill="hold">
                                              <p:stCondLst>
                                                <p:cond delay="0"/>
                                              </p:stCondLst>
                                            </p:cTn>
                                            <p:tgtEl>
                                              <p:spTgt spid="48"/>
                                            </p:tgtEl>
                                            <p:attrNameLst>
                                              <p:attrName>style.visibility</p:attrName>
                                            </p:attrNameLst>
                                          </p:cBhvr>
                                          <p:to>
                                            <p:strVal val="visible"/>
                                          </p:to>
                                        </p:set>
                                        <p:anim calcmode="lin" valueType="num">
                                          <p:cBhvr additive="base">
                                            <p:cTn id="63" dur="600" fill="hold"/>
                                            <p:tgtEl>
                                              <p:spTgt spid="48"/>
                                            </p:tgtEl>
                                            <p:attrNameLst>
                                              <p:attrName>ppt_x</p:attrName>
                                            </p:attrNameLst>
                                          </p:cBhvr>
                                          <p:tavLst>
                                            <p:tav tm="0">
                                              <p:val>
                                                <p:strVal val="1+#ppt_w/2"/>
                                              </p:val>
                                            </p:tav>
                                            <p:tav tm="100000">
                                              <p:val>
                                                <p:strVal val="#ppt_x"/>
                                              </p:val>
                                            </p:tav>
                                          </p:tavLst>
                                        </p:anim>
                                        <p:anim calcmode="lin" valueType="num">
                                          <p:cBhvr additive="base">
                                            <p:cTn id="64" dur="600" fill="hold"/>
                                            <p:tgtEl>
                                              <p:spTgt spid="48"/>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2400"/>
                                      </p:stCondLst>
                                      <p:childTnLst>
                                        <p:set>
                                          <p:cBhvr>
                                            <p:cTn id="66" dur="1" fill="hold">
                                              <p:stCondLst>
                                                <p:cond delay="0"/>
                                              </p:stCondLst>
                                            </p:cTn>
                                            <p:tgtEl>
                                              <p:spTgt spid="51"/>
                                            </p:tgtEl>
                                            <p:attrNameLst>
                                              <p:attrName>style.visibility</p:attrName>
                                            </p:attrNameLst>
                                          </p:cBhvr>
                                          <p:to>
                                            <p:strVal val="visible"/>
                                          </p:to>
                                        </p:set>
                                        <p:anim calcmode="lin" valueType="num">
                                          <p:cBhvr additive="base">
                                            <p:cTn id="67" dur="600" fill="hold"/>
                                            <p:tgtEl>
                                              <p:spTgt spid="51"/>
                                            </p:tgtEl>
                                            <p:attrNameLst>
                                              <p:attrName>ppt_x</p:attrName>
                                            </p:attrNameLst>
                                          </p:cBhvr>
                                          <p:tavLst>
                                            <p:tav tm="0">
                                              <p:val>
                                                <p:strVal val="1+#ppt_w/2"/>
                                              </p:val>
                                            </p:tav>
                                            <p:tav tm="100000">
                                              <p:val>
                                                <p:strVal val="#ppt_x"/>
                                              </p:val>
                                            </p:tav>
                                          </p:tavLst>
                                        </p:anim>
                                        <p:anim calcmode="lin" valueType="num">
                                          <p:cBhvr additive="base">
                                            <p:cTn id="68" dur="600" fill="hold"/>
                                            <p:tgtEl>
                                              <p:spTgt spid="51"/>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2400"/>
                                      </p:stCondLst>
                                      <p:childTnLst>
                                        <p:set>
                                          <p:cBhvr>
                                            <p:cTn id="70" dur="1" fill="hold">
                                              <p:stCondLst>
                                                <p:cond delay="0"/>
                                              </p:stCondLst>
                                            </p:cTn>
                                            <p:tgtEl>
                                              <p:spTgt spid="36"/>
                                            </p:tgtEl>
                                            <p:attrNameLst>
                                              <p:attrName>style.visibility</p:attrName>
                                            </p:attrNameLst>
                                          </p:cBhvr>
                                          <p:to>
                                            <p:strVal val="visible"/>
                                          </p:to>
                                        </p:set>
                                        <p:anim calcmode="lin" valueType="num">
                                          <p:cBhvr additive="base">
                                            <p:cTn id="71" dur="600" fill="hold"/>
                                            <p:tgtEl>
                                              <p:spTgt spid="36"/>
                                            </p:tgtEl>
                                            <p:attrNameLst>
                                              <p:attrName>ppt_x</p:attrName>
                                            </p:attrNameLst>
                                          </p:cBhvr>
                                          <p:tavLst>
                                            <p:tav tm="0">
                                              <p:val>
                                                <p:strVal val="1+#ppt_w/2"/>
                                              </p:val>
                                            </p:tav>
                                            <p:tav tm="100000">
                                              <p:val>
                                                <p:strVal val="#ppt_x"/>
                                              </p:val>
                                            </p:tav>
                                          </p:tavLst>
                                        </p:anim>
                                        <p:anim calcmode="lin" valueType="num">
                                          <p:cBhvr additive="base">
                                            <p:cTn id="72" dur="600" fill="hold"/>
                                            <p:tgtEl>
                                              <p:spTgt spid="36"/>
                                            </p:tgtEl>
                                            <p:attrNameLst>
                                              <p:attrName>ppt_y</p:attrName>
                                            </p:attrNameLst>
                                          </p:cBhvr>
                                          <p:tavLst>
                                            <p:tav tm="0">
                                              <p:val>
                                                <p:strVal val="#ppt_y"/>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7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p:bldP spid="36" grpId="0"/>
          <p:bldP spid="37" grpId="0"/>
          <p:bldP spid="38" grpId="0"/>
          <p:bldP spid="51" grpId="0" animBg="1"/>
          <p:bldP spid="52" grpId="0" animBg="1"/>
          <p:bldP spid="53" grpId="0" animBg="1"/>
          <p:bldP spid="54" grpId="0" animBg="1"/>
          <p:bldP spid="5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第一部分  四项工作概况</a:t>
            </a:r>
          </a:p>
        </p:txBody>
      </p:sp>
      <p:sp>
        <p:nvSpPr>
          <p:cNvPr id="113" name="TextBox 112"/>
          <p:cNvSpPr txBox="1"/>
          <p:nvPr/>
        </p:nvSpPr>
        <p:spPr>
          <a:xfrm>
            <a:off x="1400091" y="3280351"/>
            <a:ext cx="1255793" cy="10387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900" dirty="0"/>
              <a:t>点击输入简要文字内容，文字内容需概括精炼，不用多余的文字修饰，言简意赅的说明分项内容</a:t>
            </a:r>
            <a:r>
              <a:rPr lang="en-US" altLang="zh-CN" sz="900" dirty="0"/>
              <a:t>……</a:t>
            </a:r>
          </a:p>
        </p:txBody>
      </p:sp>
      <p:sp>
        <p:nvSpPr>
          <p:cNvPr id="114" name="TextBox 113"/>
          <p:cNvSpPr txBox="1"/>
          <p:nvPr/>
        </p:nvSpPr>
        <p:spPr>
          <a:xfrm>
            <a:off x="3189103" y="3280351"/>
            <a:ext cx="1255793" cy="10387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900" dirty="0"/>
              <a:t>点击输入简要文字内容，文字内容需概括精炼，不用多余的文字修饰，言简意赅的说明分项内容</a:t>
            </a:r>
            <a:r>
              <a:rPr lang="en-US" altLang="zh-CN" sz="900" dirty="0"/>
              <a:t>……</a:t>
            </a:r>
          </a:p>
        </p:txBody>
      </p:sp>
      <p:sp>
        <p:nvSpPr>
          <p:cNvPr id="115" name="TextBox 114"/>
          <p:cNvSpPr txBox="1"/>
          <p:nvPr/>
        </p:nvSpPr>
        <p:spPr>
          <a:xfrm>
            <a:off x="4966378" y="3287448"/>
            <a:ext cx="1255793" cy="10387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900" dirty="0"/>
              <a:t>点击输入简要文字内容，文字内容需概括精炼，不用多余的文字修饰，言简意赅的说明分项内容</a:t>
            </a:r>
            <a:r>
              <a:rPr lang="en-US" altLang="zh-CN" sz="900" dirty="0"/>
              <a:t>……</a:t>
            </a:r>
          </a:p>
        </p:txBody>
      </p:sp>
      <p:sp>
        <p:nvSpPr>
          <p:cNvPr id="116" name="TextBox 115"/>
          <p:cNvSpPr txBox="1"/>
          <p:nvPr/>
        </p:nvSpPr>
        <p:spPr>
          <a:xfrm>
            <a:off x="6715732" y="3287448"/>
            <a:ext cx="1255793" cy="10387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900" dirty="0"/>
              <a:t>点击输入简要文字内容，文字内容需概括精炼，不用多余的文字修饰，言简意赅的说明分项内容</a:t>
            </a:r>
            <a:r>
              <a:rPr lang="en-US" altLang="zh-CN" sz="900" dirty="0"/>
              <a:t>……</a:t>
            </a:r>
          </a:p>
        </p:txBody>
      </p:sp>
      <p:sp>
        <p:nvSpPr>
          <p:cNvPr id="117" name="燕尾形箭头 116"/>
          <p:cNvSpPr/>
          <p:nvPr/>
        </p:nvSpPr>
        <p:spPr>
          <a:xfrm>
            <a:off x="1010537" y="2253742"/>
            <a:ext cx="7314486" cy="203695"/>
          </a:xfrm>
          <a:prstGeom prst="notch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1457" tIns="40729" rIns="81457" bIns="40729" anchor="ctr"/>
          <a:lstStyle/>
          <a:p>
            <a:pPr algn="ctr" defTabSz="814589">
              <a:defRPr/>
            </a:pPr>
            <a:endParaRPr lang="zh-CN" altLang="en-US" sz="2200">
              <a:latin typeface="Arial" panose="020B0604020202020204" pitchFamily="34" charset="0"/>
              <a:ea typeface="微软雅黑" panose="020B0503020204020204" pitchFamily="34" charset="-122"/>
              <a:cs typeface="Arial" panose="020B0604020202020204" pitchFamily="34" charset="0"/>
            </a:endParaRPr>
          </a:p>
        </p:txBody>
      </p:sp>
      <p:grpSp>
        <p:nvGrpSpPr>
          <p:cNvPr id="118" name="淘宝网Chenying0907出品 117"/>
          <p:cNvGrpSpPr/>
          <p:nvPr/>
        </p:nvGrpSpPr>
        <p:grpSpPr>
          <a:xfrm>
            <a:off x="1324699" y="1580960"/>
            <a:ext cx="1446421" cy="1446442"/>
            <a:chOff x="1298743" y="3354855"/>
            <a:chExt cx="874116" cy="874116"/>
          </a:xfrm>
        </p:grpSpPr>
        <p:sp>
          <p:nvSpPr>
            <p:cNvPr id="122" name="淘宝网Chenying0907出品 121"/>
            <p:cNvSpPr/>
            <p:nvPr/>
          </p:nvSpPr>
          <p:spPr>
            <a:xfrm>
              <a:off x="1298743" y="3354855"/>
              <a:ext cx="874116" cy="874116"/>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0" name="TextBox 119"/>
            <p:cNvSpPr txBox="1"/>
            <p:nvPr/>
          </p:nvSpPr>
          <p:spPr>
            <a:xfrm>
              <a:off x="1527900" y="3742514"/>
              <a:ext cx="413848" cy="176696"/>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solidFill>
                </a:rPr>
                <a:t>工作一</a:t>
              </a:r>
            </a:p>
          </p:txBody>
        </p:sp>
      </p:grpSp>
      <p:grpSp>
        <p:nvGrpSpPr>
          <p:cNvPr id="123" name="淘宝网Chenying0907出品 122"/>
          <p:cNvGrpSpPr/>
          <p:nvPr/>
        </p:nvGrpSpPr>
        <p:grpSpPr>
          <a:xfrm>
            <a:off x="3073867" y="1584266"/>
            <a:ext cx="1446421" cy="1446442"/>
            <a:chOff x="1298743" y="3354855"/>
            <a:chExt cx="874116" cy="874116"/>
          </a:xfrm>
        </p:grpSpPr>
        <p:sp>
          <p:nvSpPr>
            <p:cNvPr id="127" name="淘宝网Chenying0907出品 126"/>
            <p:cNvSpPr/>
            <p:nvPr/>
          </p:nvSpPr>
          <p:spPr>
            <a:xfrm>
              <a:off x="1298743" y="3354855"/>
              <a:ext cx="874116" cy="874116"/>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25" name="TextBox 124"/>
            <p:cNvSpPr txBox="1"/>
            <p:nvPr/>
          </p:nvSpPr>
          <p:spPr>
            <a:xfrm>
              <a:off x="1527900" y="3740516"/>
              <a:ext cx="413848" cy="176696"/>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solidFill>
                </a:rPr>
                <a:t>工作二</a:t>
              </a:r>
            </a:p>
          </p:txBody>
        </p:sp>
      </p:grpSp>
      <p:grpSp>
        <p:nvGrpSpPr>
          <p:cNvPr id="128" name="淘宝网Chenying0907出品 127"/>
          <p:cNvGrpSpPr/>
          <p:nvPr/>
        </p:nvGrpSpPr>
        <p:grpSpPr>
          <a:xfrm>
            <a:off x="4804611" y="1580960"/>
            <a:ext cx="1446421" cy="1446442"/>
            <a:chOff x="1298743" y="3354855"/>
            <a:chExt cx="874116" cy="874116"/>
          </a:xfrm>
        </p:grpSpPr>
        <p:sp>
          <p:nvSpPr>
            <p:cNvPr id="132" name="淘宝网Chenying0907出品 131"/>
            <p:cNvSpPr/>
            <p:nvPr/>
          </p:nvSpPr>
          <p:spPr>
            <a:xfrm>
              <a:off x="1298743" y="3354855"/>
              <a:ext cx="874116" cy="874116"/>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0" name="TextBox 129"/>
            <p:cNvSpPr txBox="1"/>
            <p:nvPr/>
          </p:nvSpPr>
          <p:spPr>
            <a:xfrm>
              <a:off x="1527900" y="3742514"/>
              <a:ext cx="413848" cy="176696"/>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stStyle>
            <a:p>
              <a:r>
                <a:rPr lang="zh-CN" altLang="en-US" sz="1200" dirty="0">
                  <a:solidFill>
                    <a:schemeClr val="bg1"/>
                  </a:solidFill>
                </a:rPr>
                <a:t>工作三</a:t>
              </a:r>
            </a:p>
          </p:txBody>
        </p:sp>
      </p:grpSp>
      <p:grpSp>
        <p:nvGrpSpPr>
          <p:cNvPr id="133" name="淘宝网Chenying0907出品 132"/>
          <p:cNvGrpSpPr/>
          <p:nvPr/>
        </p:nvGrpSpPr>
        <p:grpSpPr>
          <a:xfrm>
            <a:off x="6524781" y="1587086"/>
            <a:ext cx="1446421" cy="1446442"/>
            <a:chOff x="1298743" y="3354855"/>
            <a:chExt cx="874116" cy="874116"/>
          </a:xfrm>
        </p:grpSpPr>
        <p:sp>
          <p:nvSpPr>
            <p:cNvPr id="139" name="淘宝网Chenying0907出品 138"/>
            <p:cNvSpPr/>
            <p:nvPr/>
          </p:nvSpPr>
          <p:spPr>
            <a:xfrm>
              <a:off x="1298743" y="3354855"/>
              <a:ext cx="874116" cy="874116"/>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35" name="TextBox 134"/>
            <p:cNvSpPr txBox="1"/>
            <p:nvPr/>
          </p:nvSpPr>
          <p:spPr>
            <a:xfrm>
              <a:off x="1527900" y="3738812"/>
              <a:ext cx="413848" cy="176696"/>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solidFill>
                </a:rPr>
                <a:t>工作四</a:t>
              </a:r>
            </a:p>
          </p:txBody>
        </p:sp>
      </p:grpSp>
      <p:sp>
        <p:nvSpPr>
          <p:cNvPr id="140" name="淘宝网Chenying0907出品 139"/>
          <p:cNvSpPr/>
          <p:nvPr/>
        </p:nvSpPr>
        <p:spPr>
          <a:xfrm>
            <a:off x="1328401" y="1419622"/>
            <a:ext cx="575046" cy="575055"/>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1" name="淘宝网Chenying0907出品 140"/>
          <p:cNvSpPr/>
          <p:nvPr/>
        </p:nvSpPr>
        <p:spPr>
          <a:xfrm>
            <a:off x="3073866" y="1419622"/>
            <a:ext cx="575046" cy="575055"/>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2" name="淘宝网Chenying0907出品 141"/>
          <p:cNvSpPr/>
          <p:nvPr/>
        </p:nvSpPr>
        <p:spPr>
          <a:xfrm>
            <a:off x="4835762" y="1425454"/>
            <a:ext cx="575046" cy="575055"/>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3" name="淘宝网Chenying0907出品 142"/>
          <p:cNvSpPr/>
          <p:nvPr/>
        </p:nvSpPr>
        <p:spPr>
          <a:xfrm>
            <a:off x="6570224" y="1425454"/>
            <a:ext cx="575046" cy="575055"/>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4" name="淘宝网Chenying0907出品 34"/>
          <p:cNvSpPr>
            <a:spLocks noEditPoints="1"/>
          </p:cNvSpPr>
          <p:nvPr/>
        </p:nvSpPr>
        <p:spPr bwMode="auto">
          <a:xfrm>
            <a:off x="1485717" y="1554074"/>
            <a:ext cx="297837" cy="305680"/>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81465" tIns="40732" rIns="81465" bIns="40732" numCol="1" anchor="t" anchorCtr="0" compatLnSpc="1">
            <a:prstTxWarp prst="textNoShape">
              <a:avLst/>
            </a:prstTxWarp>
          </a:bodyPr>
          <a:lstStyle/>
          <a:p>
            <a:endParaRPr lang="zh-CN" altLang="en-US" sz="1300"/>
          </a:p>
        </p:txBody>
      </p:sp>
      <p:sp>
        <p:nvSpPr>
          <p:cNvPr id="157" name="淘宝网Chenying0907出品 26"/>
          <p:cNvSpPr>
            <a:spLocks noEditPoints="1"/>
          </p:cNvSpPr>
          <p:nvPr/>
        </p:nvSpPr>
        <p:spPr bwMode="auto">
          <a:xfrm>
            <a:off x="3225153" y="1572564"/>
            <a:ext cx="272470" cy="269171"/>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a:extLst/>
        </p:spPr>
        <p:txBody>
          <a:bodyPr vert="horz" wrap="square" lIns="81465" tIns="40732" rIns="81465" bIns="40732" numCol="1" anchor="t" anchorCtr="0" compatLnSpc="1">
            <a:prstTxWarp prst="textNoShape">
              <a:avLst/>
            </a:prstTxWarp>
          </a:bodyPr>
          <a:lstStyle/>
          <a:p>
            <a:endParaRPr lang="zh-CN" altLang="en-US" sz="1300"/>
          </a:p>
        </p:txBody>
      </p:sp>
      <p:sp>
        <p:nvSpPr>
          <p:cNvPr id="158" name="淘宝网Chenying0907出品 35"/>
          <p:cNvSpPr>
            <a:spLocks noEditPoints="1"/>
          </p:cNvSpPr>
          <p:nvPr/>
        </p:nvSpPr>
        <p:spPr bwMode="auto">
          <a:xfrm>
            <a:off x="6738368" y="1587085"/>
            <a:ext cx="262025" cy="283390"/>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a:extLst/>
        </p:spPr>
        <p:txBody>
          <a:bodyPr vert="horz" wrap="square" lIns="81465" tIns="40732" rIns="81465" bIns="40732" numCol="1" anchor="t" anchorCtr="0" compatLnSpc="1">
            <a:prstTxWarp prst="textNoShape">
              <a:avLst/>
            </a:prstTxWarp>
          </a:bodyPr>
          <a:lstStyle/>
          <a:p>
            <a:endParaRPr lang="zh-CN" altLang="en-US" sz="1300"/>
          </a:p>
        </p:txBody>
      </p:sp>
      <p:sp>
        <p:nvSpPr>
          <p:cNvPr id="161" name="淘宝网Chenying0907出品 20"/>
          <p:cNvSpPr>
            <a:spLocks noEditPoints="1"/>
          </p:cNvSpPr>
          <p:nvPr/>
        </p:nvSpPr>
        <p:spPr bwMode="auto">
          <a:xfrm>
            <a:off x="5004591" y="1547949"/>
            <a:ext cx="256321" cy="322526"/>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a:extLst/>
        </p:spPr>
        <p:txBody>
          <a:bodyPr vert="horz" wrap="square" lIns="81465" tIns="40732" rIns="81465" bIns="40732" numCol="1" anchor="t" anchorCtr="0" compatLnSpc="1">
            <a:prstTxWarp prst="textNoShape">
              <a:avLst/>
            </a:prstTxWarp>
          </a:bodyPr>
          <a:lstStyle/>
          <a:p>
            <a:endParaRPr lang="zh-CN" altLang="en-US" sz="1300"/>
          </a:p>
        </p:txBody>
      </p:sp>
      <p:sp>
        <p:nvSpPr>
          <p:cNvPr id="166" name="TextBox 165"/>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3604863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140"/>
                                            </p:tgtEl>
                                            <p:attrNameLst>
                                              <p:attrName>style.visibility</p:attrName>
                                            </p:attrNameLst>
                                          </p:cBhvr>
                                          <p:to>
                                            <p:strVal val="visible"/>
                                          </p:to>
                                        </p:set>
                                        <p:anim calcmode="lin" valueType="num" p14:bounceEnd="44000">
                                          <p:cBhvr additive="base">
                                            <p:cTn id="7" dur="500" fill="hold"/>
                                            <p:tgtEl>
                                              <p:spTgt spid="140"/>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4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44000">
                                      <p:stCondLst>
                                        <p:cond delay="100"/>
                                      </p:stCondLst>
                                      <p:childTnLst>
                                        <p:set>
                                          <p:cBhvr>
                                            <p:cTn id="10" dur="1" fill="hold">
                                              <p:stCondLst>
                                                <p:cond delay="0"/>
                                              </p:stCondLst>
                                            </p:cTn>
                                            <p:tgtEl>
                                              <p:spTgt spid="141"/>
                                            </p:tgtEl>
                                            <p:attrNameLst>
                                              <p:attrName>style.visibility</p:attrName>
                                            </p:attrNameLst>
                                          </p:cBhvr>
                                          <p:to>
                                            <p:strVal val="visible"/>
                                          </p:to>
                                        </p:set>
                                        <p:anim calcmode="lin" valueType="num" p14:bounceEnd="44000">
                                          <p:cBhvr additive="base">
                                            <p:cTn id="11" dur="500" fill="hold"/>
                                            <p:tgtEl>
                                              <p:spTgt spid="141"/>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4000">
                                      <p:stCondLst>
                                        <p:cond delay="200"/>
                                      </p:stCondLst>
                                      <p:childTnLst>
                                        <p:set>
                                          <p:cBhvr>
                                            <p:cTn id="14" dur="1" fill="hold">
                                              <p:stCondLst>
                                                <p:cond delay="0"/>
                                              </p:stCondLst>
                                            </p:cTn>
                                            <p:tgtEl>
                                              <p:spTgt spid="142"/>
                                            </p:tgtEl>
                                            <p:attrNameLst>
                                              <p:attrName>style.visibility</p:attrName>
                                            </p:attrNameLst>
                                          </p:cBhvr>
                                          <p:to>
                                            <p:strVal val="visible"/>
                                          </p:to>
                                        </p:set>
                                        <p:anim calcmode="lin" valueType="num" p14:bounceEnd="44000">
                                          <p:cBhvr additive="base">
                                            <p:cTn id="15" dur="500" fill="hold"/>
                                            <p:tgtEl>
                                              <p:spTgt spid="142"/>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4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44000">
                                      <p:stCondLst>
                                        <p:cond delay="300"/>
                                      </p:stCondLst>
                                      <p:childTnLst>
                                        <p:set>
                                          <p:cBhvr>
                                            <p:cTn id="18" dur="1" fill="hold">
                                              <p:stCondLst>
                                                <p:cond delay="0"/>
                                              </p:stCondLst>
                                            </p:cTn>
                                            <p:tgtEl>
                                              <p:spTgt spid="143"/>
                                            </p:tgtEl>
                                            <p:attrNameLst>
                                              <p:attrName>style.visibility</p:attrName>
                                            </p:attrNameLst>
                                          </p:cBhvr>
                                          <p:to>
                                            <p:strVal val="visible"/>
                                          </p:to>
                                        </p:set>
                                        <p:anim calcmode="lin" valueType="num" p14:bounceEnd="44000">
                                          <p:cBhvr additive="base">
                                            <p:cTn id="19" dur="500" fill="hold"/>
                                            <p:tgtEl>
                                              <p:spTgt spid="143"/>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143"/>
                                            </p:tgtEl>
                                            <p:attrNameLst>
                                              <p:attrName>ppt_y</p:attrName>
                                            </p:attrNameLst>
                                          </p:cBhvr>
                                          <p:tavLst>
                                            <p:tav tm="0">
                                              <p:val>
                                                <p:strVal val="1+#ppt_h/2"/>
                                              </p:val>
                                            </p:tav>
                                            <p:tav tm="100000">
                                              <p:val>
                                                <p:strVal val="#ppt_y"/>
                                              </p:val>
                                            </p:tav>
                                          </p:tavLst>
                                        </p:anim>
                                      </p:childTnLst>
                                    </p:cTn>
                                  </p:par>
                                  <p:par>
                                    <p:cTn id="21" presetID="31" presetClass="entr" presetSubtype="0" fill="hold" grpId="0" nodeType="withEffect">
                                      <p:stCondLst>
                                        <p:cond delay="400"/>
                                      </p:stCondLst>
                                      <p:childTnLst>
                                        <p:set>
                                          <p:cBhvr>
                                            <p:cTn id="22" dur="1" fill="hold">
                                              <p:stCondLst>
                                                <p:cond delay="0"/>
                                              </p:stCondLst>
                                            </p:cTn>
                                            <p:tgtEl>
                                              <p:spTgt spid="144"/>
                                            </p:tgtEl>
                                            <p:attrNameLst>
                                              <p:attrName>style.visibility</p:attrName>
                                            </p:attrNameLst>
                                          </p:cBhvr>
                                          <p:to>
                                            <p:strVal val="visible"/>
                                          </p:to>
                                        </p:set>
                                        <p:anim calcmode="lin" valueType="num">
                                          <p:cBhvr>
                                            <p:cTn id="23" dur="500" fill="hold"/>
                                            <p:tgtEl>
                                              <p:spTgt spid="144"/>
                                            </p:tgtEl>
                                            <p:attrNameLst>
                                              <p:attrName>ppt_w</p:attrName>
                                            </p:attrNameLst>
                                          </p:cBhvr>
                                          <p:tavLst>
                                            <p:tav tm="0">
                                              <p:val>
                                                <p:fltVal val="0"/>
                                              </p:val>
                                            </p:tav>
                                            <p:tav tm="100000">
                                              <p:val>
                                                <p:strVal val="#ppt_w"/>
                                              </p:val>
                                            </p:tav>
                                          </p:tavLst>
                                        </p:anim>
                                        <p:anim calcmode="lin" valueType="num">
                                          <p:cBhvr>
                                            <p:cTn id="24" dur="500" fill="hold"/>
                                            <p:tgtEl>
                                              <p:spTgt spid="144"/>
                                            </p:tgtEl>
                                            <p:attrNameLst>
                                              <p:attrName>ppt_h</p:attrName>
                                            </p:attrNameLst>
                                          </p:cBhvr>
                                          <p:tavLst>
                                            <p:tav tm="0">
                                              <p:val>
                                                <p:fltVal val="0"/>
                                              </p:val>
                                            </p:tav>
                                            <p:tav tm="100000">
                                              <p:val>
                                                <p:strVal val="#ppt_h"/>
                                              </p:val>
                                            </p:tav>
                                          </p:tavLst>
                                        </p:anim>
                                        <p:anim calcmode="lin" valueType="num">
                                          <p:cBhvr>
                                            <p:cTn id="25" dur="500" fill="hold"/>
                                            <p:tgtEl>
                                              <p:spTgt spid="144"/>
                                            </p:tgtEl>
                                            <p:attrNameLst>
                                              <p:attrName>style.rotation</p:attrName>
                                            </p:attrNameLst>
                                          </p:cBhvr>
                                          <p:tavLst>
                                            <p:tav tm="0">
                                              <p:val>
                                                <p:fltVal val="90"/>
                                              </p:val>
                                            </p:tav>
                                            <p:tav tm="100000">
                                              <p:val>
                                                <p:fltVal val="0"/>
                                              </p:val>
                                            </p:tav>
                                          </p:tavLst>
                                        </p:anim>
                                        <p:animEffect transition="in" filter="fade">
                                          <p:cBhvr>
                                            <p:cTn id="26" dur="500"/>
                                            <p:tgtEl>
                                              <p:spTgt spid="144"/>
                                            </p:tgtEl>
                                          </p:cBhvr>
                                        </p:animEffect>
                                      </p:childTnLst>
                                    </p:cTn>
                                  </p:par>
                                  <p:par>
                                    <p:cTn id="27" presetID="31" presetClass="entr" presetSubtype="0" fill="hold" grpId="0" nodeType="withEffect">
                                      <p:stCondLst>
                                        <p:cond delay="500"/>
                                      </p:stCondLst>
                                      <p:childTnLst>
                                        <p:set>
                                          <p:cBhvr>
                                            <p:cTn id="28" dur="1" fill="hold">
                                              <p:stCondLst>
                                                <p:cond delay="0"/>
                                              </p:stCondLst>
                                            </p:cTn>
                                            <p:tgtEl>
                                              <p:spTgt spid="157"/>
                                            </p:tgtEl>
                                            <p:attrNameLst>
                                              <p:attrName>style.visibility</p:attrName>
                                            </p:attrNameLst>
                                          </p:cBhvr>
                                          <p:to>
                                            <p:strVal val="visible"/>
                                          </p:to>
                                        </p:set>
                                        <p:anim calcmode="lin" valueType="num">
                                          <p:cBhvr>
                                            <p:cTn id="29" dur="500" fill="hold"/>
                                            <p:tgtEl>
                                              <p:spTgt spid="157"/>
                                            </p:tgtEl>
                                            <p:attrNameLst>
                                              <p:attrName>ppt_w</p:attrName>
                                            </p:attrNameLst>
                                          </p:cBhvr>
                                          <p:tavLst>
                                            <p:tav tm="0">
                                              <p:val>
                                                <p:fltVal val="0"/>
                                              </p:val>
                                            </p:tav>
                                            <p:tav tm="100000">
                                              <p:val>
                                                <p:strVal val="#ppt_w"/>
                                              </p:val>
                                            </p:tav>
                                          </p:tavLst>
                                        </p:anim>
                                        <p:anim calcmode="lin" valueType="num">
                                          <p:cBhvr>
                                            <p:cTn id="30" dur="500" fill="hold"/>
                                            <p:tgtEl>
                                              <p:spTgt spid="157"/>
                                            </p:tgtEl>
                                            <p:attrNameLst>
                                              <p:attrName>ppt_h</p:attrName>
                                            </p:attrNameLst>
                                          </p:cBhvr>
                                          <p:tavLst>
                                            <p:tav tm="0">
                                              <p:val>
                                                <p:fltVal val="0"/>
                                              </p:val>
                                            </p:tav>
                                            <p:tav tm="100000">
                                              <p:val>
                                                <p:strVal val="#ppt_h"/>
                                              </p:val>
                                            </p:tav>
                                          </p:tavLst>
                                        </p:anim>
                                        <p:anim calcmode="lin" valueType="num">
                                          <p:cBhvr>
                                            <p:cTn id="31" dur="500" fill="hold"/>
                                            <p:tgtEl>
                                              <p:spTgt spid="157"/>
                                            </p:tgtEl>
                                            <p:attrNameLst>
                                              <p:attrName>style.rotation</p:attrName>
                                            </p:attrNameLst>
                                          </p:cBhvr>
                                          <p:tavLst>
                                            <p:tav tm="0">
                                              <p:val>
                                                <p:fltVal val="90"/>
                                              </p:val>
                                            </p:tav>
                                            <p:tav tm="100000">
                                              <p:val>
                                                <p:fltVal val="0"/>
                                              </p:val>
                                            </p:tav>
                                          </p:tavLst>
                                        </p:anim>
                                        <p:animEffect transition="in" filter="fade">
                                          <p:cBhvr>
                                            <p:cTn id="32" dur="500"/>
                                            <p:tgtEl>
                                              <p:spTgt spid="157"/>
                                            </p:tgtEl>
                                          </p:cBhvr>
                                        </p:animEffect>
                                      </p:childTnLst>
                                    </p:cTn>
                                  </p:par>
                                  <p:par>
                                    <p:cTn id="33" presetID="31" presetClass="entr" presetSubtype="0" fill="hold" grpId="0" nodeType="withEffect">
                                      <p:stCondLst>
                                        <p:cond delay="600"/>
                                      </p:stCondLst>
                                      <p:childTnLst>
                                        <p:set>
                                          <p:cBhvr>
                                            <p:cTn id="34" dur="1" fill="hold">
                                              <p:stCondLst>
                                                <p:cond delay="0"/>
                                              </p:stCondLst>
                                            </p:cTn>
                                            <p:tgtEl>
                                              <p:spTgt spid="161"/>
                                            </p:tgtEl>
                                            <p:attrNameLst>
                                              <p:attrName>style.visibility</p:attrName>
                                            </p:attrNameLst>
                                          </p:cBhvr>
                                          <p:to>
                                            <p:strVal val="visible"/>
                                          </p:to>
                                        </p:set>
                                        <p:anim calcmode="lin" valueType="num">
                                          <p:cBhvr>
                                            <p:cTn id="35" dur="500" fill="hold"/>
                                            <p:tgtEl>
                                              <p:spTgt spid="161"/>
                                            </p:tgtEl>
                                            <p:attrNameLst>
                                              <p:attrName>ppt_w</p:attrName>
                                            </p:attrNameLst>
                                          </p:cBhvr>
                                          <p:tavLst>
                                            <p:tav tm="0">
                                              <p:val>
                                                <p:fltVal val="0"/>
                                              </p:val>
                                            </p:tav>
                                            <p:tav tm="100000">
                                              <p:val>
                                                <p:strVal val="#ppt_w"/>
                                              </p:val>
                                            </p:tav>
                                          </p:tavLst>
                                        </p:anim>
                                        <p:anim calcmode="lin" valueType="num">
                                          <p:cBhvr>
                                            <p:cTn id="36" dur="500" fill="hold"/>
                                            <p:tgtEl>
                                              <p:spTgt spid="161"/>
                                            </p:tgtEl>
                                            <p:attrNameLst>
                                              <p:attrName>ppt_h</p:attrName>
                                            </p:attrNameLst>
                                          </p:cBhvr>
                                          <p:tavLst>
                                            <p:tav tm="0">
                                              <p:val>
                                                <p:fltVal val="0"/>
                                              </p:val>
                                            </p:tav>
                                            <p:tav tm="100000">
                                              <p:val>
                                                <p:strVal val="#ppt_h"/>
                                              </p:val>
                                            </p:tav>
                                          </p:tavLst>
                                        </p:anim>
                                        <p:anim calcmode="lin" valueType="num">
                                          <p:cBhvr>
                                            <p:cTn id="37" dur="500" fill="hold"/>
                                            <p:tgtEl>
                                              <p:spTgt spid="161"/>
                                            </p:tgtEl>
                                            <p:attrNameLst>
                                              <p:attrName>style.rotation</p:attrName>
                                            </p:attrNameLst>
                                          </p:cBhvr>
                                          <p:tavLst>
                                            <p:tav tm="0">
                                              <p:val>
                                                <p:fltVal val="90"/>
                                              </p:val>
                                            </p:tav>
                                            <p:tav tm="100000">
                                              <p:val>
                                                <p:fltVal val="0"/>
                                              </p:val>
                                            </p:tav>
                                          </p:tavLst>
                                        </p:anim>
                                        <p:animEffect transition="in" filter="fade">
                                          <p:cBhvr>
                                            <p:cTn id="38" dur="500"/>
                                            <p:tgtEl>
                                              <p:spTgt spid="161"/>
                                            </p:tgtEl>
                                          </p:cBhvr>
                                        </p:animEffect>
                                      </p:childTnLst>
                                    </p:cTn>
                                  </p:par>
                                  <p:par>
                                    <p:cTn id="39" presetID="31" presetClass="entr" presetSubtype="0" fill="hold" grpId="0" nodeType="withEffect">
                                      <p:stCondLst>
                                        <p:cond delay="700"/>
                                      </p:stCondLst>
                                      <p:childTnLst>
                                        <p:set>
                                          <p:cBhvr>
                                            <p:cTn id="40" dur="1" fill="hold">
                                              <p:stCondLst>
                                                <p:cond delay="0"/>
                                              </p:stCondLst>
                                            </p:cTn>
                                            <p:tgtEl>
                                              <p:spTgt spid="158"/>
                                            </p:tgtEl>
                                            <p:attrNameLst>
                                              <p:attrName>style.visibility</p:attrName>
                                            </p:attrNameLst>
                                          </p:cBhvr>
                                          <p:to>
                                            <p:strVal val="visible"/>
                                          </p:to>
                                        </p:set>
                                        <p:anim calcmode="lin" valueType="num">
                                          <p:cBhvr>
                                            <p:cTn id="41" dur="500" fill="hold"/>
                                            <p:tgtEl>
                                              <p:spTgt spid="158"/>
                                            </p:tgtEl>
                                            <p:attrNameLst>
                                              <p:attrName>ppt_w</p:attrName>
                                            </p:attrNameLst>
                                          </p:cBhvr>
                                          <p:tavLst>
                                            <p:tav tm="0">
                                              <p:val>
                                                <p:fltVal val="0"/>
                                              </p:val>
                                            </p:tav>
                                            <p:tav tm="100000">
                                              <p:val>
                                                <p:strVal val="#ppt_w"/>
                                              </p:val>
                                            </p:tav>
                                          </p:tavLst>
                                        </p:anim>
                                        <p:anim calcmode="lin" valueType="num">
                                          <p:cBhvr>
                                            <p:cTn id="42" dur="500" fill="hold"/>
                                            <p:tgtEl>
                                              <p:spTgt spid="158"/>
                                            </p:tgtEl>
                                            <p:attrNameLst>
                                              <p:attrName>ppt_h</p:attrName>
                                            </p:attrNameLst>
                                          </p:cBhvr>
                                          <p:tavLst>
                                            <p:tav tm="0">
                                              <p:val>
                                                <p:fltVal val="0"/>
                                              </p:val>
                                            </p:tav>
                                            <p:tav tm="100000">
                                              <p:val>
                                                <p:strVal val="#ppt_h"/>
                                              </p:val>
                                            </p:tav>
                                          </p:tavLst>
                                        </p:anim>
                                        <p:anim calcmode="lin" valueType="num">
                                          <p:cBhvr>
                                            <p:cTn id="43" dur="500" fill="hold"/>
                                            <p:tgtEl>
                                              <p:spTgt spid="158"/>
                                            </p:tgtEl>
                                            <p:attrNameLst>
                                              <p:attrName>style.rotation</p:attrName>
                                            </p:attrNameLst>
                                          </p:cBhvr>
                                          <p:tavLst>
                                            <p:tav tm="0">
                                              <p:val>
                                                <p:fltVal val="90"/>
                                              </p:val>
                                            </p:tav>
                                            <p:tav tm="100000">
                                              <p:val>
                                                <p:fltVal val="0"/>
                                              </p:val>
                                            </p:tav>
                                          </p:tavLst>
                                        </p:anim>
                                        <p:animEffect transition="in" filter="fade">
                                          <p:cBhvr>
                                            <p:cTn id="44" dur="500"/>
                                            <p:tgtEl>
                                              <p:spTgt spid="158"/>
                                            </p:tgtEl>
                                          </p:cBhvr>
                                        </p:animEffect>
                                      </p:childTnLst>
                                    </p:cTn>
                                  </p:par>
                                </p:childTnLst>
                              </p:cTn>
                            </p:par>
                            <p:par>
                              <p:cTn id="45" fill="hold">
                                <p:stCondLst>
                                  <p:cond delay="1200"/>
                                </p:stCondLst>
                                <p:childTnLst>
                                  <p:par>
                                    <p:cTn id="46" presetID="53" presetClass="entr" presetSubtype="16" fill="hold" nodeType="afterEffect">
                                      <p:stCondLst>
                                        <p:cond delay="0"/>
                                      </p:stCondLst>
                                      <p:childTnLst>
                                        <p:set>
                                          <p:cBhvr>
                                            <p:cTn id="47" dur="1" fill="hold">
                                              <p:stCondLst>
                                                <p:cond delay="0"/>
                                              </p:stCondLst>
                                            </p:cTn>
                                            <p:tgtEl>
                                              <p:spTgt spid="118"/>
                                            </p:tgtEl>
                                            <p:attrNameLst>
                                              <p:attrName>style.visibility</p:attrName>
                                            </p:attrNameLst>
                                          </p:cBhvr>
                                          <p:to>
                                            <p:strVal val="visible"/>
                                          </p:to>
                                        </p:set>
                                        <p:anim calcmode="lin" valueType="num">
                                          <p:cBhvr>
                                            <p:cTn id="48" dur="300" fill="hold"/>
                                            <p:tgtEl>
                                              <p:spTgt spid="118"/>
                                            </p:tgtEl>
                                            <p:attrNameLst>
                                              <p:attrName>ppt_w</p:attrName>
                                            </p:attrNameLst>
                                          </p:cBhvr>
                                          <p:tavLst>
                                            <p:tav tm="0">
                                              <p:val>
                                                <p:fltVal val="0"/>
                                              </p:val>
                                            </p:tav>
                                            <p:tav tm="100000">
                                              <p:val>
                                                <p:strVal val="#ppt_w"/>
                                              </p:val>
                                            </p:tav>
                                          </p:tavLst>
                                        </p:anim>
                                        <p:anim calcmode="lin" valueType="num">
                                          <p:cBhvr>
                                            <p:cTn id="49" dur="300" fill="hold"/>
                                            <p:tgtEl>
                                              <p:spTgt spid="118"/>
                                            </p:tgtEl>
                                            <p:attrNameLst>
                                              <p:attrName>ppt_h</p:attrName>
                                            </p:attrNameLst>
                                          </p:cBhvr>
                                          <p:tavLst>
                                            <p:tav tm="0">
                                              <p:val>
                                                <p:fltVal val="0"/>
                                              </p:val>
                                            </p:tav>
                                            <p:tav tm="100000">
                                              <p:val>
                                                <p:strVal val="#ppt_h"/>
                                              </p:val>
                                            </p:tav>
                                          </p:tavLst>
                                        </p:anim>
                                        <p:animEffect transition="in" filter="fade">
                                          <p:cBhvr>
                                            <p:cTn id="50" dur="300"/>
                                            <p:tgtEl>
                                              <p:spTgt spid="118"/>
                                            </p:tgtEl>
                                          </p:cBhvr>
                                        </p:animEffect>
                                      </p:childTnLst>
                                    </p:cTn>
                                  </p:par>
                                  <p:par>
                                    <p:cTn id="51" presetID="6" presetClass="emph" presetSubtype="0" autoRev="1" fill="hold" nodeType="withEffect">
                                      <p:stCondLst>
                                        <p:cond delay="300"/>
                                      </p:stCondLst>
                                      <p:childTnLst>
                                        <p:animScale>
                                          <p:cBhvr>
                                            <p:cTn id="52" dur="150" fill="hold"/>
                                            <p:tgtEl>
                                              <p:spTgt spid="118"/>
                                            </p:tgtEl>
                                          </p:cBhvr>
                                          <p:by x="110000" y="110000"/>
                                        </p:animScale>
                                      </p:childTnLst>
                                    </p:cTn>
                                  </p:par>
                                </p:childTnLst>
                              </p:cTn>
                            </p:par>
                            <p:par>
                              <p:cTn id="53" fill="hold">
                                <p:stCondLst>
                                  <p:cond delay="1800"/>
                                </p:stCondLst>
                                <p:childTnLst>
                                  <p:par>
                                    <p:cTn id="54" presetID="53" presetClass="entr" presetSubtype="16" fill="hold" nodeType="afterEffect">
                                      <p:stCondLst>
                                        <p:cond delay="0"/>
                                      </p:stCondLst>
                                      <p:childTnLst>
                                        <p:set>
                                          <p:cBhvr>
                                            <p:cTn id="55" dur="1" fill="hold">
                                              <p:stCondLst>
                                                <p:cond delay="0"/>
                                              </p:stCondLst>
                                            </p:cTn>
                                            <p:tgtEl>
                                              <p:spTgt spid="123"/>
                                            </p:tgtEl>
                                            <p:attrNameLst>
                                              <p:attrName>style.visibility</p:attrName>
                                            </p:attrNameLst>
                                          </p:cBhvr>
                                          <p:to>
                                            <p:strVal val="visible"/>
                                          </p:to>
                                        </p:set>
                                        <p:anim calcmode="lin" valueType="num">
                                          <p:cBhvr>
                                            <p:cTn id="56" dur="300" fill="hold"/>
                                            <p:tgtEl>
                                              <p:spTgt spid="123"/>
                                            </p:tgtEl>
                                            <p:attrNameLst>
                                              <p:attrName>ppt_w</p:attrName>
                                            </p:attrNameLst>
                                          </p:cBhvr>
                                          <p:tavLst>
                                            <p:tav tm="0">
                                              <p:val>
                                                <p:fltVal val="0"/>
                                              </p:val>
                                            </p:tav>
                                            <p:tav tm="100000">
                                              <p:val>
                                                <p:strVal val="#ppt_w"/>
                                              </p:val>
                                            </p:tav>
                                          </p:tavLst>
                                        </p:anim>
                                        <p:anim calcmode="lin" valueType="num">
                                          <p:cBhvr>
                                            <p:cTn id="57" dur="300" fill="hold"/>
                                            <p:tgtEl>
                                              <p:spTgt spid="123"/>
                                            </p:tgtEl>
                                            <p:attrNameLst>
                                              <p:attrName>ppt_h</p:attrName>
                                            </p:attrNameLst>
                                          </p:cBhvr>
                                          <p:tavLst>
                                            <p:tav tm="0">
                                              <p:val>
                                                <p:fltVal val="0"/>
                                              </p:val>
                                            </p:tav>
                                            <p:tav tm="100000">
                                              <p:val>
                                                <p:strVal val="#ppt_h"/>
                                              </p:val>
                                            </p:tav>
                                          </p:tavLst>
                                        </p:anim>
                                        <p:animEffect transition="in" filter="fade">
                                          <p:cBhvr>
                                            <p:cTn id="58" dur="300"/>
                                            <p:tgtEl>
                                              <p:spTgt spid="123"/>
                                            </p:tgtEl>
                                          </p:cBhvr>
                                        </p:animEffect>
                                      </p:childTnLst>
                                    </p:cTn>
                                  </p:par>
                                  <p:par>
                                    <p:cTn id="59" presetID="6" presetClass="emph" presetSubtype="0" autoRev="1" fill="hold" nodeType="withEffect">
                                      <p:stCondLst>
                                        <p:cond delay="300"/>
                                      </p:stCondLst>
                                      <p:childTnLst>
                                        <p:animScale>
                                          <p:cBhvr>
                                            <p:cTn id="60" dur="150" fill="hold"/>
                                            <p:tgtEl>
                                              <p:spTgt spid="123"/>
                                            </p:tgtEl>
                                          </p:cBhvr>
                                          <p:by x="110000" y="110000"/>
                                        </p:animScale>
                                      </p:childTnLst>
                                    </p:cTn>
                                  </p:par>
                                </p:childTnLst>
                              </p:cTn>
                            </p:par>
                            <p:par>
                              <p:cTn id="61" fill="hold">
                                <p:stCondLst>
                                  <p:cond delay="2400"/>
                                </p:stCondLst>
                                <p:childTnLst>
                                  <p:par>
                                    <p:cTn id="62" presetID="53" presetClass="entr" presetSubtype="16" fill="hold" nodeType="afterEffect">
                                      <p:stCondLst>
                                        <p:cond delay="0"/>
                                      </p:stCondLst>
                                      <p:childTnLst>
                                        <p:set>
                                          <p:cBhvr>
                                            <p:cTn id="63" dur="1" fill="hold">
                                              <p:stCondLst>
                                                <p:cond delay="0"/>
                                              </p:stCondLst>
                                            </p:cTn>
                                            <p:tgtEl>
                                              <p:spTgt spid="128"/>
                                            </p:tgtEl>
                                            <p:attrNameLst>
                                              <p:attrName>style.visibility</p:attrName>
                                            </p:attrNameLst>
                                          </p:cBhvr>
                                          <p:to>
                                            <p:strVal val="visible"/>
                                          </p:to>
                                        </p:set>
                                        <p:anim calcmode="lin" valueType="num">
                                          <p:cBhvr>
                                            <p:cTn id="64" dur="300" fill="hold"/>
                                            <p:tgtEl>
                                              <p:spTgt spid="128"/>
                                            </p:tgtEl>
                                            <p:attrNameLst>
                                              <p:attrName>ppt_w</p:attrName>
                                            </p:attrNameLst>
                                          </p:cBhvr>
                                          <p:tavLst>
                                            <p:tav tm="0">
                                              <p:val>
                                                <p:fltVal val="0"/>
                                              </p:val>
                                            </p:tav>
                                            <p:tav tm="100000">
                                              <p:val>
                                                <p:strVal val="#ppt_w"/>
                                              </p:val>
                                            </p:tav>
                                          </p:tavLst>
                                        </p:anim>
                                        <p:anim calcmode="lin" valueType="num">
                                          <p:cBhvr>
                                            <p:cTn id="65" dur="300" fill="hold"/>
                                            <p:tgtEl>
                                              <p:spTgt spid="128"/>
                                            </p:tgtEl>
                                            <p:attrNameLst>
                                              <p:attrName>ppt_h</p:attrName>
                                            </p:attrNameLst>
                                          </p:cBhvr>
                                          <p:tavLst>
                                            <p:tav tm="0">
                                              <p:val>
                                                <p:fltVal val="0"/>
                                              </p:val>
                                            </p:tav>
                                            <p:tav tm="100000">
                                              <p:val>
                                                <p:strVal val="#ppt_h"/>
                                              </p:val>
                                            </p:tav>
                                          </p:tavLst>
                                        </p:anim>
                                        <p:animEffect transition="in" filter="fade">
                                          <p:cBhvr>
                                            <p:cTn id="66" dur="300"/>
                                            <p:tgtEl>
                                              <p:spTgt spid="128"/>
                                            </p:tgtEl>
                                          </p:cBhvr>
                                        </p:animEffect>
                                      </p:childTnLst>
                                    </p:cTn>
                                  </p:par>
                                  <p:par>
                                    <p:cTn id="67" presetID="6" presetClass="emph" presetSubtype="0" autoRev="1" fill="hold" nodeType="withEffect">
                                      <p:stCondLst>
                                        <p:cond delay="300"/>
                                      </p:stCondLst>
                                      <p:childTnLst>
                                        <p:animScale>
                                          <p:cBhvr>
                                            <p:cTn id="68" dur="150" fill="hold"/>
                                            <p:tgtEl>
                                              <p:spTgt spid="128"/>
                                            </p:tgtEl>
                                          </p:cBhvr>
                                          <p:by x="110000" y="110000"/>
                                        </p:animScale>
                                      </p:childTnLst>
                                    </p:cTn>
                                  </p:par>
                                </p:childTnLst>
                              </p:cTn>
                            </p:par>
                            <p:par>
                              <p:cTn id="69" fill="hold">
                                <p:stCondLst>
                                  <p:cond delay="3000"/>
                                </p:stCondLst>
                                <p:childTnLst>
                                  <p:par>
                                    <p:cTn id="70" presetID="53" presetClass="entr" presetSubtype="16" fill="hold" nodeType="afterEffect">
                                      <p:stCondLst>
                                        <p:cond delay="0"/>
                                      </p:stCondLst>
                                      <p:childTnLst>
                                        <p:set>
                                          <p:cBhvr>
                                            <p:cTn id="71" dur="1" fill="hold">
                                              <p:stCondLst>
                                                <p:cond delay="0"/>
                                              </p:stCondLst>
                                            </p:cTn>
                                            <p:tgtEl>
                                              <p:spTgt spid="133"/>
                                            </p:tgtEl>
                                            <p:attrNameLst>
                                              <p:attrName>style.visibility</p:attrName>
                                            </p:attrNameLst>
                                          </p:cBhvr>
                                          <p:to>
                                            <p:strVal val="visible"/>
                                          </p:to>
                                        </p:set>
                                        <p:anim calcmode="lin" valueType="num">
                                          <p:cBhvr>
                                            <p:cTn id="72" dur="300" fill="hold"/>
                                            <p:tgtEl>
                                              <p:spTgt spid="133"/>
                                            </p:tgtEl>
                                            <p:attrNameLst>
                                              <p:attrName>ppt_w</p:attrName>
                                            </p:attrNameLst>
                                          </p:cBhvr>
                                          <p:tavLst>
                                            <p:tav tm="0">
                                              <p:val>
                                                <p:fltVal val="0"/>
                                              </p:val>
                                            </p:tav>
                                            <p:tav tm="100000">
                                              <p:val>
                                                <p:strVal val="#ppt_w"/>
                                              </p:val>
                                            </p:tav>
                                          </p:tavLst>
                                        </p:anim>
                                        <p:anim calcmode="lin" valueType="num">
                                          <p:cBhvr>
                                            <p:cTn id="73" dur="300" fill="hold"/>
                                            <p:tgtEl>
                                              <p:spTgt spid="133"/>
                                            </p:tgtEl>
                                            <p:attrNameLst>
                                              <p:attrName>ppt_h</p:attrName>
                                            </p:attrNameLst>
                                          </p:cBhvr>
                                          <p:tavLst>
                                            <p:tav tm="0">
                                              <p:val>
                                                <p:fltVal val="0"/>
                                              </p:val>
                                            </p:tav>
                                            <p:tav tm="100000">
                                              <p:val>
                                                <p:strVal val="#ppt_h"/>
                                              </p:val>
                                            </p:tav>
                                          </p:tavLst>
                                        </p:anim>
                                        <p:animEffect transition="in" filter="fade">
                                          <p:cBhvr>
                                            <p:cTn id="74" dur="300"/>
                                            <p:tgtEl>
                                              <p:spTgt spid="133"/>
                                            </p:tgtEl>
                                          </p:cBhvr>
                                        </p:animEffect>
                                      </p:childTnLst>
                                    </p:cTn>
                                  </p:par>
                                  <p:par>
                                    <p:cTn id="75" presetID="6" presetClass="emph" presetSubtype="0" autoRev="1" fill="hold" nodeType="withEffect">
                                      <p:stCondLst>
                                        <p:cond delay="300"/>
                                      </p:stCondLst>
                                      <p:childTnLst>
                                        <p:animScale>
                                          <p:cBhvr>
                                            <p:cTn id="76" dur="150" fill="hold"/>
                                            <p:tgtEl>
                                              <p:spTgt spid="133"/>
                                            </p:tgtEl>
                                          </p:cBhvr>
                                          <p:by x="110000" y="110000"/>
                                        </p:animScale>
                                      </p:childTnLst>
                                    </p:cTn>
                                  </p:par>
                                </p:childTnLst>
                              </p:cTn>
                            </p:par>
                            <p:par>
                              <p:cTn id="77" fill="hold">
                                <p:stCondLst>
                                  <p:cond delay="3600"/>
                                </p:stCondLst>
                                <p:childTnLst>
                                  <p:par>
                                    <p:cTn id="78" presetID="22" presetClass="entr" presetSubtype="8" fill="hold" grpId="0" nodeType="afterEffect">
                                      <p:stCondLst>
                                        <p:cond delay="0"/>
                                      </p:stCondLst>
                                      <p:childTnLst>
                                        <p:set>
                                          <p:cBhvr>
                                            <p:cTn id="79" dur="1" fill="hold">
                                              <p:stCondLst>
                                                <p:cond delay="0"/>
                                              </p:stCondLst>
                                            </p:cTn>
                                            <p:tgtEl>
                                              <p:spTgt spid="117"/>
                                            </p:tgtEl>
                                            <p:attrNameLst>
                                              <p:attrName>style.visibility</p:attrName>
                                            </p:attrNameLst>
                                          </p:cBhvr>
                                          <p:to>
                                            <p:strVal val="visible"/>
                                          </p:to>
                                        </p:set>
                                        <p:animEffect transition="in" filter="wipe(left)">
                                          <p:cBhvr>
                                            <p:cTn id="80" dur="1000"/>
                                            <p:tgtEl>
                                              <p:spTgt spid="117"/>
                                            </p:tgtEl>
                                          </p:cBhvr>
                                        </p:animEffect>
                                      </p:childTnLst>
                                    </p:cTn>
                                  </p:par>
                                </p:childTnLst>
                              </p:cTn>
                            </p:par>
                            <p:par>
                              <p:cTn id="81" fill="hold">
                                <p:stCondLst>
                                  <p:cond delay="4600"/>
                                </p:stCondLst>
                                <p:childTnLst>
                                  <p:par>
                                    <p:cTn id="82" presetID="22" presetClass="entr" presetSubtype="2" fill="hold" grpId="0" nodeType="after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wipe(right)">
                                          <p:cBhvr>
                                            <p:cTn id="84" dur="500"/>
                                            <p:tgtEl>
                                              <p:spTgt spid="113"/>
                                            </p:tgtEl>
                                          </p:cBhvr>
                                        </p:animEffect>
                                      </p:childTnLst>
                                    </p:cTn>
                                  </p:par>
                                  <p:par>
                                    <p:cTn id="85" presetID="22" presetClass="entr" presetSubtype="2" fill="hold" grpId="0" nodeType="withEffect">
                                      <p:stCondLst>
                                        <p:cond delay="200"/>
                                      </p:stCondLst>
                                      <p:childTnLst>
                                        <p:set>
                                          <p:cBhvr>
                                            <p:cTn id="86" dur="1" fill="hold">
                                              <p:stCondLst>
                                                <p:cond delay="0"/>
                                              </p:stCondLst>
                                            </p:cTn>
                                            <p:tgtEl>
                                              <p:spTgt spid="114"/>
                                            </p:tgtEl>
                                            <p:attrNameLst>
                                              <p:attrName>style.visibility</p:attrName>
                                            </p:attrNameLst>
                                          </p:cBhvr>
                                          <p:to>
                                            <p:strVal val="visible"/>
                                          </p:to>
                                        </p:set>
                                        <p:animEffect transition="in" filter="wipe(right)">
                                          <p:cBhvr>
                                            <p:cTn id="87" dur="500"/>
                                            <p:tgtEl>
                                              <p:spTgt spid="114"/>
                                            </p:tgtEl>
                                          </p:cBhvr>
                                        </p:animEffect>
                                      </p:childTnLst>
                                    </p:cTn>
                                  </p:par>
                                  <p:par>
                                    <p:cTn id="88" presetID="22" presetClass="entr" presetSubtype="2" fill="hold" grpId="0" nodeType="withEffect">
                                      <p:stCondLst>
                                        <p:cond delay="400"/>
                                      </p:stCondLst>
                                      <p:childTnLst>
                                        <p:set>
                                          <p:cBhvr>
                                            <p:cTn id="89" dur="1" fill="hold">
                                              <p:stCondLst>
                                                <p:cond delay="0"/>
                                              </p:stCondLst>
                                            </p:cTn>
                                            <p:tgtEl>
                                              <p:spTgt spid="115"/>
                                            </p:tgtEl>
                                            <p:attrNameLst>
                                              <p:attrName>style.visibility</p:attrName>
                                            </p:attrNameLst>
                                          </p:cBhvr>
                                          <p:to>
                                            <p:strVal val="visible"/>
                                          </p:to>
                                        </p:set>
                                        <p:animEffect transition="in" filter="wipe(right)">
                                          <p:cBhvr>
                                            <p:cTn id="90" dur="500"/>
                                            <p:tgtEl>
                                              <p:spTgt spid="115"/>
                                            </p:tgtEl>
                                          </p:cBhvr>
                                        </p:animEffect>
                                      </p:childTnLst>
                                    </p:cTn>
                                  </p:par>
                                  <p:par>
                                    <p:cTn id="91" presetID="22" presetClass="entr" presetSubtype="2" fill="hold" grpId="0" nodeType="withEffect">
                                      <p:stCondLst>
                                        <p:cond delay="600"/>
                                      </p:stCondLst>
                                      <p:childTnLst>
                                        <p:set>
                                          <p:cBhvr>
                                            <p:cTn id="92" dur="1" fill="hold">
                                              <p:stCondLst>
                                                <p:cond delay="0"/>
                                              </p:stCondLst>
                                            </p:cTn>
                                            <p:tgtEl>
                                              <p:spTgt spid="116"/>
                                            </p:tgtEl>
                                            <p:attrNameLst>
                                              <p:attrName>style.visibility</p:attrName>
                                            </p:attrNameLst>
                                          </p:cBhvr>
                                          <p:to>
                                            <p:strVal val="visible"/>
                                          </p:to>
                                        </p:set>
                                        <p:animEffect transition="in" filter="wipe(right)">
                                          <p:cBhvr>
                                            <p:cTn id="93" dur="500"/>
                                            <p:tgtEl>
                                              <p:spTgt spid="116"/>
                                            </p:tgtEl>
                                          </p:cBhvr>
                                        </p:animEffect>
                                      </p:childTnLst>
                                    </p:cTn>
                                  </p:par>
                                </p:childTnLst>
                              </p:cTn>
                            </p:par>
                            <p:par>
                              <p:cTn id="94" fill="hold">
                                <p:stCondLst>
                                  <p:cond delay="5700"/>
                                </p:stCondLst>
                                <p:childTnLst>
                                  <p:par>
                                    <p:cTn id="95" presetID="10" presetClass="entr" presetSubtype="0" fill="hold" grpId="0" nodeType="afterEffect">
                                      <p:stCondLst>
                                        <p:cond delay="0"/>
                                      </p:stCondLst>
                                      <p:childTnLst>
                                        <p:set>
                                          <p:cBhvr>
                                            <p:cTn id="96" dur="1" fill="hold">
                                              <p:stCondLst>
                                                <p:cond delay="0"/>
                                              </p:stCondLst>
                                            </p:cTn>
                                            <p:tgtEl>
                                              <p:spTgt spid="166"/>
                                            </p:tgtEl>
                                            <p:attrNameLst>
                                              <p:attrName>style.visibility</p:attrName>
                                            </p:attrNameLst>
                                          </p:cBhvr>
                                          <p:to>
                                            <p:strVal val="visible"/>
                                          </p:to>
                                        </p:set>
                                        <p:animEffect transition="in" filter="fade">
                                          <p:cBhvr>
                                            <p:cTn id="97" dur="7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5" grpId="0"/>
          <p:bldP spid="116" grpId="0"/>
          <p:bldP spid="117" grpId="0" animBg="1"/>
          <p:bldP spid="140" grpId="0" animBg="1"/>
          <p:bldP spid="141" grpId="0" animBg="1"/>
          <p:bldP spid="142" grpId="0" animBg="1"/>
          <p:bldP spid="143" grpId="0" animBg="1"/>
          <p:bldP spid="144" grpId="0" animBg="1"/>
          <p:bldP spid="157" grpId="0" animBg="1"/>
          <p:bldP spid="158" grpId="0" animBg="1"/>
          <p:bldP spid="161" grpId="0" animBg="1"/>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0"/>
                                            </p:tgtEl>
                                            <p:attrNameLst>
                                              <p:attrName>style.visibility</p:attrName>
                                            </p:attrNameLst>
                                          </p:cBhvr>
                                          <p:to>
                                            <p:strVal val="visible"/>
                                          </p:to>
                                        </p:set>
                                        <p:anim calcmode="lin" valueType="num">
                                          <p:cBhvr additive="base">
                                            <p:cTn id="7" dur="500" fill="hold"/>
                                            <p:tgtEl>
                                              <p:spTgt spid="140"/>
                                            </p:tgtEl>
                                            <p:attrNameLst>
                                              <p:attrName>ppt_x</p:attrName>
                                            </p:attrNameLst>
                                          </p:cBhvr>
                                          <p:tavLst>
                                            <p:tav tm="0">
                                              <p:val>
                                                <p:strVal val="#ppt_x"/>
                                              </p:val>
                                            </p:tav>
                                            <p:tav tm="100000">
                                              <p:val>
                                                <p:strVal val="#ppt_x"/>
                                              </p:val>
                                            </p:tav>
                                          </p:tavLst>
                                        </p:anim>
                                        <p:anim calcmode="lin" valueType="num">
                                          <p:cBhvr additive="base">
                                            <p:cTn id="8" dur="500" fill="hold"/>
                                            <p:tgtEl>
                                              <p:spTgt spid="14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141"/>
                                            </p:tgtEl>
                                            <p:attrNameLst>
                                              <p:attrName>style.visibility</p:attrName>
                                            </p:attrNameLst>
                                          </p:cBhvr>
                                          <p:to>
                                            <p:strVal val="visible"/>
                                          </p:to>
                                        </p:set>
                                        <p:anim calcmode="lin" valueType="num">
                                          <p:cBhvr additive="base">
                                            <p:cTn id="11" dur="500" fill="hold"/>
                                            <p:tgtEl>
                                              <p:spTgt spid="141"/>
                                            </p:tgtEl>
                                            <p:attrNameLst>
                                              <p:attrName>ppt_x</p:attrName>
                                            </p:attrNameLst>
                                          </p:cBhvr>
                                          <p:tavLst>
                                            <p:tav tm="0">
                                              <p:val>
                                                <p:strVal val="#ppt_x"/>
                                              </p:val>
                                            </p:tav>
                                            <p:tav tm="100000">
                                              <p:val>
                                                <p:strVal val="#ppt_x"/>
                                              </p:val>
                                            </p:tav>
                                          </p:tavLst>
                                        </p:anim>
                                        <p:anim calcmode="lin" valueType="num">
                                          <p:cBhvr additive="base">
                                            <p:cTn id="12" dur="500" fill="hold"/>
                                            <p:tgtEl>
                                              <p:spTgt spid="14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00"/>
                                      </p:stCondLst>
                                      <p:childTnLst>
                                        <p:set>
                                          <p:cBhvr>
                                            <p:cTn id="14" dur="1" fill="hold">
                                              <p:stCondLst>
                                                <p:cond delay="0"/>
                                              </p:stCondLst>
                                            </p:cTn>
                                            <p:tgtEl>
                                              <p:spTgt spid="142"/>
                                            </p:tgtEl>
                                            <p:attrNameLst>
                                              <p:attrName>style.visibility</p:attrName>
                                            </p:attrNameLst>
                                          </p:cBhvr>
                                          <p:to>
                                            <p:strVal val="visible"/>
                                          </p:to>
                                        </p:set>
                                        <p:anim calcmode="lin" valueType="num">
                                          <p:cBhvr additive="base">
                                            <p:cTn id="15" dur="500" fill="hold"/>
                                            <p:tgtEl>
                                              <p:spTgt spid="142"/>
                                            </p:tgtEl>
                                            <p:attrNameLst>
                                              <p:attrName>ppt_x</p:attrName>
                                            </p:attrNameLst>
                                          </p:cBhvr>
                                          <p:tavLst>
                                            <p:tav tm="0">
                                              <p:val>
                                                <p:strVal val="#ppt_x"/>
                                              </p:val>
                                            </p:tav>
                                            <p:tav tm="100000">
                                              <p:val>
                                                <p:strVal val="#ppt_x"/>
                                              </p:val>
                                            </p:tav>
                                          </p:tavLst>
                                        </p:anim>
                                        <p:anim calcmode="lin" valueType="num">
                                          <p:cBhvr additive="base">
                                            <p:cTn id="16" dur="500" fill="hold"/>
                                            <p:tgtEl>
                                              <p:spTgt spid="14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300"/>
                                      </p:stCondLst>
                                      <p:childTnLst>
                                        <p:set>
                                          <p:cBhvr>
                                            <p:cTn id="18" dur="1" fill="hold">
                                              <p:stCondLst>
                                                <p:cond delay="0"/>
                                              </p:stCondLst>
                                            </p:cTn>
                                            <p:tgtEl>
                                              <p:spTgt spid="143"/>
                                            </p:tgtEl>
                                            <p:attrNameLst>
                                              <p:attrName>style.visibility</p:attrName>
                                            </p:attrNameLst>
                                          </p:cBhvr>
                                          <p:to>
                                            <p:strVal val="visible"/>
                                          </p:to>
                                        </p:set>
                                        <p:anim calcmode="lin" valueType="num">
                                          <p:cBhvr additive="base">
                                            <p:cTn id="19" dur="500" fill="hold"/>
                                            <p:tgtEl>
                                              <p:spTgt spid="143"/>
                                            </p:tgtEl>
                                            <p:attrNameLst>
                                              <p:attrName>ppt_x</p:attrName>
                                            </p:attrNameLst>
                                          </p:cBhvr>
                                          <p:tavLst>
                                            <p:tav tm="0">
                                              <p:val>
                                                <p:strVal val="#ppt_x"/>
                                              </p:val>
                                            </p:tav>
                                            <p:tav tm="100000">
                                              <p:val>
                                                <p:strVal val="#ppt_x"/>
                                              </p:val>
                                            </p:tav>
                                          </p:tavLst>
                                        </p:anim>
                                        <p:anim calcmode="lin" valueType="num">
                                          <p:cBhvr additive="base">
                                            <p:cTn id="20" dur="500" fill="hold"/>
                                            <p:tgtEl>
                                              <p:spTgt spid="143"/>
                                            </p:tgtEl>
                                            <p:attrNameLst>
                                              <p:attrName>ppt_y</p:attrName>
                                            </p:attrNameLst>
                                          </p:cBhvr>
                                          <p:tavLst>
                                            <p:tav tm="0">
                                              <p:val>
                                                <p:strVal val="1+#ppt_h/2"/>
                                              </p:val>
                                            </p:tav>
                                            <p:tav tm="100000">
                                              <p:val>
                                                <p:strVal val="#ppt_y"/>
                                              </p:val>
                                            </p:tav>
                                          </p:tavLst>
                                        </p:anim>
                                      </p:childTnLst>
                                    </p:cTn>
                                  </p:par>
                                  <p:par>
                                    <p:cTn id="21" presetID="31" presetClass="entr" presetSubtype="0" fill="hold" grpId="0" nodeType="withEffect">
                                      <p:stCondLst>
                                        <p:cond delay="400"/>
                                      </p:stCondLst>
                                      <p:childTnLst>
                                        <p:set>
                                          <p:cBhvr>
                                            <p:cTn id="22" dur="1" fill="hold">
                                              <p:stCondLst>
                                                <p:cond delay="0"/>
                                              </p:stCondLst>
                                            </p:cTn>
                                            <p:tgtEl>
                                              <p:spTgt spid="144"/>
                                            </p:tgtEl>
                                            <p:attrNameLst>
                                              <p:attrName>style.visibility</p:attrName>
                                            </p:attrNameLst>
                                          </p:cBhvr>
                                          <p:to>
                                            <p:strVal val="visible"/>
                                          </p:to>
                                        </p:set>
                                        <p:anim calcmode="lin" valueType="num">
                                          <p:cBhvr>
                                            <p:cTn id="23" dur="500" fill="hold"/>
                                            <p:tgtEl>
                                              <p:spTgt spid="144"/>
                                            </p:tgtEl>
                                            <p:attrNameLst>
                                              <p:attrName>ppt_w</p:attrName>
                                            </p:attrNameLst>
                                          </p:cBhvr>
                                          <p:tavLst>
                                            <p:tav tm="0">
                                              <p:val>
                                                <p:fltVal val="0"/>
                                              </p:val>
                                            </p:tav>
                                            <p:tav tm="100000">
                                              <p:val>
                                                <p:strVal val="#ppt_w"/>
                                              </p:val>
                                            </p:tav>
                                          </p:tavLst>
                                        </p:anim>
                                        <p:anim calcmode="lin" valueType="num">
                                          <p:cBhvr>
                                            <p:cTn id="24" dur="500" fill="hold"/>
                                            <p:tgtEl>
                                              <p:spTgt spid="144"/>
                                            </p:tgtEl>
                                            <p:attrNameLst>
                                              <p:attrName>ppt_h</p:attrName>
                                            </p:attrNameLst>
                                          </p:cBhvr>
                                          <p:tavLst>
                                            <p:tav tm="0">
                                              <p:val>
                                                <p:fltVal val="0"/>
                                              </p:val>
                                            </p:tav>
                                            <p:tav tm="100000">
                                              <p:val>
                                                <p:strVal val="#ppt_h"/>
                                              </p:val>
                                            </p:tav>
                                          </p:tavLst>
                                        </p:anim>
                                        <p:anim calcmode="lin" valueType="num">
                                          <p:cBhvr>
                                            <p:cTn id="25" dur="500" fill="hold"/>
                                            <p:tgtEl>
                                              <p:spTgt spid="144"/>
                                            </p:tgtEl>
                                            <p:attrNameLst>
                                              <p:attrName>style.rotation</p:attrName>
                                            </p:attrNameLst>
                                          </p:cBhvr>
                                          <p:tavLst>
                                            <p:tav tm="0">
                                              <p:val>
                                                <p:fltVal val="90"/>
                                              </p:val>
                                            </p:tav>
                                            <p:tav tm="100000">
                                              <p:val>
                                                <p:fltVal val="0"/>
                                              </p:val>
                                            </p:tav>
                                          </p:tavLst>
                                        </p:anim>
                                        <p:animEffect transition="in" filter="fade">
                                          <p:cBhvr>
                                            <p:cTn id="26" dur="500"/>
                                            <p:tgtEl>
                                              <p:spTgt spid="144"/>
                                            </p:tgtEl>
                                          </p:cBhvr>
                                        </p:animEffect>
                                      </p:childTnLst>
                                    </p:cTn>
                                  </p:par>
                                  <p:par>
                                    <p:cTn id="27" presetID="31" presetClass="entr" presetSubtype="0" fill="hold" grpId="0" nodeType="withEffect">
                                      <p:stCondLst>
                                        <p:cond delay="500"/>
                                      </p:stCondLst>
                                      <p:childTnLst>
                                        <p:set>
                                          <p:cBhvr>
                                            <p:cTn id="28" dur="1" fill="hold">
                                              <p:stCondLst>
                                                <p:cond delay="0"/>
                                              </p:stCondLst>
                                            </p:cTn>
                                            <p:tgtEl>
                                              <p:spTgt spid="157"/>
                                            </p:tgtEl>
                                            <p:attrNameLst>
                                              <p:attrName>style.visibility</p:attrName>
                                            </p:attrNameLst>
                                          </p:cBhvr>
                                          <p:to>
                                            <p:strVal val="visible"/>
                                          </p:to>
                                        </p:set>
                                        <p:anim calcmode="lin" valueType="num">
                                          <p:cBhvr>
                                            <p:cTn id="29" dur="500" fill="hold"/>
                                            <p:tgtEl>
                                              <p:spTgt spid="157"/>
                                            </p:tgtEl>
                                            <p:attrNameLst>
                                              <p:attrName>ppt_w</p:attrName>
                                            </p:attrNameLst>
                                          </p:cBhvr>
                                          <p:tavLst>
                                            <p:tav tm="0">
                                              <p:val>
                                                <p:fltVal val="0"/>
                                              </p:val>
                                            </p:tav>
                                            <p:tav tm="100000">
                                              <p:val>
                                                <p:strVal val="#ppt_w"/>
                                              </p:val>
                                            </p:tav>
                                          </p:tavLst>
                                        </p:anim>
                                        <p:anim calcmode="lin" valueType="num">
                                          <p:cBhvr>
                                            <p:cTn id="30" dur="500" fill="hold"/>
                                            <p:tgtEl>
                                              <p:spTgt spid="157"/>
                                            </p:tgtEl>
                                            <p:attrNameLst>
                                              <p:attrName>ppt_h</p:attrName>
                                            </p:attrNameLst>
                                          </p:cBhvr>
                                          <p:tavLst>
                                            <p:tav tm="0">
                                              <p:val>
                                                <p:fltVal val="0"/>
                                              </p:val>
                                            </p:tav>
                                            <p:tav tm="100000">
                                              <p:val>
                                                <p:strVal val="#ppt_h"/>
                                              </p:val>
                                            </p:tav>
                                          </p:tavLst>
                                        </p:anim>
                                        <p:anim calcmode="lin" valueType="num">
                                          <p:cBhvr>
                                            <p:cTn id="31" dur="500" fill="hold"/>
                                            <p:tgtEl>
                                              <p:spTgt spid="157"/>
                                            </p:tgtEl>
                                            <p:attrNameLst>
                                              <p:attrName>style.rotation</p:attrName>
                                            </p:attrNameLst>
                                          </p:cBhvr>
                                          <p:tavLst>
                                            <p:tav tm="0">
                                              <p:val>
                                                <p:fltVal val="90"/>
                                              </p:val>
                                            </p:tav>
                                            <p:tav tm="100000">
                                              <p:val>
                                                <p:fltVal val="0"/>
                                              </p:val>
                                            </p:tav>
                                          </p:tavLst>
                                        </p:anim>
                                        <p:animEffect transition="in" filter="fade">
                                          <p:cBhvr>
                                            <p:cTn id="32" dur="500"/>
                                            <p:tgtEl>
                                              <p:spTgt spid="157"/>
                                            </p:tgtEl>
                                          </p:cBhvr>
                                        </p:animEffect>
                                      </p:childTnLst>
                                    </p:cTn>
                                  </p:par>
                                  <p:par>
                                    <p:cTn id="33" presetID="31" presetClass="entr" presetSubtype="0" fill="hold" grpId="0" nodeType="withEffect">
                                      <p:stCondLst>
                                        <p:cond delay="600"/>
                                      </p:stCondLst>
                                      <p:childTnLst>
                                        <p:set>
                                          <p:cBhvr>
                                            <p:cTn id="34" dur="1" fill="hold">
                                              <p:stCondLst>
                                                <p:cond delay="0"/>
                                              </p:stCondLst>
                                            </p:cTn>
                                            <p:tgtEl>
                                              <p:spTgt spid="161"/>
                                            </p:tgtEl>
                                            <p:attrNameLst>
                                              <p:attrName>style.visibility</p:attrName>
                                            </p:attrNameLst>
                                          </p:cBhvr>
                                          <p:to>
                                            <p:strVal val="visible"/>
                                          </p:to>
                                        </p:set>
                                        <p:anim calcmode="lin" valueType="num">
                                          <p:cBhvr>
                                            <p:cTn id="35" dur="500" fill="hold"/>
                                            <p:tgtEl>
                                              <p:spTgt spid="161"/>
                                            </p:tgtEl>
                                            <p:attrNameLst>
                                              <p:attrName>ppt_w</p:attrName>
                                            </p:attrNameLst>
                                          </p:cBhvr>
                                          <p:tavLst>
                                            <p:tav tm="0">
                                              <p:val>
                                                <p:fltVal val="0"/>
                                              </p:val>
                                            </p:tav>
                                            <p:tav tm="100000">
                                              <p:val>
                                                <p:strVal val="#ppt_w"/>
                                              </p:val>
                                            </p:tav>
                                          </p:tavLst>
                                        </p:anim>
                                        <p:anim calcmode="lin" valueType="num">
                                          <p:cBhvr>
                                            <p:cTn id="36" dur="500" fill="hold"/>
                                            <p:tgtEl>
                                              <p:spTgt spid="161"/>
                                            </p:tgtEl>
                                            <p:attrNameLst>
                                              <p:attrName>ppt_h</p:attrName>
                                            </p:attrNameLst>
                                          </p:cBhvr>
                                          <p:tavLst>
                                            <p:tav tm="0">
                                              <p:val>
                                                <p:fltVal val="0"/>
                                              </p:val>
                                            </p:tav>
                                            <p:tav tm="100000">
                                              <p:val>
                                                <p:strVal val="#ppt_h"/>
                                              </p:val>
                                            </p:tav>
                                          </p:tavLst>
                                        </p:anim>
                                        <p:anim calcmode="lin" valueType="num">
                                          <p:cBhvr>
                                            <p:cTn id="37" dur="500" fill="hold"/>
                                            <p:tgtEl>
                                              <p:spTgt spid="161"/>
                                            </p:tgtEl>
                                            <p:attrNameLst>
                                              <p:attrName>style.rotation</p:attrName>
                                            </p:attrNameLst>
                                          </p:cBhvr>
                                          <p:tavLst>
                                            <p:tav tm="0">
                                              <p:val>
                                                <p:fltVal val="90"/>
                                              </p:val>
                                            </p:tav>
                                            <p:tav tm="100000">
                                              <p:val>
                                                <p:fltVal val="0"/>
                                              </p:val>
                                            </p:tav>
                                          </p:tavLst>
                                        </p:anim>
                                        <p:animEffect transition="in" filter="fade">
                                          <p:cBhvr>
                                            <p:cTn id="38" dur="500"/>
                                            <p:tgtEl>
                                              <p:spTgt spid="161"/>
                                            </p:tgtEl>
                                          </p:cBhvr>
                                        </p:animEffect>
                                      </p:childTnLst>
                                    </p:cTn>
                                  </p:par>
                                  <p:par>
                                    <p:cTn id="39" presetID="31" presetClass="entr" presetSubtype="0" fill="hold" grpId="0" nodeType="withEffect">
                                      <p:stCondLst>
                                        <p:cond delay="700"/>
                                      </p:stCondLst>
                                      <p:childTnLst>
                                        <p:set>
                                          <p:cBhvr>
                                            <p:cTn id="40" dur="1" fill="hold">
                                              <p:stCondLst>
                                                <p:cond delay="0"/>
                                              </p:stCondLst>
                                            </p:cTn>
                                            <p:tgtEl>
                                              <p:spTgt spid="158"/>
                                            </p:tgtEl>
                                            <p:attrNameLst>
                                              <p:attrName>style.visibility</p:attrName>
                                            </p:attrNameLst>
                                          </p:cBhvr>
                                          <p:to>
                                            <p:strVal val="visible"/>
                                          </p:to>
                                        </p:set>
                                        <p:anim calcmode="lin" valueType="num">
                                          <p:cBhvr>
                                            <p:cTn id="41" dur="500" fill="hold"/>
                                            <p:tgtEl>
                                              <p:spTgt spid="158"/>
                                            </p:tgtEl>
                                            <p:attrNameLst>
                                              <p:attrName>ppt_w</p:attrName>
                                            </p:attrNameLst>
                                          </p:cBhvr>
                                          <p:tavLst>
                                            <p:tav tm="0">
                                              <p:val>
                                                <p:fltVal val="0"/>
                                              </p:val>
                                            </p:tav>
                                            <p:tav tm="100000">
                                              <p:val>
                                                <p:strVal val="#ppt_w"/>
                                              </p:val>
                                            </p:tav>
                                          </p:tavLst>
                                        </p:anim>
                                        <p:anim calcmode="lin" valueType="num">
                                          <p:cBhvr>
                                            <p:cTn id="42" dur="500" fill="hold"/>
                                            <p:tgtEl>
                                              <p:spTgt spid="158"/>
                                            </p:tgtEl>
                                            <p:attrNameLst>
                                              <p:attrName>ppt_h</p:attrName>
                                            </p:attrNameLst>
                                          </p:cBhvr>
                                          <p:tavLst>
                                            <p:tav tm="0">
                                              <p:val>
                                                <p:fltVal val="0"/>
                                              </p:val>
                                            </p:tav>
                                            <p:tav tm="100000">
                                              <p:val>
                                                <p:strVal val="#ppt_h"/>
                                              </p:val>
                                            </p:tav>
                                          </p:tavLst>
                                        </p:anim>
                                        <p:anim calcmode="lin" valueType="num">
                                          <p:cBhvr>
                                            <p:cTn id="43" dur="500" fill="hold"/>
                                            <p:tgtEl>
                                              <p:spTgt spid="158"/>
                                            </p:tgtEl>
                                            <p:attrNameLst>
                                              <p:attrName>style.rotation</p:attrName>
                                            </p:attrNameLst>
                                          </p:cBhvr>
                                          <p:tavLst>
                                            <p:tav tm="0">
                                              <p:val>
                                                <p:fltVal val="90"/>
                                              </p:val>
                                            </p:tav>
                                            <p:tav tm="100000">
                                              <p:val>
                                                <p:fltVal val="0"/>
                                              </p:val>
                                            </p:tav>
                                          </p:tavLst>
                                        </p:anim>
                                        <p:animEffect transition="in" filter="fade">
                                          <p:cBhvr>
                                            <p:cTn id="44" dur="500"/>
                                            <p:tgtEl>
                                              <p:spTgt spid="158"/>
                                            </p:tgtEl>
                                          </p:cBhvr>
                                        </p:animEffect>
                                      </p:childTnLst>
                                    </p:cTn>
                                  </p:par>
                                </p:childTnLst>
                              </p:cTn>
                            </p:par>
                            <p:par>
                              <p:cTn id="45" fill="hold">
                                <p:stCondLst>
                                  <p:cond delay="1200"/>
                                </p:stCondLst>
                                <p:childTnLst>
                                  <p:par>
                                    <p:cTn id="46" presetID="53" presetClass="entr" presetSubtype="16" fill="hold" nodeType="afterEffect">
                                      <p:stCondLst>
                                        <p:cond delay="0"/>
                                      </p:stCondLst>
                                      <p:childTnLst>
                                        <p:set>
                                          <p:cBhvr>
                                            <p:cTn id="47" dur="1" fill="hold">
                                              <p:stCondLst>
                                                <p:cond delay="0"/>
                                              </p:stCondLst>
                                            </p:cTn>
                                            <p:tgtEl>
                                              <p:spTgt spid="118"/>
                                            </p:tgtEl>
                                            <p:attrNameLst>
                                              <p:attrName>style.visibility</p:attrName>
                                            </p:attrNameLst>
                                          </p:cBhvr>
                                          <p:to>
                                            <p:strVal val="visible"/>
                                          </p:to>
                                        </p:set>
                                        <p:anim calcmode="lin" valueType="num">
                                          <p:cBhvr>
                                            <p:cTn id="48" dur="300" fill="hold"/>
                                            <p:tgtEl>
                                              <p:spTgt spid="118"/>
                                            </p:tgtEl>
                                            <p:attrNameLst>
                                              <p:attrName>ppt_w</p:attrName>
                                            </p:attrNameLst>
                                          </p:cBhvr>
                                          <p:tavLst>
                                            <p:tav tm="0">
                                              <p:val>
                                                <p:fltVal val="0"/>
                                              </p:val>
                                            </p:tav>
                                            <p:tav tm="100000">
                                              <p:val>
                                                <p:strVal val="#ppt_w"/>
                                              </p:val>
                                            </p:tav>
                                          </p:tavLst>
                                        </p:anim>
                                        <p:anim calcmode="lin" valueType="num">
                                          <p:cBhvr>
                                            <p:cTn id="49" dur="300" fill="hold"/>
                                            <p:tgtEl>
                                              <p:spTgt spid="118"/>
                                            </p:tgtEl>
                                            <p:attrNameLst>
                                              <p:attrName>ppt_h</p:attrName>
                                            </p:attrNameLst>
                                          </p:cBhvr>
                                          <p:tavLst>
                                            <p:tav tm="0">
                                              <p:val>
                                                <p:fltVal val="0"/>
                                              </p:val>
                                            </p:tav>
                                            <p:tav tm="100000">
                                              <p:val>
                                                <p:strVal val="#ppt_h"/>
                                              </p:val>
                                            </p:tav>
                                          </p:tavLst>
                                        </p:anim>
                                        <p:animEffect transition="in" filter="fade">
                                          <p:cBhvr>
                                            <p:cTn id="50" dur="300"/>
                                            <p:tgtEl>
                                              <p:spTgt spid="118"/>
                                            </p:tgtEl>
                                          </p:cBhvr>
                                        </p:animEffect>
                                      </p:childTnLst>
                                    </p:cTn>
                                  </p:par>
                                  <p:par>
                                    <p:cTn id="51" presetID="6" presetClass="emph" presetSubtype="0" autoRev="1" fill="hold" nodeType="withEffect">
                                      <p:stCondLst>
                                        <p:cond delay="300"/>
                                      </p:stCondLst>
                                      <p:childTnLst>
                                        <p:animScale>
                                          <p:cBhvr>
                                            <p:cTn id="52" dur="150" fill="hold"/>
                                            <p:tgtEl>
                                              <p:spTgt spid="118"/>
                                            </p:tgtEl>
                                          </p:cBhvr>
                                          <p:by x="110000" y="110000"/>
                                        </p:animScale>
                                      </p:childTnLst>
                                    </p:cTn>
                                  </p:par>
                                </p:childTnLst>
                              </p:cTn>
                            </p:par>
                            <p:par>
                              <p:cTn id="53" fill="hold">
                                <p:stCondLst>
                                  <p:cond delay="1800"/>
                                </p:stCondLst>
                                <p:childTnLst>
                                  <p:par>
                                    <p:cTn id="54" presetID="53" presetClass="entr" presetSubtype="16" fill="hold" nodeType="afterEffect">
                                      <p:stCondLst>
                                        <p:cond delay="0"/>
                                      </p:stCondLst>
                                      <p:childTnLst>
                                        <p:set>
                                          <p:cBhvr>
                                            <p:cTn id="55" dur="1" fill="hold">
                                              <p:stCondLst>
                                                <p:cond delay="0"/>
                                              </p:stCondLst>
                                            </p:cTn>
                                            <p:tgtEl>
                                              <p:spTgt spid="123"/>
                                            </p:tgtEl>
                                            <p:attrNameLst>
                                              <p:attrName>style.visibility</p:attrName>
                                            </p:attrNameLst>
                                          </p:cBhvr>
                                          <p:to>
                                            <p:strVal val="visible"/>
                                          </p:to>
                                        </p:set>
                                        <p:anim calcmode="lin" valueType="num">
                                          <p:cBhvr>
                                            <p:cTn id="56" dur="300" fill="hold"/>
                                            <p:tgtEl>
                                              <p:spTgt spid="123"/>
                                            </p:tgtEl>
                                            <p:attrNameLst>
                                              <p:attrName>ppt_w</p:attrName>
                                            </p:attrNameLst>
                                          </p:cBhvr>
                                          <p:tavLst>
                                            <p:tav tm="0">
                                              <p:val>
                                                <p:fltVal val="0"/>
                                              </p:val>
                                            </p:tav>
                                            <p:tav tm="100000">
                                              <p:val>
                                                <p:strVal val="#ppt_w"/>
                                              </p:val>
                                            </p:tav>
                                          </p:tavLst>
                                        </p:anim>
                                        <p:anim calcmode="lin" valueType="num">
                                          <p:cBhvr>
                                            <p:cTn id="57" dur="300" fill="hold"/>
                                            <p:tgtEl>
                                              <p:spTgt spid="123"/>
                                            </p:tgtEl>
                                            <p:attrNameLst>
                                              <p:attrName>ppt_h</p:attrName>
                                            </p:attrNameLst>
                                          </p:cBhvr>
                                          <p:tavLst>
                                            <p:tav tm="0">
                                              <p:val>
                                                <p:fltVal val="0"/>
                                              </p:val>
                                            </p:tav>
                                            <p:tav tm="100000">
                                              <p:val>
                                                <p:strVal val="#ppt_h"/>
                                              </p:val>
                                            </p:tav>
                                          </p:tavLst>
                                        </p:anim>
                                        <p:animEffect transition="in" filter="fade">
                                          <p:cBhvr>
                                            <p:cTn id="58" dur="300"/>
                                            <p:tgtEl>
                                              <p:spTgt spid="123"/>
                                            </p:tgtEl>
                                          </p:cBhvr>
                                        </p:animEffect>
                                      </p:childTnLst>
                                    </p:cTn>
                                  </p:par>
                                  <p:par>
                                    <p:cTn id="59" presetID="6" presetClass="emph" presetSubtype="0" autoRev="1" fill="hold" nodeType="withEffect">
                                      <p:stCondLst>
                                        <p:cond delay="300"/>
                                      </p:stCondLst>
                                      <p:childTnLst>
                                        <p:animScale>
                                          <p:cBhvr>
                                            <p:cTn id="60" dur="150" fill="hold"/>
                                            <p:tgtEl>
                                              <p:spTgt spid="123"/>
                                            </p:tgtEl>
                                          </p:cBhvr>
                                          <p:by x="110000" y="110000"/>
                                        </p:animScale>
                                      </p:childTnLst>
                                    </p:cTn>
                                  </p:par>
                                </p:childTnLst>
                              </p:cTn>
                            </p:par>
                            <p:par>
                              <p:cTn id="61" fill="hold">
                                <p:stCondLst>
                                  <p:cond delay="2400"/>
                                </p:stCondLst>
                                <p:childTnLst>
                                  <p:par>
                                    <p:cTn id="62" presetID="53" presetClass="entr" presetSubtype="16" fill="hold" nodeType="afterEffect">
                                      <p:stCondLst>
                                        <p:cond delay="0"/>
                                      </p:stCondLst>
                                      <p:childTnLst>
                                        <p:set>
                                          <p:cBhvr>
                                            <p:cTn id="63" dur="1" fill="hold">
                                              <p:stCondLst>
                                                <p:cond delay="0"/>
                                              </p:stCondLst>
                                            </p:cTn>
                                            <p:tgtEl>
                                              <p:spTgt spid="128"/>
                                            </p:tgtEl>
                                            <p:attrNameLst>
                                              <p:attrName>style.visibility</p:attrName>
                                            </p:attrNameLst>
                                          </p:cBhvr>
                                          <p:to>
                                            <p:strVal val="visible"/>
                                          </p:to>
                                        </p:set>
                                        <p:anim calcmode="lin" valueType="num">
                                          <p:cBhvr>
                                            <p:cTn id="64" dur="300" fill="hold"/>
                                            <p:tgtEl>
                                              <p:spTgt spid="128"/>
                                            </p:tgtEl>
                                            <p:attrNameLst>
                                              <p:attrName>ppt_w</p:attrName>
                                            </p:attrNameLst>
                                          </p:cBhvr>
                                          <p:tavLst>
                                            <p:tav tm="0">
                                              <p:val>
                                                <p:fltVal val="0"/>
                                              </p:val>
                                            </p:tav>
                                            <p:tav tm="100000">
                                              <p:val>
                                                <p:strVal val="#ppt_w"/>
                                              </p:val>
                                            </p:tav>
                                          </p:tavLst>
                                        </p:anim>
                                        <p:anim calcmode="lin" valueType="num">
                                          <p:cBhvr>
                                            <p:cTn id="65" dur="300" fill="hold"/>
                                            <p:tgtEl>
                                              <p:spTgt spid="128"/>
                                            </p:tgtEl>
                                            <p:attrNameLst>
                                              <p:attrName>ppt_h</p:attrName>
                                            </p:attrNameLst>
                                          </p:cBhvr>
                                          <p:tavLst>
                                            <p:tav tm="0">
                                              <p:val>
                                                <p:fltVal val="0"/>
                                              </p:val>
                                            </p:tav>
                                            <p:tav tm="100000">
                                              <p:val>
                                                <p:strVal val="#ppt_h"/>
                                              </p:val>
                                            </p:tav>
                                          </p:tavLst>
                                        </p:anim>
                                        <p:animEffect transition="in" filter="fade">
                                          <p:cBhvr>
                                            <p:cTn id="66" dur="300"/>
                                            <p:tgtEl>
                                              <p:spTgt spid="128"/>
                                            </p:tgtEl>
                                          </p:cBhvr>
                                        </p:animEffect>
                                      </p:childTnLst>
                                    </p:cTn>
                                  </p:par>
                                  <p:par>
                                    <p:cTn id="67" presetID="6" presetClass="emph" presetSubtype="0" autoRev="1" fill="hold" nodeType="withEffect">
                                      <p:stCondLst>
                                        <p:cond delay="300"/>
                                      </p:stCondLst>
                                      <p:childTnLst>
                                        <p:animScale>
                                          <p:cBhvr>
                                            <p:cTn id="68" dur="150" fill="hold"/>
                                            <p:tgtEl>
                                              <p:spTgt spid="128"/>
                                            </p:tgtEl>
                                          </p:cBhvr>
                                          <p:by x="110000" y="110000"/>
                                        </p:animScale>
                                      </p:childTnLst>
                                    </p:cTn>
                                  </p:par>
                                </p:childTnLst>
                              </p:cTn>
                            </p:par>
                            <p:par>
                              <p:cTn id="69" fill="hold">
                                <p:stCondLst>
                                  <p:cond delay="3000"/>
                                </p:stCondLst>
                                <p:childTnLst>
                                  <p:par>
                                    <p:cTn id="70" presetID="53" presetClass="entr" presetSubtype="16" fill="hold" nodeType="afterEffect">
                                      <p:stCondLst>
                                        <p:cond delay="0"/>
                                      </p:stCondLst>
                                      <p:childTnLst>
                                        <p:set>
                                          <p:cBhvr>
                                            <p:cTn id="71" dur="1" fill="hold">
                                              <p:stCondLst>
                                                <p:cond delay="0"/>
                                              </p:stCondLst>
                                            </p:cTn>
                                            <p:tgtEl>
                                              <p:spTgt spid="133"/>
                                            </p:tgtEl>
                                            <p:attrNameLst>
                                              <p:attrName>style.visibility</p:attrName>
                                            </p:attrNameLst>
                                          </p:cBhvr>
                                          <p:to>
                                            <p:strVal val="visible"/>
                                          </p:to>
                                        </p:set>
                                        <p:anim calcmode="lin" valueType="num">
                                          <p:cBhvr>
                                            <p:cTn id="72" dur="300" fill="hold"/>
                                            <p:tgtEl>
                                              <p:spTgt spid="133"/>
                                            </p:tgtEl>
                                            <p:attrNameLst>
                                              <p:attrName>ppt_w</p:attrName>
                                            </p:attrNameLst>
                                          </p:cBhvr>
                                          <p:tavLst>
                                            <p:tav tm="0">
                                              <p:val>
                                                <p:fltVal val="0"/>
                                              </p:val>
                                            </p:tav>
                                            <p:tav tm="100000">
                                              <p:val>
                                                <p:strVal val="#ppt_w"/>
                                              </p:val>
                                            </p:tav>
                                          </p:tavLst>
                                        </p:anim>
                                        <p:anim calcmode="lin" valueType="num">
                                          <p:cBhvr>
                                            <p:cTn id="73" dur="300" fill="hold"/>
                                            <p:tgtEl>
                                              <p:spTgt spid="133"/>
                                            </p:tgtEl>
                                            <p:attrNameLst>
                                              <p:attrName>ppt_h</p:attrName>
                                            </p:attrNameLst>
                                          </p:cBhvr>
                                          <p:tavLst>
                                            <p:tav tm="0">
                                              <p:val>
                                                <p:fltVal val="0"/>
                                              </p:val>
                                            </p:tav>
                                            <p:tav tm="100000">
                                              <p:val>
                                                <p:strVal val="#ppt_h"/>
                                              </p:val>
                                            </p:tav>
                                          </p:tavLst>
                                        </p:anim>
                                        <p:animEffect transition="in" filter="fade">
                                          <p:cBhvr>
                                            <p:cTn id="74" dur="300"/>
                                            <p:tgtEl>
                                              <p:spTgt spid="133"/>
                                            </p:tgtEl>
                                          </p:cBhvr>
                                        </p:animEffect>
                                      </p:childTnLst>
                                    </p:cTn>
                                  </p:par>
                                  <p:par>
                                    <p:cTn id="75" presetID="6" presetClass="emph" presetSubtype="0" autoRev="1" fill="hold" nodeType="withEffect">
                                      <p:stCondLst>
                                        <p:cond delay="300"/>
                                      </p:stCondLst>
                                      <p:childTnLst>
                                        <p:animScale>
                                          <p:cBhvr>
                                            <p:cTn id="76" dur="150" fill="hold"/>
                                            <p:tgtEl>
                                              <p:spTgt spid="133"/>
                                            </p:tgtEl>
                                          </p:cBhvr>
                                          <p:by x="110000" y="110000"/>
                                        </p:animScale>
                                      </p:childTnLst>
                                    </p:cTn>
                                  </p:par>
                                </p:childTnLst>
                              </p:cTn>
                            </p:par>
                            <p:par>
                              <p:cTn id="77" fill="hold">
                                <p:stCondLst>
                                  <p:cond delay="3600"/>
                                </p:stCondLst>
                                <p:childTnLst>
                                  <p:par>
                                    <p:cTn id="78" presetID="22" presetClass="entr" presetSubtype="8" fill="hold" grpId="0" nodeType="afterEffect">
                                      <p:stCondLst>
                                        <p:cond delay="0"/>
                                      </p:stCondLst>
                                      <p:childTnLst>
                                        <p:set>
                                          <p:cBhvr>
                                            <p:cTn id="79" dur="1" fill="hold">
                                              <p:stCondLst>
                                                <p:cond delay="0"/>
                                              </p:stCondLst>
                                            </p:cTn>
                                            <p:tgtEl>
                                              <p:spTgt spid="117"/>
                                            </p:tgtEl>
                                            <p:attrNameLst>
                                              <p:attrName>style.visibility</p:attrName>
                                            </p:attrNameLst>
                                          </p:cBhvr>
                                          <p:to>
                                            <p:strVal val="visible"/>
                                          </p:to>
                                        </p:set>
                                        <p:animEffect transition="in" filter="wipe(left)">
                                          <p:cBhvr>
                                            <p:cTn id="80" dur="1000"/>
                                            <p:tgtEl>
                                              <p:spTgt spid="117"/>
                                            </p:tgtEl>
                                          </p:cBhvr>
                                        </p:animEffect>
                                      </p:childTnLst>
                                    </p:cTn>
                                  </p:par>
                                </p:childTnLst>
                              </p:cTn>
                            </p:par>
                            <p:par>
                              <p:cTn id="81" fill="hold">
                                <p:stCondLst>
                                  <p:cond delay="4600"/>
                                </p:stCondLst>
                                <p:childTnLst>
                                  <p:par>
                                    <p:cTn id="82" presetID="22" presetClass="entr" presetSubtype="2" fill="hold" grpId="0" nodeType="after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wipe(right)">
                                          <p:cBhvr>
                                            <p:cTn id="84" dur="500"/>
                                            <p:tgtEl>
                                              <p:spTgt spid="113"/>
                                            </p:tgtEl>
                                          </p:cBhvr>
                                        </p:animEffect>
                                      </p:childTnLst>
                                    </p:cTn>
                                  </p:par>
                                  <p:par>
                                    <p:cTn id="85" presetID="22" presetClass="entr" presetSubtype="2" fill="hold" grpId="0" nodeType="withEffect">
                                      <p:stCondLst>
                                        <p:cond delay="200"/>
                                      </p:stCondLst>
                                      <p:childTnLst>
                                        <p:set>
                                          <p:cBhvr>
                                            <p:cTn id="86" dur="1" fill="hold">
                                              <p:stCondLst>
                                                <p:cond delay="0"/>
                                              </p:stCondLst>
                                            </p:cTn>
                                            <p:tgtEl>
                                              <p:spTgt spid="114"/>
                                            </p:tgtEl>
                                            <p:attrNameLst>
                                              <p:attrName>style.visibility</p:attrName>
                                            </p:attrNameLst>
                                          </p:cBhvr>
                                          <p:to>
                                            <p:strVal val="visible"/>
                                          </p:to>
                                        </p:set>
                                        <p:animEffect transition="in" filter="wipe(right)">
                                          <p:cBhvr>
                                            <p:cTn id="87" dur="500"/>
                                            <p:tgtEl>
                                              <p:spTgt spid="114"/>
                                            </p:tgtEl>
                                          </p:cBhvr>
                                        </p:animEffect>
                                      </p:childTnLst>
                                    </p:cTn>
                                  </p:par>
                                  <p:par>
                                    <p:cTn id="88" presetID="22" presetClass="entr" presetSubtype="2" fill="hold" grpId="0" nodeType="withEffect">
                                      <p:stCondLst>
                                        <p:cond delay="400"/>
                                      </p:stCondLst>
                                      <p:childTnLst>
                                        <p:set>
                                          <p:cBhvr>
                                            <p:cTn id="89" dur="1" fill="hold">
                                              <p:stCondLst>
                                                <p:cond delay="0"/>
                                              </p:stCondLst>
                                            </p:cTn>
                                            <p:tgtEl>
                                              <p:spTgt spid="115"/>
                                            </p:tgtEl>
                                            <p:attrNameLst>
                                              <p:attrName>style.visibility</p:attrName>
                                            </p:attrNameLst>
                                          </p:cBhvr>
                                          <p:to>
                                            <p:strVal val="visible"/>
                                          </p:to>
                                        </p:set>
                                        <p:animEffect transition="in" filter="wipe(right)">
                                          <p:cBhvr>
                                            <p:cTn id="90" dur="500"/>
                                            <p:tgtEl>
                                              <p:spTgt spid="115"/>
                                            </p:tgtEl>
                                          </p:cBhvr>
                                        </p:animEffect>
                                      </p:childTnLst>
                                    </p:cTn>
                                  </p:par>
                                  <p:par>
                                    <p:cTn id="91" presetID="22" presetClass="entr" presetSubtype="2" fill="hold" grpId="0" nodeType="withEffect">
                                      <p:stCondLst>
                                        <p:cond delay="600"/>
                                      </p:stCondLst>
                                      <p:childTnLst>
                                        <p:set>
                                          <p:cBhvr>
                                            <p:cTn id="92" dur="1" fill="hold">
                                              <p:stCondLst>
                                                <p:cond delay="0"/>
                                              </p:stCondLst>
                                            </p:cTn>
                                            <p:tgtEl>
                                              <p:spTgt spid="116"/>
                                            </p:tgtEl>
                                            <p:attrNameLst>
                                              <p:attrName>style.visibility</p:attrName>
                                            </p:attrNameLst>
                                          </p:cBhvr>
                                          <p:to>
                                            <p:strVal val="visible"/>
                                          </p:to>
                                        </p:set>
                                        <p:animEffect transition="in" filter="wipe(right)">
                                          <p:cBhvr>
                                            <p:cTn id="93" dur="500"/>
                                            <p:tgtEl>
                                              <p:spTgt spid="116"/>
                                            </p:tgtEl>
                                          </p:cBhvr>
                                        </p:animEffect>
                                      </p:childTnLst>
                                    </p:cTn>
                                  </p:par>
                                </p:childTnLst>
                              </p:cTn>
                            </p:par>
                            <p:par>
                              <p:cTn id="94" fill="hold">
                                <p:stCondLst>
                                  <p:cond delay="5700"/>
                                </p:stCondLst>
                                <p:childTnLst>
                                  <p:par>
                                    <p:cTn id="95" presetID="10" presetClass="entr" presetSubtype="0" fill="hold" grpId="0" nodeType="afterEffect">
                                      <p:stCondLst>
                                        <p:cond delay="0"/>
                                      </p:stCondLst>
                                      <p:childTnLst>
                                        <p:set>
                                          <p:cBhvr>
                                            <p:cTn id="96" dur="1" fill="hold">
                                              <p:stCondLst>
                                                <p:cond delay="0"/>
                                              </p:stCondLst>
                                            </p:cTn>
                                            <p:tgtEl>
                                              <p:spTgt spid="166"/>
                                            </p:tgtEl>
                                            <p:attrNameLst>
                                              <p:attrName>style.visibility</p:attrName>
                                            </p:attrNameLst>
                                          </p:cBhvr>
                                          <p:to>
                                            <p:strVal val="visible"/>
                                          </p:to>
                                        </p:set>
                                        <p:animEffect transition="in" filter="fade">
                                          <p:cBhvr>
                                            <p:cTn id="97" dur="7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5" grpId="0"/>
          <p:bldP spid="116" grpId="0"/>
          <p:bldP spid="117" grpId="0" animBg="1"/>
          <p:bldP spid="140" grpId="0" animBg="1"/>
          <p:bldP spid="141" grpId="0" animBg="1"/>
          <p:bldP spid="142" grpId="0" animBg="1"/>
          <p:bldP spid="143" grpId="0" animBg="1"/>
          <p:bldP spid="144" grpId="0" animBg="1"/>
          <p:bldP spid="157" grpId="0" animBg="1"/>
          <p:bldP spid="158" grpId="0" animBg="1"/>
          <p:bldP spid="161" grpId="0" animBg="1"/>
          <p:bldP spid="16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第一部分  公司发展大事件</a:t>
            </a:r>
          </a:p>
        </p:txBody>
      </p:sp>
      <p:grpSp>
        <p:nvGrpSpPr>
          <p:cNvPr id="55" name="淘宝网Chenying0907出品 54"/>
          <p:cNvGrpSpPr/>
          <p:nvPr/>
        </p:nvGrpSpPr>
        <p:grpSpPr>
          <a:xfrm>
            <a:off x="7092280" y="1748632"/>
            <a:ext cx="781203" cy="1743858"/>
            <a:chOff x="7092280" y="1748632"/>
            <a:chExt cx="781203" cy="1743858"/>
          </a:xfrm>
        </p:grpSpPr>
        <p:grpSp>
          <p:nvGrpSpPr>
            <p:cNvPr id="56" name="淘宝网Chenying0907出品 55"/>
            <p:cNvGrpSpPr/>
            <p:nvPr/>
          </p:nvGrpSpPr>
          <p:grpSpPr>
            <a:xfrm>
              <a:off x="7140575" y="1748632"/>
              <a:ext cx="698500" cy="806450"/>
              <a:chOff x="7140575" y="1748632"/>
              <a:chExt cx="698500" cy="806450"/>
            </a:xfrm>
          </p:grpSpPr>
          <p:sp>
            <p:nvSpPr>
              <p:cNvPr id="58" name="Oval 21"/>
              <p:cNvSpPr>
                <a:spLocks noChangeArrowheads="1"/>
              </p:cNvSpPr>
              <p:nvPr/>
            </p:nvSpPr>
            <p:spPr bwMode="auto">
              <a:xfrm>
                <a:off x="7254875" y="1862932"/>
                <a:ext cx="469900" cy="474662"/>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9" name="淘宝网Chenying0907出品 20"/>
              <p:cNvSpPr>
                <a:spLocks/>
              </p:cNvSpPr>
              <p:nvPr/>
            </p:nvSpPr>
            <p:spPr bwMode="auto">
              <a:xfrm>
                <a:off x="7140575" y="1748632"/>
                <a:ext cx="698500" cy="806450"/>
              </a:xfrm>
              <a:custGeom>
                <a:avLst/>
                <a:gdLst>
                  <a:gd name="T0" fmla="*/ 181 w 220"/>
                  <a:gd name="T1" fmla="*/ 39 h 252"/>
                  <a:gd name="T2" fmla="*/ 39 w 220"/>
                  <a:gd name="T3" fmla="*/ 39 h 252"/>
                  <a:gd name="T4" fmla="*/ 39 w 220"/>
                  <a:gd name="T5" fmla="*/ 181 h 252"/>
                  <a:gd name="T6" fmla="*/ 110 w 220"/>
                  <a:gd name="T7" fmla="*/ 252 h 252"/>
                  <a:gd name="T8" fmla="*/ 181 w 220"/>
                  <a:gd name="T9" fmla="*/ 181 h 252"/>
                  <a:gd name="T10" fmla="*/ 181 w 220"/>
                  <a:gd name="T11" fmla="*/ 39 h 252"/>
                </a:gdLst>
                <a:ahLst/>
                <a:cxnLst>
                  <a:cxn ang="0">
                    <a:pos x="T0" y="T1"/>
                  </a:cxn>
                  <a:cxn ang="0">
                    <a:pos x="T2" y="T3"/>
                  </a:cxn>
                  <a:cxn ang="0">
                    <a:pos x="T4" y="T5"/>
                  </a:cxn>
                  <a:cxn ang="0">
                    <a:pos x="T6" y="T7"/>
                  </a:cxn>
                  <a:cxn ang="0">
                    <a:pos x="T8" y="T9"/>
                  </a:cxn>
                  <a:cxn ang="0">
                    <a:pos x="T10" y="T11"/>
                  </a:cxn>
                </a:cxnLst>
                <a:rect l="0" t="0" r="r" b="b"/>
                <a:pathLst>
                  <a:path w="220" h="252">
                    <a:moveTo>
                      <a:pt x="181" y="39"/>
                    </a:moveTo>
                    <a:cubicBezTo>
                      <a:pt x="142" y="0"/>
                      <a:pt x="78" y="0"/>
                      <a:pt x="39" y="39"/>
                    </a:cubicBezTo>
                    <a:cubicBezTo>
                      <a:pt x="0" y="78"/>
                      <a:pt x="0" y="142"/>
                      <a:pt x="39" y="181"/>
                    </a:cubicBezTo>
                    <a:cubicBezTo>
                      <a:pt x="110" y="252"/>
                      <a:pt x="110" y="252"/>
                      <a:pt x="110" y="252"/>
                    </a:cubicBezTo>
                    <a:cubicBezTo>
                      <a:pt x="181" y="181"/>
                      <a:pt x="181" y="181"/>
                      <a:pt x="181" y="181"/>
                    </a:cubicBezTo>
                    <a:cubicBezTo>
                      <a:pt x="220" y="142"/>
                      <a:pt x="220" y="78"/>
                      <a:pt x="181" y="39"/>
                    </a:cubicBezTo>
                    <a:close/>
                  </a:path>
                </a:pathLst>
              </a:custGeom>
              <a:noFill/>
              <a:ln w="127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57" name="淘宝网Chenying0907出品 56"/>
            <p:cNvSpPr/>
            <p:nvPr/>
          </p:nvSpPr>
          <p:spPr>
            <a:xfrm>
              <a:off x="7092280" y="2601924"/>
              <a:ext cx="781203" cy="890566"/>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60" name="淘宝网Chenying0907出品 59"/>
          <p:cNvGrpSpPr/>
          <p:nvPr/>
        </p:nvGrpSpPr>
        <p:grpSpPr>
          <a:xfrm>
            <a:off x="5158949" y="1748632"/>
            <a:ext cx="781203" cy="1743858"/>
            <a:chOff x="5158949" y="1748632"/>
            <a:chExt cx="781203" cy="1743858"/>
          </a:xfrm>
        </p:grpSpPr>
        <p:grpSp>
          <p:nvGrpSpPr>
            <p:cNvPr id="61" name="淘宝网Chenying0907出品 60"/>
            <p:cNvGrpSpPr/>
            <p:nvPr/>
          </p:nvGrpSpPr>
          <p:grpSpPr>
            <a:xfrm>
              <a:off x="5194300" y="1748632"/>
              <a:ext cx="700088" cy="806450"/>
              <a:chOff x="5194300" y="1748632"/>
              <a:chExt cx="700088" cy="806450"/>
            </a:xfrm>
          </p:grpSpPr>
          <p:sp>
            <p:nvSpPr>
              <p:cNvPr id="63" name="Oval 17"/>
              <p:cNvSpPr>
                <a:spLocks noChangeArrowheads="1"/>
              </p:cNvSpPr>
              <p:nvPr/>
            </p:nvSpPr>
            <p:spPr bwMode="auto">
              <a:xfrm>
                <a:off x="5308600" y="1862932"/>
                <a:ext cx="468313" cy="474662"/>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4" name="淘宝网Chenying0907出品 16"/>
              <p:cNvSpPr>
                <a:spLocks/>
              </p:cNvSpPr>
              <p:nvPr/>
            </p:nvSpPr>
            <p:spPr bwMode="auto">
              <a:xfrm>
                <a:off x="5194300" y="1748632"/>
                <a:ext cx="700088" cy="806450"/>
              </a:xfrm>
              <a:custGeom>
                <a:avLst/>
                <a:gdLst>
                  <a:gd name="T0" fmla="*/ 181 w 220"/>
                  <a:gd name="T1" fmla="*/ 39 h 252"/>
                  <a:gd name="T2" fmla="*/ 39 w 220"/>
                  <a:gd name="T3" fmla="*/ 39 h 252"/>
                  <a:gd name="T4" fmla="*/ 39 w 220"/>
                  <a:gd name="T5" fmla="*/ 181 h 252"/>
                  <a:gd name="T6" fmla="*/ 110 w 220"/>
                  <a:gd name="T7" fmla="*/ 252 h 252"/>
                  <a:gd name="T8" fmla="*/ 181 w 220"/>
                  <a:gd name="T9" fmla="*/ 181 h 252"/>
                  <a:gd name="T10" fmla="*/ 181 w 220"/>
                  <a:gd name="T11" fmla="*/ 39 h 252"/>
                </a:gdLst>
                <a:ahLst/>
                <a:cxnLst>
                  <a:cxn ang="0">
                    <a:pos x="T0" y="T1"/>
                  </a:cxn>
                  <a:cxn ang="0">
                    <a:pos x="T2" y="T3"/>
                  </a:cxn>
                  <a:cxn ang="0">
                    <a:pos x="T4" y="T5"/>
                  </a:cxn>
                  <a:cxn ang="0">
                    <a:pos x="T6" y="T7"/>
                  </a:cxn>
                  <a:cxn ang="0">
                    <a:pos x="T8" y="T9"/>
                  </a:cxn>
                  <a:cxn ang="0">
                    <a:pos x="T10" y="T11"/>
                  </a:cxn>
                </a:cxnLst>
                <a:rect l="0" t="0" r="r" b="b"/>
                <a:pathLst>
                  <a:path w="220" h="252">
                    <a:moveTo>
                      <a:pt x="181" y="39"/>
                    </a:moveTo>
                    <a:cubicBezTo>
                      <a:pt x="142" y="0"/>
                      <a:pt x="78" y="0"/>
                      <a:pt x="39" y="39"/>
                    </a:cubicBezTo>
                    <a:cubicBezTo>
                      <a:pt x="0" y="78"/>
                      <a:pt x="0" y="142"/>
                      <a:pt x="39" y="181"/>
                    </a:cubicBezTo>
                    <a:cubicBezTo>
                      <a:pt x="110" y="252"/>
                      <a:pt x="110" y="252"/>
                      <a:pt x="110" y="252"/>
                    </a:cubicBezTo>
                    <a:cubicBezTo>
                      <a:pt x="181" y="181"/>
                      <a:pt x="181" y="181"/>
                      <a:pt x="181" y="181"/>
                    </a:cubicBezTo>
                    <a:cubicBezTo>
                      <a:pt x="220" y="142"/>
                      <a:pt x="220" y="78"/>
                      <a:pt x="181" y="39"/>
                    </a:cubicBezTo>
                    <a:close/>
                  </a:path>
                </a:pathLst>
              </a:custGeom>
              <a:noFill/>
              <a:ln w="127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62" name="淘宝网Chenying0907出品 61"/>
            <p:cNvSpPr/>
            <p:nvPr/>
          </p:nvSpPr>
          <p:spPr>
            <a:xfrm>
              <a:off x="5158949" y="2601924"/>
              <a:ext cx="781203" cy="890566"/>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65" name="淘宝网Chenying0907出品 64"/>
          <p:cNvGrpSpPr/>
          <p:nvPr/>
        </p:nvGrpSpPr>
        <p:grpSpPr>
          <a:xfrm>
            <a:off x="3214733" y="1748632"/>
            <a:ext cx="781203" cy="1743858"/>
            <a:chOff x="3214733" y="1748632"/>
            <a:chExt cx="781203" cy="1743858"/>
          </a:xfrm>
        </p:grpSpPr>
        <p:grpSp>
          <p:nvGrpSpPr>
            <p:cNvPr id="66" name="淘宝网Chenying0907出品 65"/>
            <p:cNvGrpSpPr/>
            <p:nvPr/>
          </p:nvGrpSpPr>
          <p:grpSpPr>
            <a:xfrm>
              <a:off x="3246438" y="1748632"/>
              <a:ext cx="701675" cy="806450"/>
              <a:chOff x="3246438" y="1748632"/>
              <a:chExt cx="701675" cy="806450"/>
            </a:xfrm>
          </p:grpSpPr>
          <p:sp>
            <p:nvSpPr>
              <p:cNvPr id="68" name="Oval 13"/>
              <p:cNvSpPr>
                <a:spLocks noChangeArrowheads="1"/>
              </p:cNvSpPr>
              <p:nvPr/>
            </p:nvSpPr>
            <p:spPr bwMode="auto">
              <a:xfrm>
                <a:off x="3363913" y="1862932"/>
                <a:ext cx="466725" cy="474662"/>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9" name="淘宝网Chenying0907出品 12"/>
              <p:cNvSpPr>
                <a:spLocks/>
              </p:cNvSpPr>
              <p:nvPr/>
            </p:nvSpPr>
            <p:spPr bwMode="auto">
              <a:xfrm>
                <a:off x="3246438" y="1748632"/>
                <a:ext cx="701675" cy="806450"/>
              </a:xfrm>
              <a:custGeom>
                <a:avLst/>
                <a:gdLst>
                  <a:gd name="T0" fmla="*/ 181 w 221"/>
                  <a:gd name="T1" fmla="*/ 39 h 252"/>
                  <a:gd name="T2" fmla="*/ 40 w 221"/>
                  <a:gd name="T3" fmla="*/ 39 h 252"/>
                  <a:gd name="T4" fmla="*/ 40 w 221"/>
                  <a:gd name="T5" fmla="*/ 181 h 252"/>
                  <a:gd name="T6" fmla="*/ 111 w 221"/>
                  <a:gd name="T7" fmla="*/ 252 h 252"/>
                  <a:gd name="T8" fmla="*/ 181 w 221"/>
                  <a:gd name="T9" fmla="*/ 181 h 252"/>
                  <a:gd name="T10" fmla="*/ 181 w 221"/>
                  <a:gd name="T11" fmla="*/ 39 h 252"/>
                </a:gdLst>
                <a:ahLst/>
                <a:cxnLst>
                  <a:cxn ang="0">
                    <a:pos x="T0" y="T1"/>
                  </a:cxn>
                  <a:cxn ang="0">
                    <a:pos x="T2" y="T3"/>
                  </a:cxn>
                  <a:cxn ang="0">
                    <a:pos x="T4" y="T5"/>
                  </a:cxn>
                  <a:cxn ang="0">
                    <a:pos x="T6" y="T7"/>
                  </a:cxn>
                  <a:cxn ang="0">
                    <a:pos x="T8" y="T9"/>
                  </a:cxn>
                  <a:cxn ang="0">
                    <a:pos x="T10" y="T11"/>
                  </a:cxn>
                </a:cxnLst>
                <a:rect l="0" t="0" r="r" b="b"/>
                <a:pathLst>
                  <a:path w="221" h="252">
                    <a:moveTo>
                      <a:pt x="181" y="39"/>
                    </a:moveTo>
                    <a:cubicBezTo>
                      <a:pt x="142" y="0"/>
                      <a:pt x="79" y="0"/>
                      <a:pt x="40" y="39"/>
                    </a:cubicBezTo>
                    <a:cubicBezTo>
                      <a:pt x="0" y="78"/>
                      <a:pt x="0" y="142"/>
                      <a:pt x="40" y="181"/>
                    </a:cubicBezTo>
                    <a:cubicBezTo>
                      <a:pt x="111" y="252"/>
                      <a:pt x="111" y="252"/>
                      <a:pt x="111" y="252"/>
                    </a:cubicBezTo>
                    <a:cubicBezTo>
                      <a:pt x="181" y="181"/>
                      <a:pt x="181" y="181"/>
                      <a:pt x="181" y="181"/>
                    </a:cubicBezTo>
                    <a:cubicBezTo>
                      <a:pt x="221" y="142"/>
                      <a:pt x="221" y="78"/>
                      <a:pt x="181" y="39"/>
                    </a:cubicBezTo>
                    <a:close/>
                  </a:path>
                </a:pathLst>
              </a:custGeom>
              <a:noFill/>
              <a:ln w="127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67" name="淘宝网Chenying0907出品 66"/>
            <p:cNvSpPr/>
            <p:nvPr/>
          </p:nvSpPr>
          <p:spPr>
            <a:xfrm>
              <a:off x="3214733" y="2601924"/>
              <a:ext cx="781203" cy="890566"/>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70" name="淘宝网Chenying0907出品 69"/>
          <p:cNvGrpSpPr/>
          <p:nvPr/>
        </p:nvGrpSpPr>
        <p:grpSpPr>
          <a:xfrm>
            <a:off x="1259632" y="1748632"/>
            <a:ext cx="781203" cy="1743858"/>
            <a:chOff x="1259632" y="1748632"/>
            <a:chExt cx="781203" cy="1743858"/>
          </a:xfrm>
        </p:grpSpPr>
        <p:grpSp>
          <p:nvGrpSpPr>
            <p:cNvPr id="71" name="淘宝网Chenying0907出品 70"/>
            <p:cNvGrpSpPr/>
            <p:nvPr/>
          </p:nvGrpSpPr>
          <p:grpSpPr>
            <a:xfrm>
              <a:off x="1300163" y="1748632"/>
              <a:ext cx="700087" cy="806450"/>
              <a:chOff x="1300163" y="1748632"/>
              <a:chExt cx="700087" cy="806450"/>
            </a:xfrm>
          </p:grpSpPr>
          <p:sp>
            <p:nvSpPr>
              <p:cNvPr id="73" name="Oval 9"/>
              <p:cNvSpPr>
                <a:spLocks noChangeArrowheads="1"/>
              </p:cNvSpPr>
              <p:nvPr/>
            </p:nvSpPr>
            <p:spPr bwMode="auto">
              <a:xfrm>
                <a:off x="1419225" y="1862932"/>
                <a:ext cx="466725" cy="474662"/>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4" name="淘宝网Chenying0907出品 8"/>
              <p:cNvSpPr>
                <a:spLocks/>
              </p:cNvSpPr>
              <p:nvPr/>
            </p:nvSpPr>
            <p:spPr bwMode="auto">
              <a:xfrm>
                <a:off x="1300163" y="1748632"/>
                <a:ext cx="700087" cy="806450"/>
              </a:xfrm>
              <a:custGeom>
                <a:avLst/>
                <a:gdLst>
                  <a:gd name="T0" fmla="*/ 181 w 220"/>
                  <a:gd name="T1" fmla="*/ 39 h 252"/>
                  <a:gd name="T2" fmla="*/ 39 w 220"/>
                  <a:gd name="T3" fmla="*/ 39 h 252"/>
                  <a:gd name="T4" fmla="*/ 39 w 220"/>
                  <a:gd name="T5" fmla="*/ 181 h 252"/>
                  <a:gd name="T6" fmla="*/ 110 w 220"/>
                  <a:gd name="T7" fmla="*/ 252 h 252"/>
                  <a:gd name="T8" fmla="*/ 181 w 220"/>
                  <a:gd name="T9" fmla="*/ 181 h 252"/>
                  <a:gd name="T10" fmla="*/ 181 w 220"/>
                  <a:gd name="T11" fmla="*/ 39 h 252"/>
                </a:gdLst>
                <a:ahLst/>
                <a:cxnLst>
                  <a:cxn ang="0">
                    <a:pos x="T0" y="T1"/>
                  </a:cxn>
                  <a:cxn ang="0">
                    <a:pos x="T2" y="T3"/>
                  </a:cxn>
                  <a:cxn ang="0">
                    <a:pos x="T4" y="T5"/>
                  </a:cxn>
                  <a:cxn ang="0">
                    <a:pos x="T6" y="T7"/>
                  </a:cxn>
                  <a:cxn ang="0">
                    <a:pos x="T8" y="T9"/>
                  </a:cxn>
                  <a:cxn ang="0">
                    <a:pos x="T10" y="T11"/>
                  </a:cxn>
                </a:cxnLst>
                <a:rect l="0" t="0" r="r" b="b"/>
                <a:pathLst>
                  <a:path w="220" h="252">
                    <a:moveTo>
                      <a:pt x="181" y="39"/>
                    </a:moveTo>
                    <a:cubicBezTo>
                      <a:pt x="142" y="0"/>
                      <a:pt x="79" y="0"/>
                      <a:pt x="39" y="39"/>
                    </a:cubicBezTo>
                    <a:cubicBezTo>
                      <a:pt x="0" y="78"/>
                      <a:pt x="0" y="142"/>
                      <a:pt x="39" y="181"/>
                    </a:cubicBezTo>
                    <a:cubicBezTo>
                      <a:pt x="110" y="252"/>
                      <a:pt x="110" y="252"/>
                      <a:pt x="110" y="252"/>
                    </a:cubicBezTo>
                    <a:cubicBezTo>
                      <a:pt x="181" y="181"/>
                      <a:pt x="181" y="181"/>
                      <a:pt x="181" y="181"/>
                    </a:cubicBezTo>
                    <a:cubicBezTo>
                      <a:pt x="220" y="142"/>
                      <a:pt x="220" y="78"/>
                      <a:pt x="181" y="39"/>
                    </a:cubicBezTo>
                    <a:close/>
                  </a:path>
                </a:pathLst>
              </a:custGeom>
              <a:noFill/>
              <a:ln w="127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72" name="淘宝网Chenying0907出品 71"/>
            <p:cNvSpPr/>
            <p:nvPr/>
          </p:nvSpPr>
          <p:spPr>
            <a:xfrm>
              <a:off x="1259632" y="2601924"/>
              <a:ext cx="781203" cy="890566"/>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75" name="淘宝网Chenying0907出品 6"/>
          <p:cNvSpPr>
            <a:spLocks/>
          </p:cNvSpPr>
          <p:nvPr/>
        </p:nvSpPr>
        <p:spPr bwMode="auto">
          <a:xfrm>
            <a:off x="646113" y="2766219"/>
            <a:ext cx="2011362" cy="280988"/>
          </a:xfrm>
          <a:custGeom>
            <a:avLst/>
            <a:gdLst>
              <a:gd name="T0" fmla="*/ 1169 w 1267"/>
              <a:gd name="T1" fmla="*/ 177 h 177"/>
              <a:gd name="T2" fmla="*/ 0 w 1267"/>
              <a:gd name="T3" fmla="*/ 177 h 177"/>
              <a:gd name="T4" fmla="*/ 98 w 1267"/>
              <a:gd name="T5" fmla="*/ 88 h 177"/>
              <a:gd name="T6" fmla="*/ 0 w 1267"/>
              <a:gd name="T7" fmla="*/ 0 h 177"/>
              <a:gd name="T8" fmla="*/ 1169 w 1267"/>
              <a:gd name="T9" fmla="*/ 0 h 177"/>
              <a:gd name="T10" fmla="*/ 1267 w 1267"/>
              <a:gd name="T11" fmla="*/ 88 h 177"/>
              <a:gd name="T12" fmla="*/ 1169 w 1267"/>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7" h="177">
                <a:moveTo>
                  <a:pt x="1169" y="177"/>
                </a:moveTo>
                <a:lnTo>
                  <a:pt x="0" y="177"/>
                </a:lnTo>
                <a:lnTo>
                  <a:pt x="98" y="88"/>
                </a:lnTo>
                <a:lnTo>
                  <a:pt x="0" y="0"/>
                </a:lnTo>
                <a:lnTo>
                  <a:pt x="1169" y="0"/>
                </a:lnTo>
                <a:lnTo>
                  <a:pt x="1267" y="88"/>
                </a:lnTo>
                <a:lnTo>
                  <a:pt x="1169" y="177"/>
                </a:lnTo>
                <a:close/>
              </a:path>
            </a:pathLst>
          </a:cu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6" name="Oval 7"/>
          <p:cNvSpPr>
            <a:spLocks noChangeArrowheads="1"/>
          </p:cNvSpPr>
          <p:nvPr/>
        </p:nvSpPr>
        <p:spPr bwMode="auto">
          <a:xfrm>
            <a:off x="1609725" y="2720182"/>
            <a:ext cx="85725" cy="90487"/>
          </a:xfrm>
          <a:prstGeom prst="ellipse">
            <a:avLst/>
          </a:prstGeom>
          <a:solidFill>
            <a:schemeClr val="accent4"/>
          </a:solidFill>
          <a:ln w="19050">
            <a:solidFill>
              <a:schemeClr val="bg1"/>
            </a:solidFill>
          </a:ln>
          <a:effectLst>
            <a:softEdge rad="0"/>
          </a:effectLst>
          <a:scene3d>
            <a:camera prst="orthographicFront"/>
            <a:lightRig rig="threePt" dir="t">
              <a:rot lat="0" lon="0" rev="0"/>
            </a:lightRig>
          </a:scene3d>
          <a:sp3d prstMaterial="softEdge">
            <a:bevelT w="0" h="0"/>
            <a:bevelB w="0" h="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77" name="淘宝网Chenying0907出品 10"/>
          <p:cNvSpPr>
            <a:spLocks/>
          </p:cNvSpPr>
          <p:nvPr/>
        </p:nvSpPr>
        <p:spPr bwMode="auto">
          <a:xfrm>
            <a:off x="2590800" y="2766219"/>
            <a:ext cx="2012950" cy="280988"/>
          </a:xfrm>
          <a:custGeom>
            <a:avLst/>
            <a:gdLst>
              <a:gd name="T0" fmla="*/ 1170 w 1268"/>
              <a:gd name="T1" fmla="*/ 177 h 177"/>
              <a:gd name="T2" fmla="*/ 0 w 1268"/>
              <a:gd name="T3" fmla="*/ 177 h 177"/>
              <a:gd name="T4" fmla="*/ 99 w 1268"/>
              <a:gd name="T5" fmla="*/ 88 h 177"/>
              <a:gd name="T6" fmla="*/ 0 w 1268"/>
              <a:gd name="T7" fmla="*/ 0 h 177"/>
              <a:gd name="T8" fmla="*/ 1170 w 1268"/>
              <a:gd name="T9" fmla="*/ 0 h 177"/>
              <a:gd name="T10" fmla="*/ 1268 w 1268"/>
              <a:gd name="T11" fmla="*/ 88 h 177"/>
              <a:gd name="T12" fmla="*/ 1170 w 1268"/>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8" h="177">
                <a:moveTo>
                  <a:pt x="1170" y="177"/>
                </a:moveTo>
                <a:lnTo>
                  <a:pt x="0" y="177"/>
                </a:lnTo>
                <a:lnTo>
                  <a:pt x="99" y="88"/>
                </a:lnTo>
                <a:lnTo>
                  <a:pt x="0" y="0"/>
                </a:lnTo>
                <a:lnTo>
                  <a:pt x="1170" y="0"/>
                </a:lnTo>
                <a:lnTo>
                  <a:pt x="1268" y="88"/>
                </a:lnTo>
                <a:lnTo>
                  <a:pt x="1170" y="177"/>
                </a:lnTo>
                <a:close/>
              </a:path>
            </a:pathLst>
          </a:cu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8" name="Oval 11"/>
          <p:cNvSpPr>
            <a:spLocks noChangeArrowheads="1"/>
          </p:cNvSpPr>
          <p:nvPr/>
        </p:nvSpPr>
        <p:spPr bwMode="auto">
          <a:xfrm>
            <a:off x="3554413" y="2720182"/>
            <a:ext cx="85725" cy="90487"/>
          </a:xfrm>
          <a:prstGeom prst="ellipse">
            <a:avLst/>
          </a:prstGeom>
          <a:solidFill>
            <a:schemeClr val="accent3"/>
          </a:solidFill>
          <a:ln w="19050">
            <a:solidFill>
              <a:schemeClr val="bg1"/>
            </a:solidFill>
          </a:ln>
          <a:effectLst>
            <a:softEdge rad="0"/>
          </a:effectLst>
          <a:scene3d>
            <a:camera prst="orthographicFront"/>
            <a:lightRig rig="threePt" dir="t">
              <a:rot lat="0" lon="0" rev="0"/>
            </a:lightRig>
          </a:scene3d>
          <a:sp3d prstMaterial="softEdge">
            <a:bevelT w="0" h="0"/>
            <a:bevelB w="0" h="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79" name="淘宝网Chenying0907出品 14"/>
          <p:cNvSpPr>
            <a:spLocks/>
          </p:cNvSpPr>
          <p:nvPr/>
        </p:nvSpPr>
        <p:spPr bwMode="auto">
          <a:xfrm>
            <a:off x="4537075" y="2766219"/>
            <a:ext cx="2011363" cy="280988"/>
          </a:xfrm>
          <a:custGeom>
            <a:avLst/>
            <a:gdLst>
              <a:gd name="T0" fmla="*/ 1169 w 1267"/>
              <a:gd name="T1" fmla="*/ 177 h 177"/>
              <a:gd name="T2" fmla="*/ 0 w 1267"/>
              <a:gd name="T3" fmla="*/ 177 h 177"/>
              <a:gd name="T4" fmla="*/ 98 w 1267"/>
              <a:gd name="T5" fmla="*/ 88 h 177"/>
              <a:gd name="T6" fmla="*/ 0 w 1267"/>
              <a:gd name="T7" fmla="*/ 0 h 177"/>
              <a:gd name="T8" fmla="*/ 1169 w 1267"/>
              <a:gd name="T9" fmla="*/ 0 h 177"/>
              <a:gd name="T10" fmla="*/ 1267 w 1267"/>
              <a:gd name="T11" fmla="*/ 88 h 177"/>
              <a:gd name="T12" fmla="*/ 1169 w 1267"/>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67" h="177">
                <a:moveTo>
                  <a:pt x="1169" y="177"/>
                </a:moveTo>
                <a:lnTo>
                  <a:pt x="0" y="177"/>
                </a:lnTo>
                <a:lnTo>
                  <a:pt x="98" y="88"/>
                </a:lnTo>
                <a:lnTo>
                  <a:pt x="0" y="0"/>
                </a:lnTo>
                <a:lnTo>
                  <a:pt x="1169" y="0"/>
                </a:lnTo>
                <a:lnTo>
                  <a:pt x="1267" y="88"/>
                </a:lnTo>
                <a:lnTo>
                  <a:pt x="1169" y="177"/>
                </a:lnTo>
                <a:close/>
              </a:path>
            </a:pathLst>
          </a:cu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80" name="Oval 15"/>
          <p:cNvSpPr>
            <a:spLocks noChangeArrowheads="1"/>
          </p:cNvSpPr>
          <p:nvPr/>
        </p:nvSpPr>
        <p:spPr bwMode="auto">
          <a:xfrm>
            <a:off x="5500688" y="2720182"/>
            <a:ext cx="85725" cy="90487"/>
          </a:xfrm>
          <a:prstGeom prst="ellipse">
            <a:avLst/>
          </a:prstGeom>
          <a:solidFill>
            <a:schemeClr val="accent2"/>
          </a:solidFill>
          <a:ln w="19050">
            <a:solidFill>
              <a:schemeClr val="bg1"/>
            </a:solidFill>
          </a:ln>
          <a:effectLst>
            <a:softEdge rad="0"/>
          </a:effectLst>
          <a:scene3d>
            <a:camera prst="orthographicFront"/>
            <a:lightRig rig="threePt" dir="t">
              <a:rot lat="0" lon="0" rev="0"/>
            </a:lightRig>
          </a:scene3d>
          <a:sp3d prstMaterial="softEdge">
            <a:bevelT w="0" h="0"/>
            <a:bevelB w="0" h="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81" name="淘宝网Chenying0907出品 18"/>
          <p:cNvSpPr>
            <a:spLocks/>
          </p:cNvSpPr>
          <p:nvPr/>
        </p:nvSpPr>
        <p:spPr bwMode="auto">
          <a:xfrm>
            <a:off x="6481763" y="2766219"/>
            <a:ext cx="2016125" cy="280988"/>
          </a:xfrm>
          <a:custGeom>
            <a:avLst/>
            <a:gdLst>
              <a:gd name="T0" fmla="*/ 1170 w 1270"/>
              <a:gd name="T1" fmla="*/ 177 h 177"/>
              <a:gd name="T2" fmla="*/ 0 w 1270"/>
              <a:gd name="T3" fmla="*/ 177 h 177"/>
              <a:gd name="T4" fmla="*/ 100 w 1270"/>
              <a:gd name="T5" fmla="*/ 88 h 177"/>
              <a:gd name="T6" fmla="*/ 0 w 1270"/>
              <a:gd name="T7" fmla="*/ 0 h 177"/>
              <a:gd name="T8" fmla="*/ 1170 w 1270"/>
              <a:gd name="T9" fmla="*/ 0 h 177"/>
              <a:gd name="T10" fmla="*/ 1270 w 1270"/>
              <a:gd name="T11" fmla="*/ 88 h 177"/>
              <a:gd name="T12" fmla="*/ 1170 w 1270"/>
              <a:gd name="T13" fmla="*/ 177 h 177"/>
            </a:gdLst>
            <a:ahLst/>
            <a:cxnLst>
              <a:cxn ang="0">
                <a:pos x="T0" y="T1"/>
              </a:cxn>
              <a:cxn ang="0">
                <a:pos x="T2" y="T3"/>
              </a:cxn>
              <a:cxn ang="0">
                <a:pos x="T4" y="T5"/>
              </a:cxn>
              <a:cxn ang="0">
                <a:pos x="T6" y="T7"/>
              </a:cxn>
              <a:cxn ang="0">
                <a:pos x="T8" y="T9"/>
              </a:cxn>
              <a:cxn ang="0">
                <a:pos x="T10" y="T11"/>
              </a:cxn>
              <a:cxn ang="0">
                <a:pos x="T12" y="T13"/>
              </a:cxn>
            </a:cxnLst>
            <a:rect l="0" t="0" r="r" b="b"/>
            <a:pathLst>
              <a:path w="1270" h="177">
                <a:moveTo>
                  <a:pt x="1170" y="177"/>
                </a:moveTo>
                <a:lnTo>
                  <a:pt x="0" y="177"/>
                </a:lnTo>
                <a:lnTo>
                  <a:pt x="100" y="88"/>
                </a:lnTo>
                <a:lnTo>
                  <a:pt x="0" y="0"/>
                </a:lnTo>
                <a:lnTo>
                  <a:pt x="1170" y="0"/>
                </a:lnTo>
                <a:lnTo>
                  <a:pt x="1270" y="88"/>
                </a:lnTo>
                <a:lnTo>
                  <a:pt x="1170" y="177"/>
                </a:lnTo>
                <a:close/>
              </a:path>
            </a:pathLst>
          </a:cu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82" name="Oval 19"/>
          <p:cNvSpPr>
            <a:spLocks noChangeArrowheads="1"/>
          </p:cNvSpPr>
          <p:nvPr/>
        </p:nvSpPr>
        <p:spPr bwMode="auto">
          <a:xfrm>
            <a:off x="7445375" y="2720182"/>
            <a:ext cx="88900" cy="90487"/>
          </a:xfrm>
          <a:prstGeom prst="ellipse">
            <a:avLst/>
          </a:prstGeom>
          <a:solidFill>
            <a:schemeClr val="accent5"/>
          </a:solidFill>
          <a:ln w="19050">
            <a:solidFill>
              <a:schemeClr val="bg1"/>
            </a:solidFill>
          </a:ln>
          <a:effectLst>
            <a:softEdge rad="0"/>
          </a:effectLst>
          <a:scene3d>
            <a:camera prst="orthographicFront"/>
            <a:lightRig rig="threePt" dir="t">
              <a:rot lat="0" lon="0" rev="0"/>
            </a:lightRig>
          </a:scene3d>
          <a:sp3d prstMaterial="softEdge">
            <a:bevelT w="0" h="0"/>
            <a:bevelB w="0" h="0"/>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solidFill>
                <a:schemeClr val="bg1"/>
              </a:solidFill>
            </a:endParaRPr>
          </a:p>
        </p:txBody>
      </p:sp>
      <p:sp>
        <p:nvSpPr>
          <p:cNvPr id="83" name="淘宝网Chenying0907出品 26"/>
          <p:cNvSpPr>
            <a:spLocks noChangeArrowheads="1"/>
          </p:cNvSpPr>
          <p:nvPr/>
        </p:nvSpPr>
        <p:spPr bwMode="auto">
          <a:xfrm>
            <a:off x="915641" y="3396457"/>
            <a:ext cx="1496120" cy="1025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spcBef>
                <a:spcPts val="750"/>
              </a:spcBef>
              <a:buFont typeface="Arial" charset="0"/>
              <a:buChar char="•"/>
            </a:pPr>
            <a:r>
              <a:rPr lang="zh-CN" altLang="en-US" sz="1000" dirty="0">
                <a:solidFill>
                  <a:schemeClr val="tx1">
                    <a:lumMod val="65000"/>
                    <a:lumOff val="35000"/>
                  </a:schemeClr>
                </a:solidFill>
                <a:latin typeface="微软雅黑" pitchFamily="34" charset="-122"/>
                <a:cs typeface="宋体" charset="-122"/>
              </a:rPr>
              <a:t>单击此处添加段落文本单击此处添加段落文本单击此处添加段落文本</a:t>
            </a:r>
          </a:p>
          <a:p>
            <a:pPr algn="ctr">
              <a:lnSpc>
                <a:spcPct val="150000"/>
              </a:lnSpc>
              <a:spcBef>
                <a:spcPts val="750"/>
              </a:spcBef>
              <a:buFont typeface="Arial" charset="0"/>
              <a:buChar char="•"/>
            </a:pPr>
            <a:endParaRPr lang="zh-CN" altLang="en-US" sz="1000" dirty="0">
              <a:solidFill>
                <a:schemeClr val="tx1">
                  <a:lumMod val="65000"/>
                  <a:lumOff val="35000"/>
                </a:schemeClr>
              </a:solidFill>
              <a:latin typeface="微软雅黑" pitchFamily="34" charset="-122"/>
              <a:cs typeface="宋体" charset="-122"/>
            </a:endParaRPr>
          </a:p>
        </p:txBody>
      </p:sp>
      <p:sp>
        <p:nvSpPr>
          <p:cNvPr id="84" name="淘宝网Chenying0907出品 27"/>
          <p:cNvSpPr>
            <a:spLocks noChangeArrowheads="1"/>
          </p:cNvSpPr>
          <p:nvPr/>
        </p:nvSpPr>
        <p:spPr bwMode="auto">
          <a:xfrm>
            <a:off x="2850803" y="3396457"/>
            <a:ext cx="1496120" cy="1025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spcBef>
                <a:spcPts val="750"/>
              </a:spcBef>
              <a:buFont typeface="Arial" charset="0"/>
              <a:buChar char="•"/>
            </a:pPr>
            <a:r>
              <a:rPr lang="zh-CN" altLang="en-US" sz="1000" dirty="0">
                <a:solidFill>
                  <a:schemeClr val="tx1">
                    <a:lumMod val="65000"/>
                    <a:lumOff val="35000"/>
                  </a:schemeClr>
                </a:solidFill>
                <a:latin typeface="微软雅黑" pitchFamily="34" charset="-122"/>
                <a:cs typeface="宋体" charset="-122"/>
              </a:rPr>
              <a:t>单击此处添加段落文本单击此处添加段落文本单击此处添加段落文本</a:t>
            </a:r>
          </a:p>
          <a:p>
            <a:pPr algn="ctr">
              <a:lnSpc>
                <a:spcPct val="150000"/>
              </a:lnSpc>
              <a:spcBef>
                <a:spcPts val="750"/>
              </a:spcBef>
              <a:buFont typeface="Arial" charset="0"/>
              <a:buChar char="•"/>
            </a:pPr>
            <a:endParaRPr lang="zh-CN" altLang="en-US" sz="1000" dirty="0">
              <a:solidFill>
                <a:schemeClr val="tx1">
                  <a:lumMod val="65000"/>
                  <a:lumOff val="35000"/>
                </a:schemeClr>
              </a:solidFill>
              <a:latin typeface="微软雅黑" pitchFamily="34" charset="-122"/>
              <a:cs typeface="宋体" charset="-122"/>
            </a:endParaRPr>
          </a:p>
        </p:txBody>
      </p:sp>
      <p:sp>
        <p:nvSpPr>
          <p:cNvPr id="85" name="淘宝网Chenying0907出品 28"/>
          <p:cNvSpPr>
            <a:spLocks noChangeArrowheads="1"/>
          </p:cNvSpPr>
          <p:nvPr/>
        </p:nvSpPr>
        <p:spPr bwMode="auto">
          <a:xfrm>
            <a:off x="4816128" y="3396457"/>
            <a:ext cx="1496120" cy="1025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spcBef>
                <a:spcPts val="750"/>
              </a:spcBef>
              <a:buFont typeface="Arial" charset="0"/>
              <a:buChar char="•"/>
            </a:pPr>
            <a:r>
              <a:rPr lang="zh-CN" altLang="en-US" sz="1000" dirty="0">
                <a:solidFill>
                  <a:schemeClr val="tx1">
                    <a:lumMod val="65000"/>
                    <a:lumOff val="35000"/>
                  </a:schemeClr>
                </a:solidFill>
                <a:latin typeface="微软雅黑" pitchFamily="34" charset="-122"/>
                <a:cs typeface="宋体" charset="-122"/>
              </a:rPr>
              <a:t>单击此处添加段落文本单击此处添加段落文本单击此处添加段落文本</a:t>
            </a:r>
          </a:p>
          <a:p>
            <a:pPr algn="ctr">
              <a:lnSpc>
                <a:spcPct val="150000"/>
              </a:lnSpc>
              <a:spcBef>
                <a:spcPts val="750"/>
              </a:spcBef>
              <a:buFont typeface="Arial" charset="0"/>
              <a:buChar char="•"/>
            </a:pPr>
            <a:endParaRPr lang="zh-CN" altLang="en-US" sz="1000" dirty="0">
              <a:solidFill>
                <a:schemeClr val="tx1">
                  <a:lumMod val="65000"/>
                  <a:lumOff val="35000"/>
                </a:schemeClr>
              </a:solidFill>
              <a:latin typeface="微软雅黑" pitchFamily="34" charset="-122"/>
              <a:cs typeface="宋体" charset="-122"/>
            </a:endParaRPr>
          </a:p>
        </p:txBody>
      </p:sp>
      <p:sp>
        <p:nvSpPr>
          <p:cNvPr id="86" name="淘宝网Chenying0907出品 29"/>
          <p:cNvSpPr>
            <a:spLocks noChangeArrowheads="1"/>
          </p:cNvSpPr>
          <p:nvPr/>
        </p:nvSpPr>
        <p:spPr bwMode="auto">
          <a:xfrm>
            <a:off x="6749703" y="3396457"/>
            <a:ext cx="1496120" cy="1025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spcBef>
                <a:spcPts val="750"/>
              </a:spcBef>
              <a:buFont typeface="Arial" charset="0"/>
              <a:buChar char="•"/>
            </a:pPr>
            <a:r>
              <a:rPr lang="zh-CN" altLang="en-US" sz="1000" dirty="0">
                <a:solidFill>
                  <a:schemeClr val="tx1">
                    <a:lumMod val="65000"/>
                    <a:lumOff val="35000"/>
                  </a:schemeClr>
                </a:solidFill>
                <a:latin typeface="微软雅黑" pitchFamily="34" charset="-122"/>
                <a:cs typeface="宋体" charset="-122"/>
              </a:rPr>
              <a:t>单击此处添加段落文本单击此处添加段落文本单击此处添加段落文本</a:t>
            </a:r>
          </a:p>
          <a:p>
            <a:pPr algn="ctr">
              <a:lnSpc>
                <a:spcPct val="150000"/>
              </a:lnSpc>
              <a:spcBef>
                <a:spcPts val="750"/>
              </a:spcBef>
              <a:buFont typeface="Arial" charset="0"/>
              <a:buChar char="•"/>
            </a:pPr>
            <a:endParaRPr lang="zh-CN" altLang="en-US" sz="1000" dirty="0">
              <a:solidFill>
                <a:schemeClr val="tx1">
                  <a:lumMod val="65000"/>
                  <a:lumOff val="35000"/>
                </a:schemeClr>
              </a:solidFill>
              <a:latin typeface="微软雅黑" pitchFamily="34" charset="-122"/>
              <a:cs typeface="宋体" charset="-122"/>
            </a:endParaRPr>
          </a:p>
        </p:txBody>
      </p:sp>
      <p:sp>
        <p:nvSpPr>
          <p:cNvPr id="87" name="淘宝网Chenying0907出品 30"/>
          <p:cNvSpPr>
            <a:spLocks noChangeArrowheads="1"/>
          </p:cNvSpPr>
          <p:nvPr/>
        </p:nvSpPr>
        <p:spPr bwMode="auto">
          <a:xfrm>
            <a:off x="1412875" y="2824299"/>
            <a:ext cx="488950" cy="18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en-US" altLang="zh-CN" sz="1100" dirty="0">
                <a:solidFill>
                  <a:schemeClr val="bg1"/>
                </a:solidFill>
                <a:latin typeface="Impact" panose="020B0806030902050204" pitchFamily="34" charset="0"/>
              </a:rPr>
              <a:t>2012</a:t>
            </a:r>
            <a:endParaRPr lang="zh-CN" altLang="en-US" sz="1100" dirty="0">
              <a:solidFill>
                <a:schemeClr val="bg1"/>
              </a:solidFill>
              <a:latin typeface="Impact" panose="020B0806030902050204" pitchFamily="34" charset="0"/>
            </a:endParaRPr>
          </a:p>
        </p:txBody>
      </p:sp>
      <p:sp>
        <p:nvSpPr>
          <p:cNvPr id="88" name="淘宝网Chenying0907出品 31"/>
          <p:cNvSpPr>
            <a:spLocks noChangeArrowheads="1"/>
          </p:cNvSpPr>
          <p:nvPr/>
        </p:nvSpPr>
        <p:spPr bwMode="auto">
          <a:xfrm>
            <a:off x="3355975" y="2824299"/>
            <a:ext cx="488950" cy="18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en-US" altLang="zh-CN" sz="1100" dirty="0">
                <a:solidFill>
                  <a:schemeClr val="bg1"/>
                </a:solidFill>
                <a:latin typeface="Impact" panose="020B0806030902050204" pitchFamily="34" charset="0"/>
              </a:rPr>
              <a:t>2013</a:t>
            </a:r>
            <a:endParaRPr lang="zh-CN" altLang="en-US" sz="1100" dirty="0">
              <a:solidFill>
                <a:schemeClr val="bg1"/>
              </a:solidFill>
              <a:latin typeface="Impact" panose="020B0806030902050204" pitchFamily="34" charset="0"/>
            </a:endParaRPr>
          </a:p>
        </p:txBody>
      </p:sp>
      <p:sp>
        <p:nvSpPr>
          <p:cNvPr id="89" name="淘宝网Chenying0907出品 32"/>
          <p:cNvSpPr>
            <a:spLocks noChangeArrowheads="1"/>
          </p:cNvSpPr>
          <p:nvPr/>
        </p:nvSpPr>
        <p:spPr bwMode="auto">
          <a:xfrm>
            <a:off x="5305425" y="2824299"/>
            <a:ext cx="488950" cy="18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pPr>
            <a:r>
              <a:rPr lang="en-US" altLang="zh-CN" sz="1100" dirty="0">
                <a:solidFill>
                  <a:schemeClr val="bg1"/>
                </a:solidFill>
                <a:latin typeface="Impact" panose="020B0806030902050204" pitchFamily="34" charset="0"/>
              </a:rPr>
              <a:t>2014</a:t>
            </a:r>
            <a:endParaRPr lang="zh-CN" altLang="en-US" sz="1100" dirty="0">
              <a:solidFill>
                <a:schemeClr val="bg1"/>
              </a:solidFill>
              <a:latin typeface="Impact" panose="020B0806030902050204" pitchFamily="34" charset="0"/>
            </a:endParaRPr>
          </a:p>
        </p:txBody>
      </p:sp>
      <p:sp>
        <p:nvSpPr>
          <p:cNvPr id="90" name="淘宝网Chenying0907出品 33"/>
          <p:cNvSpPr>
            <a:spLocks noChangeArrowheads="1"/>
          </p:cNvSpPr>
          <p:nvPr/>
        </p:nvSpPr>
        <p:spPr bwMode="auto">
          <a:xfrm>
            <a:off x="7248525" y="2824299"/>
            <a:ext cx="488950" cy="18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charset="0"/>
              <a:buNone/>
            </a:pPr>
            <a:r>
              <a:rPr lang="en-US" altLang="zh-CN" sz="1100" dirty="0">
                <a:solidFill>
                  <a:schemeClr val="bg1"/>
                </a:solidFill>
                <a:latin typeface="Impact" panose="020B0806030902050204" pitchFamily="34" charset="0"/>
              </a:rPr>
              <a:t>2015</a:t>
            </a:r>
            <a:endParaRPr lang="zh-CN" altLang="en-US" sz="1100" dirty="0">
              <a:solidFill>
                <a:schemeClr val="bg1"/>
              </a:solidFill>
              <a:latin typeface="Impact" panose="020B0806030902050204" pitchFamily="34" charset="0"/>
            </a:endParaRPr>
          </a:p>
        </p:txBody>
      </p:sp>
      <p:sp>
        <p:nvSpPr>
          <p:cNvPr id="91" name="淘宝网Chenying0907出品 22"/>
          <p:cNvSpPr>
            <a:spLocks noEditPoints="1"/>
          </p:cNvSpPr>
          <p:nvPr/>
        </p:nvSpPr>
        <p:spPr bwMode="auto">
          <a:xfrm>
            <a:off x="1555750" y="2004219"/>
            <a:ext cx="190500" cy="192088"/>
          </a:xfrm>
          <a:custGeom>
            <a:avLst/>
            <a:gdLst>
              <a:gd name="T0" fmla="*/ 3 w 60"/>
              <a:gd name="T1" fmla="*/ 0 h 60"/>
              <a:gd name="T2" fmla="*/ 60 w 60"/>
              <a:gd name="T3" fmla="*/ 2 h 60"/>
              <a:gd name="T4" fmla="*/ 60 w 60"/>
              <a:gd name="T5" fmla="*/ 58 h 60"/>
              <a:gd name="T6" fmla="*/ 58 w 60"/>
              <a:gd name="T7" fmla="*/ 60 h 60"/>
              <a:gd name="T8" fmla="*/ 0 w 60"/>
              <a:gd name="T9" fmla="*/ 58 h 60"/>
              <a:gd name="T10" fmla="*/ 0 w 60"/>
              <a:gd name="T11" fmla="*/ 2 h 60"/>
              <a:gd name="T12" fmla="*/ 31 w 60"/>
              <a:gd name="T13" fmla="*/ 44 h 60"/>
              <a:gd name="T14" fmla="*/ 33 w 60"/>
              <a:gd name="T15" fmla="*/ 49 h 60"/>
              <a:gd name="T16" fmla="*/ 47 w 60"/>
              <a:gd name="T17" fmla="*/ 48 h 60"/>
              <a:gd name="T18" fmla="*/ 46 w 60"/>
              <a:gd name="T19" fmla="*/ 35 h 60"/>
              <a:gd name="T20" fmla="*/ 37 w 60"/>
              <a:gd name="T21" fmla="*/ 34 h 60"/>
              <a:gd name="T22" fmla="*/ 47 w 60"/>
              <a:gd name="T23" fmla="*/ 29 h 60"/>
              <a:gd name="T24" fmla="*/ 34 w 60"/>
              <a:gd name="T25" fmla="*/ 24 h 60"/>
              <a:gd name="T26" fmla="*/ 35 w 60"/>
              <a:gd name="T27" fmla="*/ 39 h 60"/>
              <a:gd name="T28" fmla="*/ 42 w 60"/>
              <a:gd name="T29" fmla="*/ 38 h 60"/>
              <a:gd name="T30" fmla="*/ 42 w 60"/>
              <a:gd name="T31" fmla="*/ 46 h 60"/>
              <a:gd name="T32" fmla="*/ 37 w 60"/>
              <a:gd name="T33" fmla="*/ 46 h 60"/>
              <a:gd name="T34" fmla="*/ 31 w 60"/>
              <a:gd name="T35" fmla="*/ 44 h 60"/>
              <a:gd name="T36" fmla="*/ 23 w 60"/>
              <a:gd name="T37" fmla="*/ 51 h 60"/>
              <a:gd name="T38" fmla="*/ 19 w 60"/>
              <a:gd name="T39" fmla="*/ 24 h 60"/>
              <a:gd name="T40" fmla="*/ 11 w 60"/>
              <a:gd name="T41" fmla="*/ 31 h 60"/>
              <a:gd name="T42" fmla="*/ 18 w 60"/>
              <a:gd name="T43" fmla="*/ 31 h 60"/>
              <a:gd name="T44" fmla="*/ 23 w 60"/>
              <a:gd name="T45" fmla="*/ 51 h 60"/>
              <a:gd name="T46" fmla="*/ 5 w 60"/>
              <a:gd name="T47" fmla="*/ 15 h 60"/>
              <a:gd name="T48" fmla="*/ 56 w 60"/>
              <a:gd name="T49" fmla="*/ 5 h 60"/>
              <a:gd name="T50" fmla="*/ 51 w 60"/>
              <a:gd name="T51" fmla="*/ 8 h 60"/>
              <a:gd name="T52" fmla="*/ 47 w 60"/>
              <a:gd name="T53" fmla="*/ 8 h 60"/>
              <a:gd name="T54" fmla="*/ 39 w 60"/>
              <a:gd name="T55" fmla="*/ 5 h 60"/>
              <a:gd name="T56" fmla="*/ 37 w 60"/>
              <a:gd name="T57" fmla="*/ 10 h 60"/>
              <a:gd name="T58" fmla="*/ 34 w 60"/>
              <a:gd name="T59" fmla="*/ 5 h 60"/>
              <a:gd name="T60" fmla="*/ 26 w 60"/>
              <a:gd name="T61" fmla="*/ 8 h 60"/>
              <a:gd name="T62" fmla="*/ 22 w 60"/>
              <a:gd name="T63" fmla="*/ 8 h 60"/>
              <a:gd name="T64" fmla="*/ 14 w 60"/>
              <a:gd name="T65" fmla="*/ 5 h 60"/>
              <a:gd name="T66" fmla="*/ 12 w 60"/>
              <a:gd name="T67" fmla="*/ 10 h 60"/>
              <a:gd name="T68" fmla="*/ 10 w 60"/>
              <a:gd name="T69" fmla="*/ 5 h 60"/>
              <a:gd name="T70" fmla="*/ 5 w 60"/>
              <a:gd name="T71" fmla="*/ 15 h 60"/>
              <a:gd name="T72" fmla="*/ 56 w 60"/>
              <a:gd name="T73" fmla="*/ 18 h 60"/>
              <a:gd name="T74" fmla="*/ 5 w 60"/>
              <a:gd name="T75" fmla="*/ 55 h 60"/>
              <a:gd name="T76" fmla="*/ 56 w 60"/>
              <a:gd name="T77"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 h="60">
                <a:moveTo>
                  <a:pt x="3" y="0"/>
                </a:moveTo>
                <a:cubicBezTo>
                  <a:pt x="3" y="0"/>
                  <a:pt x="3" y="0"/>
                  <a:pt x="3" y="0"/>
                </a:cubicBezTo>
                <a:cubicBezTo>
                  <a:pt x="58" y="0"/>
                  <a:pt x="58" y="0"/>
                  <a:pt x="58" y="0"/>
                </a:cubicBezTo>
                <a:cubicBezTo>
                  <a:pt x="59" y="0"/>
                  <a:pt x="60" y="1"/>
                  <a:pt x="60" y="2"/>
                </a:cubicBezTo>
                <a:cubicBezTo>
                  <a:pt x="60" y="2"/>
                  <a:pt x="60" y="2"/>
                  <a:pt x="60" y="2"/>
                </a:cubicBezTo>
                <a:cubicBezTo>
                  <a:pt x="60" y="58"/>
                  <a:pt x="60" y="58"/>
                  <a:pt x="60" y="58"/>
                </a:cubicBezTo>
                <a:cubicBezTo>
                  <a:pt x="60" y="59"/>
                  <a:pt x="59" y="60"/>
                  <a:pt x="58" y="60"/>
                </a:cubicBezTo>
                <a:cubicBezTo>
                  <a:pt x="58" y="60"/>
                  <a:pt x="58" y="60"/>
                  <a:pt x="58" y="60"/>
                </a:cubicBezTo>
                <a:cubicBezTo>
                  <a:pt x="3" y="60"/>
                  <a:pt x="3" y="60"/>
                  <a:pt x="3" y="60"/>
                </a:cubicBezTo>
                <a:cubicBezTo>
                  <a:pt x="1" y="60"/>
                  <a:pt x="0" y="59"/>
                  <a:pt x="0" y="58"/>
                </a:cubicBezTo>
                <a:cubicBezTo>
                  <a:pt x="0" y="58"/>
                  <a:pt x="0" y="58"/>
                  <a:pt x="0" y="58"/>
                </a:cubicBezTo>
                <a:cubicBezTo>
                  <a:pt x="0" y="2"/>
                  <a:pt x="0" y="2"/>
                  <a:pt x="0" y="2"/>
                </a:cubicBezTo>
                <a:cubicBezTo>
                  <a:pt x="0" y="1"/>
                  <a:pt x="1" y="0"/>
                  <a:pt x="3" y="0"/>
                </a:cubicBezTo>
                <a:close/>
                <a:moveTo>
                  <a:pt x="31" y="44"/>
                </a:moveTo>
                <a:cubicBezTo>
                  <a:pt x="31" y="44"/>
                  <a:pt x="31" y="44"/>
                  <a:pt x="31" y="44"/>
                </a:cubicBezTo>
                <a:cubicBezTo>
                  <a:pt x="31" y="46"/>
                  <a:pt x="32" y="48"/>
                  <a:pt x="33" y="49"/>
                </a:cubicBezTo>
                <a:cubicBezTo>
                  <a:pt x="35" y="50"/>
                  <a:pt x="37" y="51"/>
                  <a:pt x="40" y="51"/>
                </a:cubicBezTo>
                <a:cubicBezTo>
                  <a:pt x="43" y="51"/>
                  <a:pt x="45" y="50"/>
                  <a:pt x="47" y="48"/>
                </a:cubicBezTo>
                <a:cubicBezTo>
                  <a:pt x="48" y="46"/>
                  <a:pt x="49" y="44"/>
                  <a:pt x="49" y="42"/>
                </a:cubicBezTo>
                <a:cubicBezTo>
                  <a:pt x="49" y="39"/>
                  <a:pt x="48" y="37"/>
                  <a:pt x="46" y="35"/>
                </a:cubicBezTo>
                <a:cubicBezTo>
                  <a:pt x="45" y="34"/>
                  <a:pt x="43" y="33"/>
                  <a:pt x="41" y="33"/>
                </a:cubicBezTo>
                <a:cubicBezTo>
                  <a:pt x="39" y="33"/>
                  <a:pt x="38" y="33"/>
                  <a:pt x="37" y="34"/>
                </a:cubicBezTo>
                <a:cubicBezTo>
                  <a:pt x="38" y="29"/>
                  <a:pt x="38" y="29"/>
                  <a:pt x="38" y="29"/>
                </a:cubicBezTo>
                <a:cubicBezTo>
                  <a:pt x="47" y="29"/>
                  <a:pt x="47" y="29"/>
                  <a:pt x="47" y="29"/>
                </a:cubicBezTo>
                <a:cubicBezTo>
                  <a:pt x="47" y="24"/>
                  <a:pt x="47" y="24"/>
                  <a:pt x="47" y="24"/>
                </a:cubicBezTo>
                <a:cubicBezTo>
                  <a:pt x="34" y="24"/>
                  <a:pt x="34" y="24"/>
                  <a:pt x="34" y="24"/>
                </a:cubicBezTo>
                <a:cubicBezTo>
                  <a:pt x="31" y="38"/>
                  <a:pt x="31" y="38"/>
                  <a:pt x="31" y="38"/>
                </a:cubicBezTo>
                <a:cubicBezTo>
                  <a:pt x="35" y="39"/>
                  <a:pt x="35" y="39"/>
                  <a:pt x="35" y="39"/>
                </a:cubicBezTo>
                <a:cubicBezTo>
                  <a:pt x="37" y="38"/>
                  <a:pt x="38" y="37"/>
                  <a:pt x="39" y="37"/>
                </a:cubicBezTo>
                <a:cubicBezTo>
                  <a:pt x="41" y="37"/>
                  <a:pt x="42" y="37"/>
                  <a:pt x="42" y="38"/>
                </a:cubicBezTo>
                <a:cubicBezTo>
                  <a:pt x="43" y="39"/>
                  <a:pt x="43" y="40"/>
                  <a:pt x="43" y="42"/>
                </a:cubicBezTo>
                <a:cubicBezTo>
                  <a:pt x="43" y="44"/>
                  <a:pt x="43" y="45"/>
                  <a:pt x="42" y="46"/>
                </a:cubicBezTo>
                <a:cubicBezTo>
                  <a:pt x="42" y="47"/>
                  <a:pt x="41" y="47"/>
                  <a:pt x="40" y="47"/>
                </a:cubicBezTo>
                <a:cubicBezTo>
                  <a:pt x="39" y="47"/>
                  <a:pt x="38" y="47"/>
                  <a:pt x="37" y="46"/>
                </a:cubicBezTo>
                <a:cubicBezTo>
                  <a:pt x="36" y="45"/>
                  <a:pt x="36" y="44"/>
                  <a:pt x="36" y="43"/>
                </a:cubicBezTo>
                <a:cubicBezTo>
                  <a:pt x="31" y="44"/>
                  <a:pt x="31" y="44"/>
                  <a:pt x="31" y="44"/>
                </a:cubicBezTo>
                <a:close/>
                <a:moveTo>
                  <a:pt x="23" y="51"/>
                </a:moveTo>
                <a:cubicBezTo>
                  <a:pt x="23" y="51"/>
                  <a:pt x="23" y="51"/>
                  <a:pt x="23" y="51"/>
                </a:cubicBezTo>
                <a:cubicBezTo>
                  <a:pt x="23" y="24"/>
                  <a:pt x="23" y="24"/>
                  <a:pt x="23" y="24"/>
                </a:cubicBezTo>
                <a:cubicBezTo>
                  <a:pt x="19" y="24"/>
                  <a:pt x="19" y="24"/>
                  <a:pt x="19" y="24"/>
                </a:cubicBezTo>
                <a:cubicBezTo>
                  <a:pt x="18" y="26"/>
                  <a:pt x="17" y="27"/>
                  <a:pt x="16" y="28"/>
                </a:cubicBezTo>
                <a:cubicBezTo>
                  <a:pt x="14" y="29"/>
                  <a:pt x="13" y="30"/>
                  <a:pt x="11" y="31"/>
                </a:cubicBezTo>
                <a:cubicBezTo>
                  <a:pt x="11" y="35"/>
                  <a:pt x="11" y="35"/>
                  <a:pt x="11" y="35"/>
                </a:cubicBezTo>
                <a:cubicBezTo>
                  <a:pt x="14" y="34"/>
                  <a:pt x="16" y="33"/>
                  <a:pt x="18" y="31"/>
                </a:cubicBezTo>
                <a:cubicBezTo>
                  <a:pt x="18" y="51"/>
                  <a:pt x="18" y="51"/>
                  <a:pt x="18" y="51"/>
                </a:cubicBezTo>
                <a:cubicBezTo>
                  <a:pt x="23" y="51"/>
                  <a:pt x="23" y="51"/>
                  <a:pt x="23" y="51"/>
                </a:cubicBezTo>
                <a:close/>
                <a:moveTo>
                  <a:pt x="5" y="15"/>
                </a:moveTo>
                <a:cubicBezTo>
                  <a:pt x="5" y="15"/>
                  <a:pt x="5" y="15"/>
                  <a:pt x="5" y="15"/>
                </a:cubicBezTo>
                <a:cubicBezTo>
                  <a:pt x="56" y="15"/>
                  <a:pt x="56" y="15"/>
                  <a:pt x="56" y="15"/>
                </a:cubicBezTo>
                <a:cubicBezTo>
                  <a:pt x="56" y="5"/>
                  <a:pt x="56" y="5"/>
                  <a:pt x="56" y="5"/>
                </a:cubicBezTo>
                <a:cubicBezTo>
                  <a:pt x="51" y="5"/>
                  <a:pt x="51" y="5"/>
                  <a:pt x="51" y="5"/>
                </a:cubicBezTo>
                <a:cubicBezTo>
                  <a:pt x="51" y="8"/>
                  <a:pt x="51" y="8"/>
                  <a:pt x="51" y="8"/>
                </a:cubicBezTo>
                <a:cubicBezTo>
                  <a:pt x="51" y="9"/>
                  <a:pt x="50" y="10"/>
                  <a:pt x="49" y="10"/>
                </a:cubicBezTo>
                <a:cubicBezTo>
                  <a:pt x="48" y="10"/>
                  <a:pt x="47" y="9"/>
                  <a:pt x="47" y="8"/>
                </a:cubicBezTo>
                <a:cubicBezTo>
                  <a:pt x="47" y="5"/>
                  <a:pt x="47" y="5"/>
                  <a:pt x="47" y="5"/>
                </a:cubicBezTo>
                <a:cubicBezTo>
                  <a:pt x="39" y="5"/>
                  <a:pt x="39" y="5"/>
                  <a:pt x="39" y="5"/>
                </a:cubicBezTo>
                <a:cubicBezTo>
                  <a:pt x="39" y="8"/>
                  <a:pt x="39" y="8"/>
                  <a:pt x="39" y="8"/>
                </a:cubicBezTo>
                <a:cubicBezTo>
                  <a:pt x="39" y="9"/>
                  <a:pt x="38" y="10"/>
                  <a:pt x="37" y="10"/>
                </a:cubicBezTo>
                <a:cubicBezTo>
                  <a:pt x="35" y="10"/>
                  <a:pt x="34" y="9"/>
                  <a:pt x="34" y="8"/>
                </a:cubicBezTo>
                <a:cubicBezTo>
                  <a:pt x="34" y="5"/>
                  <a:pt x="34" y="5"/>
                  <a:pt x="34" y="5"/>
                </a:cubicBezTo>
                <a:cubicBezTo>
                  <a:pt x="26" y="5"/>
                  <a:pt x="26" y="5"/>
                  <a:pt x="26" y="5"/>
                </a:cubicBezTo>
                <a:cubicBezTo>
                  <a:pt x="26" y="8"/>
                  <a:pt x="26" y="8"/>
                  <a:pt x="26" y="8"/>
                </a:cubicBezTo>
                <a:cubicBezTo>
                  <a:pt x="26" y="9"/>
                  <a:pt x="25" y="10"/>
                  <a:pt x="24" y="10"/>
                </a:cubicBezTo>
                <a:cubicBezTo>
                  <a:pt x="23" y="10"/>
                  <a:pt x="22" y="9"/>
                  <a:pt x="22" y="8"/>
                </a:cubicBezTo>
                <a:cubicBezTo>
                  <a:pt x="22" y="5"/>
                  <a:pt x="22" y="5"/>
                  <a:pt x="22" y="5"/>
                </a:cubicBezTo>
                <a:cubicBezTo>
                  <a:pt x="14" y="5"/>
                  <a:pt x="14" y="5"/>
                  <a:pt x="14" y="5"/>
                </a:cubicBezTo>
                <a:cubicBezTo>
                  <a:pt x="14" y="8"/>
                  <a:pt x="14" y="8"/>
                  <a:pt x="14" y="8"/>
                </a:cubicBezTo>
                <a:cubicBezTo>
                  <a:pt x="14" y="9"/>
                  <a:pt x="13" y="10"/>
                  <a:pt x="12" y="10"/>
                </a:cubicBezTo>
                <a:cubicBezTo>
                  <a:pt x="11" y="10"/>
                  <a:pt x="10" y="9"/>
                  <a:pt x="10" y="8"/>
                </a:cubicBezTo>
                <a:cubicBezTo>
                  <a:pt x="10" y="5"/>
                  <a:pt x="10" y="5"/>
                  <a:pt x="10" y="5"/>
                </a:cubicBezTo>
                <a:cubicBezTo>
                  <a:pt x="5" y="5"/>
                  <a:pt x="5" y="5"/>
                  <a:pt x="5" y="5"/>
                </a:cubicBezTo>
                <a:cubicBezTo>
                  <a:pt x="5" y="15"/>
                  <a:pt x="5" y="15"/>
                  <a:pt x="5" y="15"/>
                </a:cubicBezTo>
                <a:close/>
                <a:moveTo>
                  <a:pt x="56" y="18"/>
                </a:moveTo>
                <a:cubicBezTo>
                  <a:pt x="56" y="18"/>
                  <a:pt x="56" y="18"/>
                  <a:pt x="56" y="18"/>
                </a:cubicBezTo>
                <a:cubicBezTo>
                  <a:pt x="5" y="18"/>
                  <a:pt x="5" y="18"/>
                  <a:pt x="5" y="18"/>
                </a:cubicBezTo>
                <a:cubicBezTo>
                  <a:pt x="5" y="55"/>
                  <a:pt x="5" y="55"/>
                  <a:pt x="5" y="55"/>
                </a:cubicBezTo>
                <a:cubicBezTo>
                  <a:pt x="56" y="55"/>
                  <a:pt x="56" y="55"/>
                  <a:pt x="56" y="55"/>
                </a:cubicBezTo>
                <a:cubicBezTo>
                  <a:pt x="56" y="18"/>
                  <a:pt x="56" y="18"/>
                  <a:pt x="56" y="18"/>
                </a:cubicBezTo>
                <a:close/>
              </a:path>
            </a:pathLst>
          </a:custGeom>
          <a:solidFill>
            <a:schemeClr val="bg1"/>
          </a:solidFill>
          <a:ln>
            <a:noFill/>
          </a:ln>
          <a:extLst/>
        </p:spPr>
        <p:txBody>
          <a:bodyPr/>
          <a:lstStyle/>
          <a:p>
            <a:endParaRPr lang="zh-CN" altLang="en-US">
              <a:solidFill>
                <a:schemeClr val="bg1"/>
              </a:solidFill>
            </a:endParaRPr>
          </a:p>
        </p:txBody>
      </p:sp>
      <p:sp>
        <p:nvSpPr>
          <p:cNvPr id="92" name="淘宝网Chenying0907出品 23"/>
          <p:cNvSpPr>
            <a:spLocks noEditPoints="1"/>
          </p:cNvSpPr>
          <p:nvPr/>
        </p:nvSpPr>
        <p:spPr bwMode="auto">
          <a:xfrm>
            <a:off x="5449888" y="2004219"/>
            <a:ext cx="190500" cy="192088"/>
          </a:xfrm>
          <a:custGeom>
            <a:avLst/>
            <a:gdLst>
              <a:gd name="T0" fmla="*/ 54 w 60"/>
              <a:gd name="T1" fmla="*/ 17 h 60"/>
              <a:gd name="T2" fmla="*/ 54 w 60"/>
              <a:gd name="T3" fmla="*/ 25 h 60"/>
              <a:gd name="T4" fmla="*/ 54 w 60"/>
              <a:gd name="T5" fmla="*/ 35 h 60"/>
              <a:gd name="T6" fmla="*/ 44 w 60"/>
              <a:gd name="T7" fmla="*/ 51 h 60"/>
              <a:gd name="T8" fmla="*/ 35 w 60"/>
              <a:gd name="T9" fmla="*/ 55 h 60"/>
              <a:gd name="T10" fmla="*/ 25 w 60"/>
              <a:gd name="T11" fmla="*/ 55 h 60"/>
              <a:gd name="T12" fmla="*/ 4 w 60"/>
              <a:gd name="T13" fmla="*/ 30 h 60"/>
              <a:gd name="T14" fmla="*/ 25 w 60"/>
              <a:gd name="T15" fmla="*/ 5 h 60"/>
              <a:gd name="T16" fmla="*/ 35 w 60"/>
              <a:gd name="T17" fmla="*/ 5 h 60"/>
              <a:gd name="T18" fmla="*/ 42 w 60"/>
              <a:gd name="T19" fmla="*/ 6 h 60"/>
              <a:gd name="T20" fmla="*/ 36 w 60"/>
              <a:gd name="T21" fmla="*/ 1 h 60"/>
              <a:gd name="T22" fmla="*/ 24 w 60"/>
              <a:gd name="T23" fmla="*/ 1 h 60"/>
              <a:gd name="T24" fmla="*/ 13 w 60"/>
              <a:gd name="T25" fmla="*/ 5 h 60"/>
              <a:gd name="T26" fmla="*/ 0 w 60"/>
              <a:gd name="T27" fmla="*/ 36 h 60"/>
              <a:gd name="T28" fmla="*/ 36 w 60"/>
              <a:gd name="T29" fmla="*/ 59 h 60"/>
              <a:gd name="T30" fmla="*/ 46 w 60"/>
              <a:gd name="T31" fmla="*/ 55 h 60"/>
              <a:gd name="T32" fmla="*/ 59 w 60"/>
              <a:gd name="T33" fmla="*/ 36 h 60"/>
              <a:gd name="T34" fmla="*/ 59 w 60"/>
              <a:gd name="T35" fmla="*/ 24 h 60"/>
              <a:gd name="T36" fmla="*/ 41 w 60"/>
              <a:gd name="T37" fmla="*/ 11 h 60"/>
              <a:gd name="T38" fmla="*/ 40 w 60"/>
              <a:gd name="T39" fmla="*/ 12 h 60"/>
              <a:gd name="T40" fmla="*/ 36 w 60"/>
              <a:gd name="T41" fmla="*/ 21 h 60"/>
              <a:gd name="T42" fmla="*/ 18 w 60"/>
              <a:gd name="T43" fmla="*/ 30 h 60"/>
              <a:gd name="T44" fmla="*/ 41 w 60"/>
              <a:gd name="T45" fmla="*/ 30 h 60"/>
              <a:gd name="T46" fmla="*/ 42 w 60"/>
              <a:gd name="T47" fmla="*/ 19 h 60"/>
              <a:gd name="T48" fmla="*/ 49 w 60"/>
              <a:gd name="T49" fmla="*/ 19 h 60"/>
              <a:gd name="T50" fmla="*/ 59 w 60"/>
              <a:gd name="T51" fmla="*/ 8 h 60"/>
              <a:gd name="T52" fmla="*/ 58 w 60"/>
              <a:gd name="T53" fmla="*/ 6 h 60"/>
              <a:gd name="T54" fmla="*/ 54 w 60"/>
              <a:gd name="T55" fmla="*/ 1 h 60"/>
              <a:gd name="T56" fmla="*/ 51 w 60"/>
              <a:gd name="T57" fmla="*/ 0 h 60"/>
              <a:gd name="T58" fmla="*/ 41 w 60"/>
              <a:gd name="T59" fmla="*/ 11 h 60"/>
              <a:gd name="T60" fmla="*/ 30 w 60"/>
              <a:gd name="T61" fmla="*/ 39 h 60"/>
              <a:gd name="T62" fmla="*/ 30 w 60"/>
              <a:gd name="T63" fmla="*/ 22 h 60"/>
              <a:gd name="T64" fmla="*/ 30 w 60"/>
              <a:gd name="T65" fmla="*/ 28 h 60"/>
              <a:gd name="T66" fmla="*/ 27 w 60"/>
              <a:gd name="T67" fmla="*/ 30 h 60"/>
              <a:gd name="T68" fmla="*/ 32 w 60"/>
              <a:gd name="T69" fmla="*/ 30 h 60"/>
              <a:gd name="T70" fmla="*/ 36 w 60"/>
              <a:gd name="T71" fmla="*/ 25 h 60"/>
              <a:gd name="T72" fmla="*/ 30 w 60"/>
              <a:gd name="T73" fmla="*/ 39 h 60"/>
              <a:gd name="T74" fmla="*/ 53 w 60"/>
              <a:gd name="T75" fmla="*/ 9 h 60"/>
              <a:gd name="T76" fmla="*/ 47 w 60"/>
              <a:gd name="T77" fmla="*/ 17 h 60"/>
              <a:gd name="T78" fmla="*/ 53 w 60"/>
              <a:gd name="T79" fmla="*/ 9 h 60"/>
              <a:gd name="T80" fmla="*/ 43 w 60"/>
              <a:gd name="T81" fmla="*/ 12 h 60"/>
              <a:gd name="T82" fmla="*/ 51 w 60"/>
              <a:gd name="T83" fmla="*/ 7 h 60"/>
              <a:gd name="T84" fmla="*/ 43 w 60"/>
              <a:gd name="T85" fmla="*/ 12 h 60"/>
              <a:gd name="T86" fmla="*/ 26 w 60"/>
              <a:gd name="T87" fmla="*/ 13 h 60"/>
              <a:gd name="T88" fmla="*/ 33 w 60"/>
              <a:gd name="T89" fmla="*/ 13 h 60"/>
              <a:gd name="T90" fmla="*/ 38 w 60"/>
              <a:gd name="T91" fmla="*/ 13 h 60"/>
              <a:gd name="T92" fmla="*/ 34 w 60"/>
              <a:gd name="T93" fmla="*/ 10 h 60"/>
              <a:gd name="T94" fmla="*/ 26 w 60"/>
              <a:gd name="T95" fmla="*/ 10 h 60"/>
              <a:gd name="T96" fmla="*/ 10 w 60"/>
              <a:gd name="T97" fmla="*/ 34 h 60"/>
              <a:gd name="T98" fmla="*/ 30 w 60"/>
              <a:gd name="T99" fmla="*/ 50 h 60"/>
              <a:gd name="T100" fmla="*/ 37 w 60"/>
              <a:gd name="T101" fmla="*/ 49 h 60"/>
              <a:gd name="T102" fmla="*/ 50 w 60"/>
              <a:gd name="T103" fmla="*/ 30 h 60"/>
              <a:gd name="T104" fmla="*/ 48 w 60"/>
              <a:gd name="T105" fmla="*/ 22 h 60"/>
              <a:gd name="T106" fmla="*/ 46 w 60"/>
              <a:gd name="T107" fmla="*/ 23 h 60"/>
              <a:gd name="T108" fmla="*/ 47 w 60"/>
              <a:gd name="T109" fmla="*/ 30 h 60"/>
              <a:gd name="T110" fmla="*/ 26 w 60"/>
              <a:gd name="T111" fmla="*/ 47 h 60"/>
              <a:gd name="T112" fmla="*/ 12 w 60"/>
              <a:gd name="T113" fmla="*/ 30 h 60"/>
              <a:gd name="T114" fmla="*/ 26 w 60"/>
              <a:gd name="T115" fmla="*/ 1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0" h="60">
                <a:moveTo>
                  <a:pt x="57" y="19"/>
                </a:moveTo>
                <a:cubicBezTo>
                  <a:pt x="57" y="17"/>
                  <a:pt x="55" y="17"/>
                  <a:pt x="54" y="17"/>
                </a:cubicBezTo>
                <a:cubicBezTo>
                  <a:pt x="53" y="18"/>
                  <a:pt x="52" y="19"/>
                  <a:pt x="53" y="20"/>
                </a:cubicBezTo>
                <a:cubicBezTo>
                  <a:pt x="54" y="22"/>
                  <a:pt x="54" y="23"/>
                  <a:pt x="54" y="25"/>
                </a:cubicBezTo>
                <a:cubicBezTo>
                  <a:pt x="55" y="27"/>
                  <a:pt x="55" y="28"/>
                  <a:pt x="55" y="30"/>
                </a:cubicBezTo>
                <a:cubicBezTo>
                  <a:pt x="55" y="32"/>
                  <a:pt x="55" y="34"/>
                  <a:pt x="54" y="35"/>
                </a:cubicBezTo>
                <a:cubicBezTo>
                  <a:pt x="54" y="37"/>
                  <a:pt x="54" y="39"/>
                  <a:pt x="53" y="40"/>
                </a:cubicBezTo>
                <a:cubicBezTo>
                  <a:pt x="51" y="45"/>
                  <a:pt x="48" y="48"/>
                  <a:pt x="44" y="51"/>
                </a:cubicBezTo>
                <a:cubicBezTo>
                  <a:pt x="42" y="52"/>
                  <a:pt x="41" y="53"/>
                  <a:pt x="39" y="54"/>
                </a:cubicBezTo>
                <a:cubicBezTo>
                  <a:pt x="38" y="54"/>
                  <a:pt x="36" y="55"/>
                  <a:pt x="35" y="55"/>
                </a:cubicBezTo>
                <a:cubicBezTo>
                  <a:pt x="33" y="55"/>
                  <a:pt x="31" y="55"/>
                  <a:pt x="30" y="55"/>
                </a:cubicBezTo>
                <a:cubicBezTo>
                  <a:pt x="28" y="55"/>
                  <a:pt x="26" y="55"/>
                  <a:pt x="25" y="55"/>
                </a:cubicBezTo>
                <a:cubicBezTo>
                  <a:pt x="15" y="53"/>
                  <a:pt x="7" y="45"/>
                  <a:pt x="5" y="35"/>
                </a:cubicBezTo>
                <a:cubicBezTo>
                  <a:pt x="4" y="34"/>
                  <a:pt x="4" y="32"/>
                  <a:pt x="4" y="30"/>
                </a:cubicBezTo>
                <a:cubicBezTo>
                  <a:pt x="4" y="20"/>
                  <a:pt x="10" y="11"/>
                  <a:pt x="20" y="7"/>
                </a:cubicBezTo>
                <a:cubicBezTo>
                  <a:pt x="21" y="6"/>
                  <a:pt x="23" y="6"/>
                  <a:pt x="25" y="5"/>
                </a:cubicBezTo>
                <a:cubicBezTo>
                  <a:pt x="26" y="5"/>
                  <a:pt x="28" y="5"/>
                  <a:pt x="30" y="5"/>
                </a:cubicBezTo>
                <a:cubicBezTo>
                  <a:pt x="31" y="5"/>
                  <a:pt x="33" y="5"/>
                  <a:pt x="35" y="5"/>
                </a:cubicBezTo>
                <a:cubicBezTo>
                  <a:pt x="36" y="6"/>
                  <a:pt x="38" y="6"/>
                  <a:pt x="39" y="7"/>
                </a:cubicBezTo>
                <a:cubicBezTo>
                  <a:pt x="41" y="7"/>
                  <a:pt x="42" y="7"/>
                  <a:pt x="42" y="6"/>
                </a:cubicBezTo>
                <a:cubicBezTo>
                  <a:pt x="43" y="4"/>
                  <a:pt x="42" y="3"/>
                  <a:pt x="41" y="3"/>
                </a:cubicBezTo>
                <a:cubicBezTo>
                  <a:pt x="39" y="2"/>
                  <a:pt x="38" y="1"/>
                  <a:pt x="36" y="1"/>
                </a:cubicBezTo>
                <a:cubicBezTo>
                  <a:pt x="34" y="0"/>
                  <a:pt x="32" y="0"/>
                  <a:pt x="30" y="0"/>
                </a:cubicBezTo>
                <a:cubicBezTo>
                  <a:pt x="28" y="0"/>
                  <a:pt x="26" y="0"/>
                  <a:pt x="24" y="1"/>
                </a:cubicBezTo>
                <a:cubicBezTo>
                  <a:pt x="22" y="1"/>
                  <a:pt x="20" y="2"/>
                  <a:pt x="18" y="3"/>
                </a:cubicBezTo>
                <a:cubicBezTo>
                  <a:pt x="16" y="3"/>
                  <a:pt x="14" y="4"/>
                  <a:pt x="13" y="5"/>
                </a:cubicBezTo>
                <a:cubicBezTo>
                  <a:pt x="5" y="11"/>
                  <a:pt x="0" y="20"/>
                  <a:pt x="0" y="30"/>
                </a:cubicBezTo>
                <a:cubicBezTo>
                  <a:pt x="0" y="32"/>
                  <a:pt x="0" y="34"/>
                  <a:pt x="0" y="36"/>
                </a:cubicBezTo>
                <a:cubicBezTo>
                  <a:pt x="3" y="50"/>
                  <a:pt x="15" y="60"/>
                  <a:pt x="30" y="60"/>
                </a:cubicBezTo>
                <a:cubicBezTo>
                  <a:pt x="32" y="60"/>
                  <a:pt x="34" y="60"/>
                  <a:pt x="36" y="59"/>
                </a:cubicBezTo>
                <a:cubicBezTo>
                  <a:pt x="38" y="59"/>
                  <a:pt x="39" y="59"/>
                  <a:pt x="41" y="58"/>
                </a:cubicBezTo>
                <a:cubicBezTo>
                  <a:pt x="43" y="57"/>
                  <a:pt x="45" y="56"/>
                  <a:pt x="46" y="55"/>
                </a:cubicBezTo>
                <a:cubicBezTo>
                  <a:pt x="51" y="52"/>
                  <a:pt x="55" y="47"/>
                  <a:pt x="57" y="42"/>
                </a:cubicBezTo>
                <a:cubicBezTo>
                  <a:pt x="58" y="40"/>
                  <a:pt x="59" y="38"/>
                  <a:pt x="59" y="36"/>
                </a:cubicBezTo>
                <a:cubicBezTo>
                  <a:pt x="59" y="34"/>
                  <a:pt x="60" y="32"/>
                  <a:pt x="60" y="30"/>
                </a:cubicBezTo>
                <a:cubicBezTo>
                  <a:pt x="60" y="28"/>
                  <a:pt x="59" y="26"/>
                  <a:pt x="59" y="24"/>
                </a:cubicBezTo>
                <a:cubicBezTo>
                  <a:pt x="59" y="22"/>
                  <a:pt x="58" y="20"/>
                  <a:pt x="57" y="19"/>
                </a:cubicBezTo>
                <a:close/>
                <a:moveTo>
                  <a:pt x="41" y="11"/>
                </a:moveTo>
                <a:cubicBezTo>
                  <a:pt x="41" y="11"/>
                  <a:pt x="41" y="11"/>
                  <a:pt x="41" y="11"/>
                </a:cubicBezTo>
                <a:cubicBezTo>
                  <a:pt x="40" y="11"/>
                  <a:pt x="40" y="11"/>
                  <a:pt x="40" y="12"/>
                </a:cubicBezTo>
                <a:cubicBezTo>
                  <a:pt x="40" y="18"/>
                  <a:pt x="40" y="18"/>
                  <a:pt x="40" y="18"/>
                </a:cubicBezTo>
                <a:cubicBezTo>
                  <a:pt x="36" y="21"/>
                  <a:pt x="36" y="21"/>
                  <a:pt x="36" y="21"/>
                </a:cubicBezTo>
                <a:cubicBezTo>
                  <a:pt x="35" y="20"/>
                  <a:pt x="32" y="19"/>
                  <a:pt x="30" y="19"/>
                </a:cubicBezTo>
                <a:cubicBezTo>
                  <a:pt x="23" y="19"/>
                  <a:pt x="18" y="24"/>
                  <a:pt x="18" y="30"/>
                </a:cubicBezTo>
                <a:cubicBezTo>
                  <a:pt x="18" y="36"/>
                  <a:pt x="23" y="41"/>
                  <a:pt x="30" y="41"/>
                </a:cubicBezTo>
                <a:cubicBezTo>
                  <a:pt x="36" y="41"/>
                  <a:pt x="41" y="36"/>
                  <a:pt x="41" y="30"/>
                </a:cubicBezTo>
                <a:cubicBezTo>
                  <a:pt x="41" y="28"/>
                  <a:pt x="40" y="25"/>
                  <a:pt x="38" y="23"/>
                </a:cubicBezTo>
                <a:cubicBezTo>
                  <a:pt x="42" y="19"/>
                  <a:pt x="42" y="19"/>
                  <a:pt x="42" y="19"/>
                </a:cubicBezTo>
                <a:cubicBezTo>
                  <a:pt x="48" y="19"/>
                  <a:pt x="48" y="19"/>
                  <a:pt x="48" y="19"/>
                </a:cubicBezTo>
                <a:cubicBezTo>
                  <a:pt x="48" y="19"/>
                  <a:pt x="49" y="19"/>
                  <a:pt x="49" y="19"/>
                </a:cubicBezTo>
                <a:cubicBezTo>
                  <a:pt x="49" y="19"/>
                  <a:pt x="49" y="19"/>
                  <a:pt x="49" y="19"/>
                </a:cubicBezTo>
                <a:cubicBezTo>
                  <a:pt x="59" y="8"/>
                  <a:pt x="59" y="8"/>
                  <a:pt x="59" y="8"/>
                </a:cubicBezTo>
                <a:cubicBezTo>
                  <a:pt x="60" y="8"/>
                  <a:pt x="60" y="7"/>
                  <a:pt x="59" y="6"/>
                </a:cubicBezTo>
                <a:cubicBezTo>
                  <a:pt x="59" y="6"/>
                  <a:pt x="59" y="6"/>
                  <a:pt x="58" y="6"/>
                </a:cubicBezTo>
                <a:cubicBezTo>
                  <a:pt x="54" y="6"/>
                  <a:pt x="54" y="6"/>
                  <a:pt x="54" y="6"/>
                </a:cubicBezTo>
                <a:cubicBezTo>
                  <a:pt x="54" y="1"/>
                  <a:pt x="54" y="1"/>
                  <a:pt x="54" y="1"/>
                </a:cubicBezTo>
                <a:cubicBezTo>
                  <a:pt x="54" y="1"/>
                  <a:pt x="54" y="1"/>
                  <a:pt x="53" y="0"/>
                </a:cubicBezTo>
                <a:cubicBezTo>
                  <a:pt x="53" y="0"/>
                  <a:pt x="52" y="0"/>
                  <a:pt x="51" y="0"/>
                </a:cubicBezTo>
                <a:cubicBezTo>
                  <a:pt x="41" y="11"/>
                  <a:pt x="41" y="11"/>
                  <a:pt x="41" y="11"/>
                </a:cubicBezTo>
                <a:cubicBezTo>
                  <a:pt x="41" y="11"/>
                  <a:pt x="41" y="11"/>
                  <a:pt x="41" y="11"/>
                </a:cubicBezTo>
                <a:close/>
                <a:moveTo>
                  <a:pt x="30" y="39"/>
                </a:moveTo>
                <a:cubicBezTo>
                  <a:pt x="30" y="39"/>
                  <a:pt x="30" y="39"/>
                  <a:pt x="30" y="39"/>
                </a:cubicBezTo>
                <a:cubicBezTo>
                  <a:pt x="25" y="39"/>
                  <a:pt x="21" y="35"/>
                  <a:pt x="21" y="30"/>
                </a:cubicBezTo>
                <a:cubicBezTo>
                  <a:pt x="21" y="26"/>
                  <a:pt x="25" y="22"/>
                  <a:pt x="30" y="22"/>
                </a:cubicBezTo>
                <a:cubicBezTo>
                  <a:pt x="31" y="22"/>
                  <a:pt x="33" y="22"/>
                  <a:pt x="34" y="23"/>
                </a:cubicBezTo>
                <a:cubicBezTo>
                  <a:pt x="30" y="28"/>
                  <a:pt x="30" y="28"/>
                  <a:pt x="30" y="28"/>
                </a:cubicBezTo>
                <a:cubicBezTo>
                  <a:pt x="30" y="28"/>
                  <a:pt x="30" y="28"/>
                  <a:pt x="30" y="28"/>
                </a:cubicBezTo>
                <a:cubicBezTo>
                  <a:pt x="28" y="28"/>
                  <a:pt x="27" y="29"/>
                  <a:pt x="27" y="30"/>
                </a:cubicBezTo>
                <a:cubicBezTo>
                  <a:pt x="27" y="31"/>
                  <a:pt x="28" y="32"/>
                  <a:pt x="30" y="32"/>
                </a:cubicBezTo>
                <a:cubicBezTo>
                  <a:pt x="31" y="32"/>
                  <a:pt x="32" y="31"/>
                  <a:pt x="32" y="30"/>
                </a:cubicBezTo>
                <a:cubicBezTo>
                  <a:pt x="32" y="30"/>
                  <a:pt x="32" y="30"/>
                  <a:pt x="32" y="30"/>
                </a:cubicBezTo>
                <a:cubicBezTo>
                  <a:pt x="36" y="25"/>
                  <a:pt x="36" y="25"/>
                  <a:pt x="36" y="25"/>
                </a:cubicBezTo>
                <a:cubicBezTo>
                  <a:pt x="37" y="27"/>
                  <a:pt x="38" y="28"/>
                  <a:pt x="38" y="30"/>
                </a:cubicBezTo>
                <a:cubicBezTo>
                  <a:pt x="38" y="35"/>
                  <a:pt x="34" y="39"/>
                  <a:pt x="30" y="39"/>
                </a:cubicBezTo>
                <a:close/>
                <a:moveTo>
                  <a:pt x="53" y="9"/>
                </a:moveTo>
                <a:cubicBezTo>
                  <a:pt x="53" y="9"/>
                  <a:pt x="53" y="9"/>
                  <a:pt x="53" y="9"/>
                </a:cubicBezTo>
                <a:cubicBezTo>
                  <a:pt x="55" y="9"/>
                  <a:pt x="55" y="9"/>
                  <a:pt x="55" y="9"/>
                </a:cubicBezTo>
                <a:cubicBezTo>
                  <a:pt x="47" y="17"/>
                  <a:pt x="47" y="17"/>
                  <a:pt x="47" y="17"/>
                </a:cubicBezTo>
                <a:cubicBezTo>
                  <a:pt x="45" y="17"/>
                  <a:pt x="45" y="17"/>
                  <a:pt x="45" y="17"/>
                </a:cubicBezTo>
                <a:cubicBezTo>
                  <a:pt x="53" y="9"/>
                  <a:pt x="53" y="9"/>
                  <a:pt x="53" y="9"/>
                </a:cubicBezTo>
                <a:close/>
                <a:moveTo>
                  <a:pt x="43" y="12"/>
                </a:moveTo>
                <a:cubicBezTo>
                  <a:pt x="43" y="12"/>
                  <a:pt x="43" y="12"/>
                  <a:pt x="43" y="12"/>
                </a:cubicBezTo>
                <a:cubicBezTo>
                  <a:pt x="51" y="5"/>
                  <a:pt x="51" y="5"/>
                  <a:pt x="51" y="5"/>
                </a:cubicBezTo>
                <a:cubicBezTo>
                  <a:pt x="51" y="7"/>
                  <a:pt x="51" y="7"/>
                  <a:pt x="51" y="7"/>
                </a:cubicBezTo>
                <a:cubicBezTo>
                  <a:pt x="43" y="15"/>
                  <a:pt x="43" y="15"/>
                  <a:pt x="43" y="15"/>
                </a:cubicBezTo>
                <a:cubicBezTo>
                  <a:pt x="43" y="12"/>
                  <a:pt x="43" y="12"/>
                  <a:pt x="43" y="12"/>
                </a:cubicBezTo>
                <a:close/>
                <a:moveTo>
                  <a:pt x="26" y="13"/>
                </a:moveTo>
                <a:cubicBezTo>
                  <a:pt x="26" y="13"/>
                  <a:pt x="26" y="13"/>
                  <a:pt x="26" y="13"/>
                </a:cubicBezTo>
                <a:cubicBezTo>
                  <a:pt x="27" y="13"/>
                  <a:pt x="28" y="13"/>
                  <a:pt x="30" y="13"/>
                </a:cubicBezTo>
                <a:cubicBezTo>
                  <a:pt x="31" y="13"/>
                  <a:pt x="32" y="13"/>
                  <a:pt x="33" y="13"/>
                </a:cubicBezTo>
                <a:cubicBezTo>
                  <a:pt x="34" y="13"/>
                  <a:pt x="35" y="14"/>
                  <a:pt x="36" y="14"/>
                </a:cubicBezTo>
                <a:cubicBezTo>
                  <a:pt x="37" y="14"/>
                  <a:pt x="38" y="14"/>
                  <a:pt x="38" y="13"/>
                </a:cubicBezTo>
                <a:cubicBezTo>
                  <a:pt x="38" y="13"/>
                  <a:pt x="38" y="12"/>
                  <a:pt x="37" y="12"/>
                </a:cubicBezTo>
                <a:cubicBezTo>
                  <a:pt x="36" y="11"/>
                  <a:pt x="35" y="11"/>
                  <a:pt x="34" y="10"/>
                </a:cubicBezTo>
                <a:cubicBezTo>
                  <a:pt x="32" y="10"/>
                  <a:pt x="31" y="10"/>
                  <a:pt x="30" y="10"/>
                </a:cubicBezTo>
                <a:cubicBezTo>
                  <a:pt x="28" y="10"/>
                  <a:pt x="27" y="10"/>
                  <a:pt x="26" y="10"/>
                </a:cubicBezTo>
                <a:cubicBezTo>
                  <a:pt x="16" y="12"/>
                  <a:pt x="10" y="21"/>
                  <a:pt x="10" y="30"/>
                </a:cubicBezTo>
                <a:cubicBezTo>
                  <a:pt x="10" y="32"/>
                  <a:pt x="10" y="33"/>
                  <a:pt x="10" y="34"/>
                </a:cubicBezTo>
                <a:cubicBezTo>
                  <a:pt x="11" y="42"/>
                  <a:pt x="18" y="48"/>
                  <a:pt x="26" y="50"/>
                </a:cubicBezTo>
                <a:cubicBezTo>
                  <a:pt x="27" y="50"/>
                  <a:pt x="28" y="50"/>
                  <a:pt x="30" y="50"/>
                </a:cubicBezTo>
                <a:cubicBezTo>
                  <a:pt x="31" y="50"/>
                  <a:pt x="32" y="50"/>
                  <a:pt x="34" y="50"/>
                </a:cubicBezTo>
                <a:cubicBezTo>
                  <a:pt x="35" y="50"/>
                  <a:pt x="36" y="49"/>
                  <a:pt x="37" y="49"/>
                </a:cubicBezTo>
                <a:cubicBezTo>
                  <a:pt x="44" y="46"/>
                  <a:pt x="48" y="41"/>
                  <a:pt x="49" y="34"/>
                </a:cubicBezTo>
                <a:cubicBezTo>
                  <a:pt x="50" y="33"/>
                  <a:pt x="50" y="32"/>
                  <a:pt x="50" y="30"/>
                </a:cubicBezTo>
                <a:cubicBezTo>
                  <a:pt x="50" y="29"/>
                  <a:pt x="50" y="27"/>
                  <a:pt x="49" y="26"/>
                </a:cubicBezTo>
                <a:cubicBezTo>
                  <a:pt x="49" y="25"/>
                  <a:pt x="49" y="24"/>
                  <a:pt x="48" y="22"/>
                </a:cubicBezTo>
                <a:cubicBezTo>
                  <a:pt x="48" y="22"/>
                  <a:pt x="47" y="21"/>
                  <a:pt x="46" y="22"/>
                </a:cubicBezTo>
                <a:cubicBezTo>
                  <a:pt x="46" y="22"/>
                  <a:pt x="45" y="23"/>
                  <a:pt x="46" y="23"/>
                </a:cubicBezTo>
                <a:cubicBezTo>
                  <a:pt x="46" y="24"/>
                  <a:pt x="46" y="26"/>
                  <a:pt x="47" y="27"/>
                </a:cubicBezTo>
                <a:cubicBezTo>
                  <a:pt x="47" y="28"/>
                  <a:pt x="47" y="29"/>
                  <a:pt x="47" y="30"/>
                </a:cubicBezTo>
                <a:cubicBezTo>
                  <a:pt x="47" y="40"/>
                  <a:pt x="39" y="47"/>
                  <a:pt x="30" y="47"/>
                </a:cubicBezTo>
                <a:cubicBezTo>
                  <a:pt x="28" y="47"/>
                  <a:pt x="27" y="47"/>
                  <a:pt x="26" y="47"/>
                </a:cubicBezTo>
                <a:cubicBezTo>
                  <a:pt x="19" y="46"/>
                  <a:pt x="14" y="40"/>
                  <a:pt x="13" y="34"/>
                </a:cubicBezTo>
                <a:cubicBezTo>
                  <a:pt x="12" y="33"/>
                  <a:pt x="12" y="31"/>
                  <a:pt x="12" y="30"/>
                </a:cubicBezTo>
                <a:cubicBezTo>
                  <a:pt x="12" y="29"/>
                  <a:pt x="12" y="28"/>
                  <a:pt x="13" y="27"/>
                </a:cubicBezTo>
                <a:cubicBezTo>
                  <a:pt x="14" y="20"/>
                  <a:pt x="19" y="15"/>
                  <a:pt x="26" y="13"/>
                </a:cubicBezTo>
                <a:close/>
              </a:path>
            </a:pathLst>
          </a:custGeom>
          <a:solidFill>
            <a:schemeClr val="bg1"/>
          </a:solidFill>
          <a:ln>
            <a:noFill/>
          </a:ln>
          <a:extLst/>
        </p:spPr>
        <p:txBody>
          <a:bodyPr/>
          <a:lstStyle/>
          <a:p>
            <a:endParaRPr lang="zh-CN" altLang="en-US">
              <a:solidFill>
                <a:schemeClr val="bg1"/>
              </a:solidFill>
            </a:endParaRPr>
          </a:p>
        </p:txBody>
      </p:sp>
      <p:sp>
        <p:nvSpPr>
          <p:cNvPr id="93" name="淘宝网Chenying0907出品 24"/>
          <p:cNvSpPr>
            <a:spLocks noEditPoints="1"/>
          </p:cNvSpPr>
          <p:nvPr/>
        </p:nvSpPr>
        <p:spPr bwMode="auto">
          <a:xfrm>
            <a:off x="3513138" y="2001044"/>
            <a:ext cx="168275" cy="198438"/>
          </a:xfrm>
          <a:custGeom>
            <a:avLst/>
            <a:gdLst>
              <a:gd name="T0" fmla="*/ 11 w 53"/>
              <a:gd name="T1" fmla="*/ 37 h 62"/>
              <a:gd name="T2" fmla="*/ 15 w 53"/>
              <a:gd name="T3" fmla="*/ 37 h 62"/>
              <a:gd name="T4" fmla="*/ 13 w 53"/>
              <a:gd name="T5" fmla="*/ 44 h 62"/>
              <a:gd name="T6" fmla="*/ 11 w 53"/>
              <a:gd name="T7" fmla="*/ 46 h 62"/>
              <a:gd name="T8" fmla="*/ 15 w 53"/>
              <a:gd name="T9" fmla="*/ 46 h 62"/>
              <a:gd name="T10" fmla="*/ 13 w 53"/>
              <a:gd name="T11" fmla="*/ 24 h 62"/>
              <a:gd name="T12" fmla="*/ 11 w 53"/>
              <a:gd name="T13" fmla="*/ 27 h 62"/>
              <a:gd name="T14" fmla="*/ 15 w 53"/>
              <a:gd name="T15" fmla="*/ 27 h 62"/>
              <a:gd name="T16" fmla="*/ 50 w 53"/>
              <a:gd name="T17" fmla="*/ 10 h 62"/>
              <a:gd name="T18" fmla="*/ 44 w 53"/>
              <a:gd name="T19" fmla="*/ 10 h 62"/>
              <a:gd name="T20" fmla="*/ 43 w 53"/>
              <a:gd name="T21" fmla="*/ 7 h 62"/>
              <a:gd name="T22" fmla="*/ 33 w 53"/>
              <a:gd name="T23" fmla="*/ 3 h 62"/>
              <a:gd name="T24" fmla="*/ 20 w 53"/>
              <a:gd name="T25" fmla="*/ 3 h 62"/>
              <a:gd name="T26" fmla="*/ 10 w 53"/>
              <a:gd name="T27" fmla="*/ 7 h 62"/>
              <a:gd name="T28" fmla="*/ 9 w 53"/>
              <a:gd name="T29" fmla="*/ 10 h 62"/>
              <a:gd name="T30" fmla="*/ 0 w 53"/>
              <a:gd name="T31" fmla="*/ 12 h 62"/>
              <a:gd name="T32" fmla="*/ 3 w 53"/>
              <a:gd name="T33" fmla="*/ 62 h 62"/>
              <a:gd name="T34" fmla="*/ 53 w 53"/>
              <a:gd name="T35" fmla="*/ 59 h 62"/>
              <a:gd name="T36" fmla="*/ 50 w 53"/>
              <a:gd name="T37" fmla="*/ 10 h 62"/>
              <a:gd name="T38" fmla="*/ 22 w 53"/>
              <a:gd name="T39" fmla="*/ 5 h 62"/>
              <a:gd name="T40" fmla="*/ 31 w 53"/>
              <a:gd name="T41" fmla="*/ 5 h 62"/>
              <a:gd name="T42" fmla="*/ 21 w 53"/>
              <a:gd name="T43" fmla="*/ 7 h 62"/>
              <a:gd name="T44" fmla="*/ 12 w 53"/>
              <a:gd name="T45" fmla="*/ 10 h 62"/>
              <a:gd name="T46" fmla="*/ 41 w 53"/>
              <a:gd name="T47" fmla="*/ 10 h 62"/>
              <a:gd name="T48" fmla="*/ 12 w 53"/>
              <a:gd name="T49" fmla="*/ 14 h 62"/>
              <a:gd name="T50" fmla="*/ 48 w 53"/>
              <a:gd name="T51" fmla="*/ 57 h 62"/>
              <a:gd name="T52" fmla="*/ 5 w 53"/>
              <a:gd name="T53" fmla="*/ 57 h 62"/>
              <a:gd name="T54" fmla="*/ 9 w 53"/>
              <a:gd name="T55" fmla="*/ 14 h 62"/>
              <a:gd name="T56" fmla="*/ 10 w 53"/>
              <a:gd name="T57" fmla="*/ 17 h 62"/>
              <a:gd name="T58" fmla="*/ 44 w 53"/>
              <a:gd name="T59" fmla="*/ 16 h 62"/>
              <a:gd name="T60" fmla="*/ 48 w 53"/>
              <a:gd name="T61" fmla="*/ 14 h 62"/>
              <a:gd name="T62" fmla="*/ 40 w 53"/>
              <a:gd name="T63" fmla="*/ 25 h 62"/>
              <a:gd name="T64" fmla="*/ 20 w 53"/>
              <a:gd name="T65" fmla="*/ 25 h 62"/>
              <a:gd name="T66" fmla="*/ 20 w 53"/>
              <a:gd name="T67" fmla="*/ 28 h 62"/>
              <a:gd name="T68" fmla="*/ 41 w 53"/>
              <a:gd name="T69" fmla="*/ 27 h 62"/>
              <a:gd name="T70" fmla="*/ 40 w 53"/>
              <a:gd name="T71" fmla="*/ 45 h 62"/>
              <a:gd name="T72" fmla="*/ 20 w 53"/>
              <a:gd name="T73" fmla="*/ 45 h 62"/>
              <a:gd name="T74" fmla="*/ 20 w 53"/>
              <a:gd name="T75" fmla="*/ 48 h 62"/>
              <a:gd name="T76" fmla="*/ 41 w 53"/>
              <a:gd name="T77" fmla="*/ 46 h 62"/>
              <a:gd name="T78" fmla="*/ 40 w 53"/>
              <a:gd name="T79" fmla="*/ 35 h 62"/>
              <a:gd name="T80" fmla="*/ 20 w 53"/>
              <a:gd name="T81" fmla="*/ 35 h 62"/>
              <a:gd name="T82" fmla="*/ 20 w 53"/>
              <a:gd name="T83" fmla="*/ 38 h 62"/>
              <a:gd name="T84" fmla="*/ 41 w 53"/>
              <a:gd name="T85" fmla="*/ 3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3" h="62">
                <a:moveTo>
                  <a:pt x="13" y="34"/>
                </a:moveTo>
                <a:cubicBezTo>
                  <a:pt x="12" y="34"/>
                  <a:pt x="11" y="35"/>
                  <a:pt x="11" y="37"/>
                </a:cubicBezTo>
                <a:cubicBezTo>
                  <a:pt x="11" y="38"/>
                  <a:pt x="12" y="39"/>
                  <a:pt x="13" y="39"/>
                </a:cubicBezTo>
                <a:cubicBezTo>
                  <a:pt x="14" y="39"/>
                  <a:pt x="15" y="38"/>
                  <a:pt x="15" y="37"/>
                </a:cubicBezTo>
                <a:cubicBezTo>
                  <a:pt x="15" y="35"/>
                  <a:pt x="14" y="34"/>
                  <a:pt x="13" y="34"/>
                </a:cubicBezTo>
                <a:close/>
                <a:moveTo>
                  <a:pt x="13" y="44"/>
                </a:moveTo>
                <a:cubicBezTo>
                  <a:pt x="13" y="44"/>
                  <a:pt x="13" y="44"/>
                  <a:pt x="13" y="44"/>
                </a:cubicBezTo>
                <a:cubicBezTo>
                  <a:pt x="12" y="44"/>
                  <a:pt x="11" y="45"/>
                  <a:pt x="11" y="46"/>
                </a:cubicBezTo>
                <a:cubicBezTo>
                  <a:pt x="11" y="48"/>
                  <a:pt x="12" y="49"/>
                  <a:pt x="13" y="49"/>
                </a:cubicBezTo>
                <a:cubicBezTo>
                  <a:pt x="14" y="49"/>
                  <a:pt x="15" y="48"/>
                  <a:pt x="15" y="46"/>
                </a:cubicBezTo>
                <a:cubicBezTo>
                  <a:pt x="15" y="45"/>
                  <a:pt x="14" y="44"/>
                  <a:pt x="13" y="44"/>
                </a:cubicBezTo>
                <a:close/>
                <a:moveTo>
                  <a:pt x="13" y="24"/>
                </a:moveTo>
                <a:cubicBezTo>
                  <a:pt x="13" y="24"/>
                  <a:pt x="13" y="24"/>
                  <a:pt x="13" y="24"/>
                </a:cubicBezTo>
                <a:cubicBezTo>
                  <a:pt x="12" y="24"/>
                  <a:pt x="11" y="26"/>
                  <a:pt x="11" y="27"/>
                </a:cubicBezTo>
                <a:cubicBezTo>
                  <a:pt x="11" y="28"/>
                  <a:pt x="12" y="29"/>
                  <a:pt x="13" y="29"/>
                </a:cubicBezTo>
                <a:cubicBezTo>
                  <a:pt x="14" y="29"/>
                  <a:pt x="15" y="28"/>
                  <a:pt x="15" y="27"/>
                </a:cubicBezTo>
                <a:cubicBezTo>
                  <a:pt x="15" y="26"/>
                  <a:pt x="14" y="24"/>
                  <a:pt x="13" y="24"/>
                </a:cubicBezTo>
                <a:close/>
                <a:moveTo>
                  <a:pt x="50" y="10"/>
                </a:moveTo>
                <a:cubicBezTo>
                  <a:pt x="50" y="10"/>
                  <a:pt x="50" y="10"/>
                  <a:pt x="50" y="10"/>
                </a:cubicBezTo>
                <a:cubicBezTo>
                  <a:pt x="44" y="10"/>
                  <a:pt x="44" y="10"/>
                  <a:pt x="44" y="10"/>
                </a:cubicBezTo>
                <a:cubicBezTo>
                  <a:pt x="44" y="9"/>
                  <a:pt x="44" y="9"/>
                  <a:pt x="44" y="9"/>
                </a:cubicBezTo>
                <a:cubicBezTo>
                  <a:pt x="44" y="8"/>
                  <a:pt x="44" y="7"/>
                  <a:pt x="43" y="7"/>
                </a:cubicBezTo>
                <a:cubicBezTo>
                  <a:pt x="35" y="7"/>
                  <a:pt x="35" y="7"/>
                  <a:pt x="35" y="7"/>
                </a:cubicBezTo>
                <a:cubicBezTo>
                  <a:pt x="35" y="6"/>
                  <a:pt x="34" y="4"/>
                  <a:pt x="33" y="3"/>
                </a:cubicBezTo>
                <a:cubicBezTo>
                  <a:pt x="31" y="1"/>
                  <a:pt x="29" y="0"/>
                  <a:pt x="27" y="0"/>
                </a:cubicBezTo>
                <a:cubicBezTo>
                  <a:pt x="24" y="0"/>
                  <a:pt x="22" y="1"/>
                  <a:pt x="20" y="3"/>
                </a:cubicBezTo>
                <a:cubicBezTo>
                  <a:pt x="19" y="4"/>
                  <a:pt x="18" y="6"/>
                  <a:pt x="18" y="7"/>
                </a:cubicBezTo>
                <a:cubicBezTo>
                  <a:pt x="10" y="7"/>
                  <a:pt x="10" y="7"/>
                  <a:pt x="10" y="7"/>
                </a:cubicBezTo>
                <a:cubicBezTo>
                  <a:pt x="10" y="7"/>
                  <a:pt x="9" y="8"/>
                  <a:pt x="9" y="9"/>
                </a:cubicBezTo>
                <a:cubicBezTo>
                  <a:pt x="9" y="10"/>
                  <a:pt x="9" y="10"/>
                  <a:pt x="9" y="10"/>
                </a:cubicBezTo>
                <a:cubicBezTo>
                  <a:pt x="3" y="10"/>
                  <a:pt x="3" y="10"/>
                  <a:pt x="3" y="10"/>
                </a:cubicBezTo>
                <a:cubicBezTo>
                  <a:pt x="1" y="10"/>
                  <a:pt x="0" y="11"/>
                  <a:pt x="0" y="12"/>
                </a:cubicBezTo>
                <a:cubicBezTo>
                  <a:pt x="0" y="59"/>
                  <a:pt x="0" y="59"/>
                  <a:pt x="0" y="59"/>
                </a:cubicBezTo>
                <a:cubicBezTo>
                  <a:pt x="0" y="61"/>
                  <a:pt x="1" y="62"/>
                  <a:pt x="3" y="62"/>
                </a:cubicBezTo>
                <a:cubicBezTo>
                  <a:pt x="50" y="62"/>
                  <a:pt x="50" y="62"/>
                  <a:pt x="50" y="62"/>
                </a:cubicBezTo>
                <a:cubicBezTo>
                  <a:pt x="52" y="62"/>
                  <a:pt x="53" y="61"/>
                  <a:pt x="53" y="59"/>
                </a:cubicBezTo>
                <a:cubicBezTo>
                  <a:pt x="53" y="12"/>
                  <a:pt x="53" y="12"/>
                  <a:pt x="53" y="12"/>
                </a:cubicBezTo>
                <a:cubicBezTo>
                  <a:pt x="53" y="11"/>
                  <a:pt x="52" y="10"/>
                  <a:pt x="50" y="10"/>
                </a:cubicBezTo>
                <a:close/>
                <a:moveTo>
                  <a:pt x="22" y="5"/>
                </a:moveTo>
                <a:cubicBezTo>
                  <a:pt x="22" y="5"/>
                  <a:pt x="22" y="5"/>
                  <a:pt x="22" y="5"/>
                </a:cubicBezTo>
                <a:cubicBezTo>
                  <a:pt x="23" y="4"/>
                  <a:pt x="25" y="3"/>
                  <a:pt x="27" y="3"/>
                </a:cubicBezTo>
                <a:cubicBezTo>
                  <a:pt x="28" y="3"/>
                  <a:pt x="30" y="4"/>
                  <a:pt x="31" y="5"/>
                </a:cubicBezTo>
                <a:cubicBezTo>
                  <a:pt x="32" y="6"/>
                  <a:pt x="32" y="6"/>
                  <a:pt x="32" y="7"/>
                </a:cubicBezTo>
                <a:cubicBezTo>
                  <a:pt x="21" y="7"/>
                  <a:pt x="21" y="7"/>
                  <a:pt x="21" y="7"/>
                </a:cubicBezTo>
                <a:cubicBezTo>
                  <a:pt x="21" y="6"/>
                  <a:pt x="21" y="6"/>
                  <a:pt x="22" y="5"/>
                </a:cubicBezTo>
                <a:close/>
                <a:moveTo>
                  <a:pt x="12" y="10"/>
                </a:moveTo>
                <a:cubicBezTo>
                  <a:pt x="12" y="10"/>
                  <a:pt x="12" y="10"/>
                  <a:pt x="12" y="10"/>
                </a:cubicBezTo>
                <a:cubicBezTo>
                  <a:pt x="41" y="10"/>
                  <a:pt x="41" y="10"/>
                  <a:pt x="41" y="10"/>
                </a:cubicBezTo>
                <a:cubicBezTo>
                  <a:pt x="41" y="14"/>
                  <a:pt x="41" y="14"/>
                  <a:pt x="41" y="14"/>
                </a:cubicBezTo>
                <a:cubicBezTo>
                  <a:pt x="12" y="14"/>
                  <a:pt x="12" y="14"/>
                  <a:pt x="12" y="14"/>
                </a:cubicBezTo>
                <a:cubicBezTo>
                  <a:pt x="12" y="10"/>
                  <a:pt x="12" y="10"/>
                  <a:pt x="12" y="10"/>
                </a:cubicBezTo>
                <a:close/>
                <a:moveTo>
                  <a:pt x="48" y="57"/>
                </a:moveTo>
                <a:cubicBezTo>
                  <a:pt x="48" y="57"/>
                  <a:pt x="48" y="57"/>
                  <a:pt x="48" y="57"/>
                </a:cubicBezTo>
                <a:cubicBezTo>
                  <a:pt x="5" y="57"/>
                  <a:pt x="5" y="57"/>
                  <a:pt x="5" y="57"/>
                </a:cubicBezTo>
                <a:cubicBezTo>
                  <a:pt x="5" y="14"/>
                  <a:pt x="5" y="14"/>
                  <a:pt x="5" y="14"/>
                </a:cubicBezTo>
                <a:cubicBezTo>
                  <a:pt x="9" y="14"/>
                  <a:pt x="9" y="14"/>
                  <a:pt x="9" y="14"/>
                </a:cubicBezTo>
                <a:cubicBezTo>
                  <a:pt x="9" y="16"/>
                  <a:pt x="9" y="16"/>
                  <a:pt x="9" y="16"/>
                </a:cubicBezTo>
                <a:cubicBezTo>
                  <a:pt x="9" y="17"/>
                  <a:pt x="10" y="17"/>
                  <a:pt x="10" y="17"/>
                </a:cubicBezTo>
                <a:cubicBezTo>
                  <a:pt x="43" y="17"/>
                  <a:pt x="43" y="17"/>
                  <a:pt x="43" y="17"/>
                </a:cubicBezTo>
                <a:cubicBezTo>
                  <a:pt x="44" y="17"/>
                  <a:pt x="44" y="17"/>
                  <a:pt x="44" y="16"/>
                </a:cubicBezTo>
                <a:cubicBezTo>
                  <a:pt x="44" y="14"/>
                  <a:pt x="44" y="14"/>
                  <a:pt x="44" y="14"/>
                </a:cubicBezTo>
                <a:cubicBezTo>
                  <a:pt x="48" y="14"/>
                  <a:pt x="48" y="14"/>
                  <a:pt x="48" y="14"/>
                </a:cubicBezTo>
                <a:cubicBezTo>
                  <a:pt x="48" y="57"/>
                  <a:pt x="48" y="57"/>
                  <a:pt x="48" y="57"/>
                </a:cubicBezTo>
                <a:close/>
                <a:moveTo>
                  <a:pt x="40" y="25"/>
                </a:moveTo>
                <a:cubicBezTo>
                  <a:pt x="40" y="25"/>
                  <a:pt x="40" y="25"/>
                  <a:pt x="40" y="25"/>
                </a:cubicBezTo>
                <a:cubicBezTo>
                  <a:pt x="20" y="25"/>
                  <a:pt x="20" y="25"/>
                  <a:pt x="20" y="25"/>
                </a:cubicBezTo>
                <a:cubicBezTo>
                  <a:pt x="19" y="25"/>
                  <a:pt x="19" y="26"/>
                  <a:pt x="19" y="27"/>
                </a:cubicBezTo>
                <a:cubicBezTo>
                  <a:pt x="19" y="28"/>
                  <a:pt x="19" y="28"/>
                  <a:pt x="20" y="28"/>
                </a:cubicBezTo>
                <a:cubicBezTo>
                  <a:pt x="40" y="28"/>
                  <a:pt x="40" y="28"/>
                  <a:pt x="40" y="28"/>
                </a:cubicBezTo>
                <a:cubicBezTo>
                  <a:pt x="41" y="28"/>
                  <a:pt x="41" y="28"/>
                  <a:pt x="41" y="27"/>
                </a:cubicBezTo>
                <a:cubicBezTo>
                  <a:pt x="41" y="26"/>
                  <a:pt x="41" y="25"/>
                  <a:pt x="40" y="25"/>
                </a:cubicBezTo>
                <a:close/>
                <a:moveTo>
                  <a:pt x="40" y="45"/>
                </a:moveTo>
                <a:cubicBezTo>
                  <a:pt x="40" y="45"/>
                  <a:pt x="40" y="45"/>
                  <a:pt x="40" y="45"/>
                </a:cubicBezTo>
                <a:cubicBezTo>
                  <a:pt x="20" y="45"/>
                  <a:pt x="20" y="45"/>
                  <a:pt x="20" y="45"/>
                </a:cubicBezTo>
                <a:cubicBezTo>
                  <a:pt x="19" y="45"/>
                  <a:pt x="19" y="45"/>
                  <a:pt x="19" y="46"/>
                </a:cubicBezTo>
                <a:cubicBezTo>
                  <a:pt x="19" y="47"/>
                  <a:pt x="19" y="48"/>
                  <a:pt x="20" y="48"/>
                </a:cubicBezTo>
                <a:cubicBezTo>
                  <a:pt x="40" y="48"/>
                  <a:pt x="40" y="48"/>
                  <a:pt x="40" y="48"/>
                </a:cubicBezTo>
                <a:cubicBezTo>
                  <a:pt x="41" y="48"/>
                  <a:pt x="41" y="47"/>
                  <a:pt x="41" y="46"/>
                </a:cubicBezTo>
                <a:cubicBezTo>
                  <a:pt x="41" y="45"/>
                  <a:pt x="41" y="45"/>
                  <a:pt x="40" y="45"/>
                </a:cubicBezTo>
                <a:close/>
                <a:moveTo>
                  <a:pt x="40" y="35"/>
                </a:moveTo>
                <a:cubicBezTo>
                  <a:pt x="40" y="35"/>
                  <a:pt x="40" y="35"/>
                  <a:pt x="40" y="35"/>
                </a:cubicBezTo>
                <a:cubicBezTo>
                  <a:pt x="20" y="35"/>
                  <a:pt x="20" y="35"/>
                  <a:pt x="20" y="35"/>
                </a:cubicBezTo>
                <a:cubicBezTo>
                  <a:pt x="19" y="35"/>
                  <a:pt x="19" y="36"/>
                  <a:pt x="19" y="37"/>
                </a:cubicBezTo>
                <a:cubicBezTo>
                  <a:pt x="19" y="37"/>
                  <a:pt x="19" y="38"/>
                  <a:pt x="20" y="38"/>
                </a:cubicBezTo>
                <a:cubicBezTo>
                  <a:pt x="40" y="38"/>
                  <a:pt x="40" y="38"/>
                  <a:pt x="40" y="38"/>
                </a:cubicBezTo>
                <a:cubicBezTo>
                  <a:pt x="41" y="38"/>
                  <a:pt x="41" y="37"/>
                  <a:pt x="41" y="37"/>
                </a:cubicBezTo>
                <a:cubicBezTo>
                  <a:pt x="41" y="36"/>
                  <a:pt x="41" y="35"/>
                  <a:pt x="40" y="35"/>
                </a:cubicBezTo>
                <a:close/>
              </a:path>
            </a:pathLst>
          </a:custGeom>
          <a:solidFill>
            <a:schemeClr val="bg1"/>
          </a:solidFill>
          <a:ln>
            <a:noFill/>
          </a:ln>
          <a:extLst/>
        </p:spPr>
        <p:txBody>
          <a:bodyPr/>
          <a:lstStyle/>
          <a:p>
            <a:endParaRPr lang="zh-CN" altLang="en-US">
              <a:solidFill>
                <a:schemeClr val="bg1"/>
              </a:solidFill>
            </a:endParaRPr>
          </a:p>
        </p:txBody>
      </p:sp>
      <p:sp>
        <p:nvSpPr>
          <p:cNvPr id="94" name="淘宝网Chenying0907出品 25"/>
          <p:cNvSpPr>
            <a:spLocks noEditPoints="1"/>
          </p:cNvSpPr>
          <p:nvPr/>
        </p:nvSpPr>
        <p:spPr bwMode="auto">
          <a:xfrm>
            <a:off x="7394575" y="2016919"/>
            <a:ext cx="190500" cy="166688"/>
          </a:xfrm>
          <a:custGeom>
            <a:avLst/>
            <a:gdLst>
              <a:gd name="T0" fmla="*/ 58 w 60"/>
              <a:gd name="T1" fmla="*/ 0 h 52"/>
              <a:gd name="T2" fmla="*/ 2 w 60"/>
              <a:gd name="T3" fmla="*/ 0 h 52"/>
              <a:gd name="T4" fmla="*/ 0 w 60"/>
              <a:gd name="T5" fmla="*/ 3 h 52"/>
              <a:gd name="T6" fmla="*/ 0 w 60"/>
              <a:gd name="T7" fmla="*/ 49 h 52"/>
              <a:gd name="T8" fmla="*/ 2 w 60"/>
              <a:gd name="T9" fmla="*/ 52 h 52"/>
              <a:gd name="T10" fmla="*/ 58 w 60"/>
              <a:gd name="T11" fmla="*/ 52 h 52"/>
              <a:gd name="T12" fmla="*/ 60 w 60"/>
              <a:gd name="T13" fmla="*/ 49 h 52"/>
              <a:gd name="T14" fmla="*/ 60 w 60"/>
              <a:gd name="T15" fmla="*/ 3 h 52"/>
              <a:gd name="T16" fmla="*/ 58 w 60"/>
              <a:gd name="T17" fmla="*/ 0 h 52"/>
              <a:gd name="T18" fmla="*/ 55 w 60"/>
              <a:gd name="T19" fmla="*/ 47 h 52"/>
              <a:gd name="T20" fmla="*/ 55 w 60"/>
              <a:gd name="T21" fmla="*/ 47 h 52"/>
              <a:gd name="T22" fmla="*/ 5 w 60"/>
              <a:gd name="T23" fmla="*/ 47 h 52"/>
              <a:gd name="T24" fmla="*/ 5 w 60"/>
              <a:gd name="T25" fmla="*/ 42 h 52"/>
              <a:gd name="T26" fmla="*/ 17 w 60"/>
              <a:gd name="T27" fmla="*/ 30 h 52"/>
              <a:gd name="T28" fmla="*/ 25 w 60"/>
              <a:gd name="T29" fmla="*/ 38 h 52"/>
              <a:gd name="T30" fmla="*/ 25 w 60"/>
              <a:gd name="T31" fmla="*/ 38 h 52"/>
              <a:gd name="T32" fmla="*/ 25 w 60"/>
              <a:gd name="T33" fmla="*/ 38 h 52"/>
              <a:gd name="T34" fmla="*/ 25 w 60"/>
              <a:gd name="T35" fmla="*/ 38 h 52"/>
              <a:gd name="T36" fmla="*/ 30 w 60"/>
              <a:gd name="T37" fmla="*/ 43 h 52"/>
              <a:gd name="T38" fmla="*/ 32 w 60"/>
              <a:gd name="T39" fmla="*/ 43 h 52"/>
              <a:gd name="T40" fmla="*/ 32 w 60"/>
              <a:gd name="T41" fmla="*/ 41 h 52"/>
              <a:gd name="T42" fmla="*/ 28 w 60"/>
              <a:gd name="T43" fmla="*/ 37 h 52"/>
              <a:gd name="T44" fmla="*/ 39 w 60"/>
              <a:gd name="T45" fmla="*/ 26 h 52"/>
              <a:gd name="T46" fmla="*/ 55 w 60"/>
              <a:gd name="T47" fmla="*/ 43 h 52"/>
              <a:gd name="T48" fmla="*/ 55 w 60"/>
              <a:gd name="T49" fmla="*/ 47 h 52"/>
              <a:gd name="T50" fmla="*/ 55 w 60"/>
              <a:gd name="T51" fmla="*/ 39 h 52"/>
              <a:gd name="T52" fmla="*/ 55 w 60"/>
              <a:gd name="T53" fmla="*/ 39 h 52"/>
              <a:gd name="T54" fmla="*/ 40 w 60"/>
              <a:gd name="T55" fmla="*/ 23 h 52"/>
              <a:gd name="T56" fmla="*/ 38 w 60"/>
              <a:gd name="T57" fmla="*/ 23 h 52"/>
              <a:gd name="T58" fmla="*/ 26 w 60"/>
              <a:gd name="T59" fmla="*/ 35 h 52"/>
              <a:gd name="T60" fmla="*/ 17 w 60"/>
              <a:gd name="T61" fmla="*/ 27 h 52"/>
              <a:gd name="T62" fmla="*/ 16 w 60"/>
              <a:gd name="T63" fmla="*/ 27 h 52"/>
              <a:gd name="T64" fmla="*/ 5 w 60"/>
              <a:gd name="T65" fmla="*/ 38 h 52"/>
              <a:gd name="T66" fmla="*/ 5 w 60"/>
              <a:gd name="T67" fmla="*/ 5 h 52"/>
              <a:gd name="T68" fmla="*/ 55 w 60"/>
              <a:gd name="T69" fmla="*/ 5 h 52"/>
              <a:gd name="T70" fmla="*/ 55 w 60"/>
              <a:gd name="T71" fmla="*/ 39 h 52"/>
              <a:gd name="T72" fmla="*/ 17 w 60"/>
              <a:gd name="T73" fmla="*/ 24 h 52"/>
              <a:gd name="T74" fmla="*/ 17 w 60"/>
              <a:gd name="T75" fmla="*/ 24 h 52"/>
              <a:gd name="T76" fmla="*/ 25 w 60"/>
              <a:gd name="T77" fmla="*/ 16 h 52"/>
              <a:gd name="T78" fmla="*/ 17 w 60"/>
              <a:gd name="T79" fmla="*/ 8 h 52"/>
              <a:gd name="T80" fmla="*/ 9 w 60"/>
              <a:gd name="T81" fmla="*/ 16 h 52"/>
              <a:gd name="T82" fmla="*/ 17 w 60"/>
              <a:gd name="T83" fmla="*/ 24 h 52"/>
              <a:gd name="T84" fmla="*/ 17 w 60"/>
              <a:gd name="T85" fmla="*/ 10 h 52"/>
              <a:gd name="T86" fmla="*/ 17 w 60"/>
              <a:gd name="T87" fmla="*/ 10 h 52"/>
              <a:gd name="T88" fmla="*/ 23 w 60"/>
              <a:gd name="T89" fmla="*/ 16 h 52"/>
              <a:gd name="T90" fmla="*/ 17 w 60"/>
              <a:gd name="T91" fmla="*/ 21 h 52"/>
              <a:gd name="T92" fmla="*/ 12 w 60"/>
              <a:gd name="T93" fmla="*/ 16 h 52"/>
              <a:gd name="T94" fmla="*/ 17 w 60"/>
              <a:gd name="T95" fmla="*/ 1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 h="52">
                <a:moveTo>
                  <a:pt x="58" y="0"/>
                </a:moveTo>
                <a:cubicBezTo>
                  <a:pt x="2" y="0"/>
                  <a:pt x="2" y="0"/>
                  <a:pt x="2" y="0"/>
                </a:cubicBezTo>
                <a:cubicBezTo>
                  <a:pt x="1" y="0"/>
                  <a:pt x="0" y="1"/>
                  <a:pt x="0" y="3"/>
                </a:cubicBezTo>
                <a:cubicBezTo>
                  <a:pt x="0" y="49"/>
                  <a:pt x="0" y="49"/>
                  <a:pt x="0" y="49"/>
                </a:cubicBezTo>
                <a:cubicBezTo>
                  <a:pt x="0" y="51"/>
                  <a:pt x="1" y="52"/>
                  <a:pt x="2" y="52"/>
                </a:cubicBezTo>
                <a:cubicBezTo>
                  <a:pt x="58" y="52"/>
                  <a:pt x="58" y="52"/>
                  <a:pt x="58" y="52"/>
                </a:cubicBezTo>
                <a:cubicBezTo>
                  <a:pt x="59" y="52"/>
                  <a:pt x="60" y="51"/>
                  <a:pt x="60" y="49"/>
                </a:cubicBezTo>
                <a:cubicBezTo>
                  <a:pt x="60" y="3"/>
                  <a:pt x="60" y="3"/>
                  <a:pt x="60" y="3"/>
                </a:cubicBezTo>
                <a:cubicBezTo>
                  <a:pt x="60" y="1"/>
                  <a:pt x="59" y="0"/>
                  <a:pt x="58" y="0"/>
                </a:cubicBezTo>
                <a:close/>
                <a:moveTo>
                  <a:pt x="55" y="47"/>
                </a:moveTo>
                <a:cubicBezTo>
                  <a:pt x="55" y="47"/>
                  <a:pt x="55" y="47"/>
                  <a:pt x="55" y="47"/>
                </a:cubicBezTo>
                <a:cubicBezTo>
                  <a:pt x="5" y="47"/>
                  <a:pt x="5" y="47"/>
                  <a:pt x="5" y="47"/>
                </a:cubicBezTo>
                <a:cubicBezTo>
                  <a:pt x="5" y="42"/>
                  <a:pt x="5" y="42"/>
                  <a:pt x="5" y="42"/>
                </a:cubicBezTo>
                <a:cubicBezTo>
                  <a:pt x="17" y="30"/>
                  <a:pt x="17" y="30"/>
                  <a:pt x="17" y="30"/>
                </a:cubicBezTo>
                <a:cubicBezTo>
                  <a:pt x="25" y="38"/>
                  <a:pt x="25" y="38"/>
                  <a:pt x="25" y="38"/>
                </a:cubicBezTo>
                <a:cubicBezTo>
                  <a:pt x="25" y="38"/>
                  <a:pt x="25" y="38"/>
                  <a:pt x="25" y="38"/>
                </a:cubicBezTo>
                <a:cubicBezTo>
                  <a:pt x="25" y="38"/>
                  <a:pt x="25" y="38"/>
                  <a:pt x="25" y="38"/>
                </a:cubicBezTo>
                <a:cubicBezTo>
                  <a:pt x="25" y="38"/>
                  <a:pt x="25" y="38"/>
                  <a:pt x="25" y="38"/>
                </a:cubicBezTo>
                <a:cubicBezTo>
                  <a:pt x="30" y="43"/>
                  <a:pt x="30" y="43"/>
                  <a:pt x="30" y="43"/>
                </a:cubicBezTo>
                <a:cubicBezTo>
                  <a:pt x="30" y="44"/>
                  <a:pt x="31" y="44"/>
                  <a:pt x="32" y="43"/>
                </a:cubicBezTo>
                <a:cubicBezTo>
                  <a:pt x="32" y="43"/>
                  <a:pt x="32" y="42"/>
                  <a:pt x="32" y="41"/>
                </a:cubicBezTo>
                <a:cubicBezTo>
                  <a:pt x="28" y="37"/>
                  <a:pt x="28" y="37"/>
                  <a:pt x="28" y="37"/>
                </a:cubicBezTo>
                <a:cubicBezTo>
                  <a:pt x="39" y="26"/>
                  <a:pt x="39" y="26"/>
                  <a:pt x="39" y="26"/>
                </a:cubicBezTo>
                <a:cubicBezTo>
                  <a:pt x="55" y="43"/>
                  <a:pt x="55" y="43"/>
                  <a:pt x="55" y="43"/>
                </a:cubicBezTo>
                <a:cubicBezTo>
                  <a:pt x="55" y="47"/>
                  <a:pt x="55" y="47"/>
                  <a:pt x="55" y="47"/>
                </a:cubicBezTo>
                <a:close/>
                <a:moveTo>
                  <a:pt x="55" y="39"/>
                </a:moveTo>
                <a:cubicBezTo>
                  <a:pt x="55" y="39"/>
                  <a:pt x="55" y="39"/>
                  <a:pt x="55" y="39"/>
                </a:cubicBezTo>
                <a:cubicBezTo>
                  <a:pt x="40" y="23"/>
                  <a:pt x="40" y="23"/>
                  <a:pt x="40" y="23"/>
                </a:cubicBezTo>
                <a:cubicBezTo>
                  <a:pt x="39" y="23"/>
                  <a:pt x="38" y="23"/>
                  <a:pt x="38" y="23"/>
                </a:cubicBezTo>
                <a:cubicBezTo>
                  <a:pt x="26" y="35"/>
                  <a:pt x="26" y="35"/>
                  <a:pt x="26" y="35"/>
                </a:cubicBezTo>
                <a:cubicBezTo>
                  <a:pt x="17" y="27"/>
                  <a:pt x="17" y="27"/>
                  <a:pt x="17" y="27"/>
                </a:cubicBezTo>
                <a:cubicBezTo>
                  <a:pt x="17" y="27"/>
                  <a:pt x="16" y="27"/>
                  <a:pt x="16" y="27"/>
                </a:cubicBezTo>
                <a:cubicBezTo>
                  <a:pt x="5" y="38"/>
                  <a:pt x="5" y="38"/>
                  <a:pt x="5" y="38"/>
                </a:cubicBezTo>
                <a:cubicBezTo>
                  <a:pt x="5" y="5"/>
                  <a:pt x="5" y="5"/>
                  <a:pt x="5" y="5"/>
                </a:cubicBezTo>
                <a:cubicBezTo>
                  <a:pt x="55" y="5"/>
                  <a:pt x="55" y="5"/>
                  <a:pt x="55" y="5"/>
                </a:cubicBezTo>
                <a:cubicBezTo>
                  <a:pt x="55" y="39"/>
                  <a:pt x="55" y="39"/>
                  <a:pt x="55" y="39"/>
                </a:cubicBezTo>
                <a:close/>
                <a:moveTo>
                  <a:pt x="17" y="24"/>
                </a:moveTo>
                <a:cubicBezTo>
                  <a:pt x="17" y="24"/>
                  <a:pt x="17" y="24"/>
                  <a:pt x="17" y="24"/>
                </a:cubicBezTo>
                <a:cubicBezTo>
                  <a:pt x="22" y="24"/>
                  <a:pt x="25" y="20"/>
                  <a:pt x="25" y="16"/>
                </a:cubicBezTo>
                <a:cubicBezTo>
                  <a:pt x="25" y="11"/>
                  <a:pt x="22" y="8"/>
                  <a:pt x="17" y="8"/>
                </a:cubicBezTo>
                <a:cubicBezTo>
                  <a:pt x="13" y="8"/>
                  <a:pt x="9" y="11"/>
                  <a:pt x="9" y="16"/>
                </a:cubicBezTo>
                <a:cubicBezTo>
                  <a:pt x="9" y="20"/>
                  <a:pt x="13" y="24"/>
                  <a:pt x="17" y="24"/>
                </a:cubicBezTo>
                <a:close/>
                <a:moveTo>
                  <a:pt x="17" y="10"/>
                </a:moveTo>
                <a:cubicBezTo>
                  <a:pt x="17" y="10"/>
                  <a:pt x="17" y="10"/>
                  <a:pt x="17" y="10"/>
                </a:cubicBezTo>
                <a:cubicBezTo>
                  <a:pt x="20" y="10"/>
                  <a:pt x="23" y="13"/>
                  <a:pt x="23" y="16"/>
                </a:cubicBezTo>
                <a:cubicBezTo>
                  <a:pt x="23" y="18"/>
                  <a:pt x="20" y="21"/>
                  <a:pt x="17" y="21"/>
                </a:cubicBezTo>
                <a:cubicBezTo>
                  <a:pt x="15" y="21"/>
                  <a:pt x="12" y="18"/>
                  <a:pt x="12" y="16"/>
                </a:cubicBezTo>
                <a:cubicBezTo>
                  <a:pt x="12" y="13"/>
                  <a:pt x="15" y="10"/>
                  <a:pt x="17" y="10"/>
                </a:cubicBezTo>
                <a:close/>
              </a:path>
            </a:pathLst>
          </a:custGeom>
          <a:solidFill>
            <a:schemeClr val="bg1"/>
          </a:solidFill>
          <a:ln>
            <a:noFill/>
          </a:ln>
          <a:extLst/>
        </p:spPr>
        <p:txBody>
          <a:bodyPr/>
          <a:lstStyle/>
          <a:p>
            <a:endParaRPr lang="zh-CN" altLang="en-US">
              <a:solidFill>
                <a:schemeClr val="bg1"/>
              </a:solidFill>
            </a:endParaRPr>
          </a:p>
        </p:txBody>
      </p:sp>
      <p:sp>
        <p:nvSpPr>
          <p:cNvPr id="100" name="TextBox 99"/>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6344235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6667">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14:bounceEnd="66667">
                                          <p:cBhvr additive="base">
                                            <p:cTn id="7" dur="600" fill="hold"/>
                                            <p:tgtEl>
                                              <p:spTgt spid="75"/>
                                            </p:tgtEl>
                                            <p:attrNameLst>
                                              <p:attrName>ppt_x</p:attrName>
                                            </p:attrNameLst>
                                          </p:cBhvr>
                                          <p:tavLst>
                                            <p:tav tm="0">
                                              <p:val>
                                                <p:strVal val="0-#ppt_w/2"/>
                                              </p:val>
                                            </p:tav>
                                            <p:tav tm="100000">
                                              <p:val>
                                                <p:strVal val="#ppt_x"/>
                                              </p:val>
                                            </p:tav>
                                          </p:tavLst>
                                        </p:anim>
                                        <p:anim calcmode="lin" valueType="num" p14:bounceEnd="66667">
                                          <p:cBhvr additive="base">
                                            <p:cTn id="8" dur="6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66667">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14:bounceEnd="66667">
                                          <p:cBhvr additive="base">
                                            <p:cTn id="11" dur="600" fill="hold"/>
                                            <p:tgtEl>
                                              <p:spTgt spid="76"/>
                                            </p:tgtEl>
                                            <p:attrNameLst>
                                              <p:attrName>ppt_x</p:attrName>
                                            </p:attrNameLst>
                                          </p:cBhvr>
                                          <p:tavLst>
                                            <p:tav tm="0">
                                              <p:val>
                                                <p:strVal val="0-#ppt_w/2"/>
                                              </p:val>
                                            </p:tav>
                                            <p:tav tm="100000">
                                              <p:val>
                                                <p:strVal val="#ppt_x"/>
                                              </p:val>
                                            </p:tav>
                                          </p:tavLst>
                                        </p:anim>
                                        <p:anim calcmode="lin" valueType="num" p14:bounceEnd="66667">
                                          <p:cBhvr additive="base">
                                            <p:cTn id="12" dur="600" fill="hold"/>
                                            <p:tgtEl>
                                              <p:spTgt spid="76"/>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87"/>
                                            </p:tgtEl>
                                            <p:attrNameLst>
                                              <p:attrName>style.visibility</p:attrName>
                                            </p:attrNameLst>
                                          </p:cBhvr>
                                          <p:to>
                                            <p:strVal val="visible"/>
                                          </p:to>
                                        </p:set>
                                        <p:anim calcmode="lin" valueType="num">
                                          <p:cBhvr>
                                            <p:cTn id="15" dur="500" fill="hold"/>
                                            <p:tgtEl>
                                              <p:spTgt spid="87"/>
                                            </p:tgtEl>
                                            <p:attrNameLst>
                                              <p:attrName>ppt_w</p:attrName>
                                            </p:attrNameLst>
                                          </p:cBhvr>
                                          <p:tavLst>
                                            <p:tav tm="0">
                                              <p:val>
                                                <p:fltVal val="0"/>
                                              </p:val>
                                            </p:tav>
                                            <p:tav tm="100000">
                                              <p:val>
                                                <p:strVal val="#ppt_w"/>
                                              </p:val>
                                            </p:tav>
                                          </p:tavLst>
                                        </p:anim>
                                        <p:anim calcmode="lin" valueType="num">
                                          <p:cBhvr>
                                            <p:cTn id="16" dur="500" fill="hold"/>
                                            <p:tgtEl>
                                              <p:spTgt spid="87"/>
                                            </p:tgtEl>
                                            <p:attrNameLst>
                                              <p:attrName>ppt_h</p:attrName>
                                            </p:attrNameLst>
                                          </p:cBhvr>
                                          <p:tavLst>
                                            <p:tav tm="0">
                                              <p:val>
                                                <p:fltVal val="0"/>
                                              </p:val>
                                            </p:tav>
                                            <p:tav tm="100000">
                                              <p:val>
                                                <p:strVal val="#ppt_h"/>
                                              </p:val>
                                            </p:tav>
                                          </p:tavLst>
                                        </p:anim>
                                        <p:animEffect transition="in" filter="fade">
                                          <p:cBhvr>
                                            <p:cTn id="17" dur="500"/>
                                            <p:tgtEl>
                                              <p:spTgt spid="87"/>
                                            </p:tgtEl>
                                          </p:cBhvr>
                                        </p:animEffect>
                                      </p:childTnLst>
                                    </p:cTn>
                                  </p:par>
                                  <p:par>
                                    <p:cTn id="18" presetID="53" presetClass="entr" presetSubtype="16" fill="hold" nodeType="withEffect">
                                      <p:stCondLst>
                                        <p:cond delay="600"/>
                                      </p:stCondLst>
                                      <p:childTnLst>
                                        <p:set>
                                          <p:cBhvr>
                                            <p:cTn id="19" dur="1" fill="hold">
                                              <p:stCondLst>
                                                <p:cond delay="0"/>
                                              </p:stCondLst>
                                            </p:cTn>
                                            <p:tgtEl>
                                              <p:spTgt spid="70"/>
                                            </p:tgtEl>
                                            <p:attrNameLst>
                                              <p:attrName>style.visibility</p:attrName>
                                            </p:attrNameLst>
                                          </p:cBhvr>
                                          <p:to>
                                            <p:strVal val="visible"/>
                                          </p:to>
                                        </p:set>
                                        <p:anim calcmode="lin" valueType="num">
                                          <p:cBhvr>
                                            <p:cTn id="20" dur="300" fill="hold"/>
                                            <p:tgtEl>
                                              <p:spTgt spid="70"/>
                                            </p:tgtEl>
                                            <p:attrNameLst>
                                              <p:attrName>ppt_w</p:attrName>
                                            </p:attrNameLst>
                                          </p:cBhvr>
                                          <p:tavLst>
                                            <p:tav tm="0">
                                              <p:val>
                                                <p:fltVal val="0"/>
                                              </p:val>
                                            </p:tav>
                                            <p:tav tm="100000">
                                              <p:val>
                                                <p:strVal val="#ppt_w"/>
                                              </p:val>
                                            </p:tav>
                                          </p:tavLst>
                                        </p:anim>
                                        <p:anim calcmode="lin" valueType="num">
                                          <p:cBhvr>
                                            <p:cTn id="21" dur="300" fill="hold"/>
                                            <p:tgtEl>
                                              <p:spTgt spid="70"/>
                                            </p:tgtEl>
                                            <p:attrNameLst>
                                              <p:attrName>ppt_h</p:attrName>
                                            </p:attrNameLst>
                                          </p:cBhvr>
                                          <p:tavLst>
                                            <p:tav tm="0">
                                              <p:val>
                                                <p:fltVal val="0"/>
                                              </p:val>
                                            </p:tav>
                                            <p:tav tm="100000">
                                              <p:val>
                                                <p:strVal val="#ppt_h"/>
                                              </p:val>
                                            </p:tav>
                                          </p:tavLst>
                                        </p:anim>
                                        <p:animEffect transition="in" filter="fade">
                                          <p:cBhvr>
                                            <p:cTn id="22" dur="300"/>
                                            <p:tgtEl>
                                              <p:spTgt spid="70"/>
                                            </p:tgtEl>
                                          </p:cBhvr>
                                        </p:animEffect>
                                      </p:childTnLst>
                                    </p:cTn>
                                  </p:par>
                                  <p:par>
                                    <p:cTn id="23" presetID="6" presetClass="emph" presetSubtype="0" autoRev="1" fill="hold" nodeType="withEffect">
                                      <p:stCondLst>
                                        <p:cond delay="900"/>
                                      </p:stCondLst>
                                      <p:childTnLst>
                                        <p:animScale>
                                          <p:cBhvr>
                                            <p:cTn id="24" dur="150" fill="hold"/>
                                            <p:tgtEl>
                                              <p:spTgt spid="70"/>
                                            </p:tgtEl>
                                          </p:cBhvr>
                                          <p:by x="110000" y="110000"/>
                                        </p:animScale>
                                      </p:childTnLst>
                                    </p:cTn>
                                  </p:par>
                                  <p:par>
                                    <p:cTn id="25" presetID="53" presetClass="entr" presetSubtype="16" fill="hold" grpId="0" nodeType="withEffect">
                                      <p:stCondLst>
                                        <p:cond delay="900"/>
                                      </p:stCondLst>
                                      <p:childTnLst>
                                        <p:set>
                                          <p:cBhvr>
                                            <p:cTn id="26" dur="1" fill="hold">
                                              <p:stCondLst>
                                                <p:cond delay="0"/>
                                              </p:stCondLst>
                                            </p:cTn>
                                            <p:tgtEl>
                                              <p:spTgt spid="91"/>
                                            </p:tgtEl>
                                            <p:attrNameLst>
                                              <p:attrName>style.visibility</p:attrName>
                                            </p:attrNameLst>
                                          </p:cBhvr>
                                          <p:to>
                                            <p:strVal val="visible"/>
                                          </p:to>
                                        </p:set>
                                        <p:anim calcmode="lin" valueType="num">
                                          <p:cBhvr>
                                            <p:cTn id="27" dur="250" fill="hold"/>
                                            <p:tgtEl>
                                              <p:spTgt spid="91"/>
                                            </p:tgtEl>
                                            <p:attrNameLst>
                                              <p:attrName>ppt_w</p:attrName>
                                            </p:attrNameLst>
                                          </p:cBhvr>
                                          <p:tavLst>
                                            <p:tav tm="0">
                                              <p:val>
                                                <p:fltVal val="0"/>
                                              </p:val>
                                            </p:tav>
                                            <p:tav tm="100000">
                                              <p:val>
                                                <p:strVal val="#ppt_w"/>
                                              </p:val>
                                            </p:tav>
                                          </p:tavLst>
                                        </p:anim>
                                        <p:anim calcmode="lin" valueType="num">
                                          <p:cBhvr>
                                            <p:cTn id="28" dur="250" fill="hold"/>
                                            <p:tgtEl>
                                              <p:spTgt spid="91"/>
                                            </p:tgtEl>
                                            <p:attrNameLst>
                                              <p:attrName>ppt_h</p:attrName>
                                            </p:attrNameLst>
                                          </p:cBhvr>
                                          <p:tavLst>
                                            <p:tav tm="0">
                                              <p:val>
                                                <p:fltVal val="0"/>
                                              </p:val>
                                            </p:tav>
                                            <p:tav tm="100000">
                                              <p:val>
                                                <p:strVal val="#ppt_h"/>
                                              </p:val>
                                            </p:tav>
                                          </p:tavLst>
                                        </p:anim>
                                        <p:animEffect transition="in" filter="fade">
                                          <p:cBhvr>
                                            <p:cTn id="29" dur="250"/>
                                            <p:tgtEl>
                                              <p:spTgt spid="91"/>
                                            </p:tgtEl>
                                          </p:cBhvr>
                                        </p:animEffect>
                                      </p:childTnLst>
                                    </p:cTn>
                                  </p:par>
                                  <p:par>
                                    <p:cTn id="30" presetID="2" presetClass="entr" presetSubtype="4" fill="hold" grpId="0" nodeType="withEffect" p14:presetBounceEnd="66667">
                                      <p:stCondLst>
                                        <p:cond delay="900"/>
                                      </p:stCondLst>
                                      <p:childTnLst>
                                        <p:set>
                                          <p:cBhvr>
                                            <p:cTn id="31" dur="1" fill="hold">
                                              <p:stCondLst>
                                                <p:cond delay="0"/>
                                              </p:stCondLst>
                                            </p:cTn>
                                            <p:tgtEl>
                                              <p:spTgt spid="83"/>
                                            </p:tgtEl>
                                            <p:attrNameLst>
                                              <p:attrName>style.visibility</p:attrName>
                                            </p:attrNameLst>
                                          </p:cBhvr>
                                          <p:to>
                                            <p:strVal val="visible"/>
                                          </p:to>
                                        </p:set>
                                        <p:anim calcmode="lin" valueType="num" p14:bounceEnd="66667">
                                          <p:cBhvr additive="base">
                                            <p:cTn id="32" dur="600" fill="hold"/>
                                            <p:tgtEl>
                                              <p:spTgt spid="83"/>
                                            </p:tgtEl>
                                            <p:attrNameLst>
                                              <p:attrName>ppt_x</p:attrName>
                                            </p:attrNameLst>
                                          </p:cBhvr>
                                          <p:tavLst>
                                            <p:tav tm="0">
                                              <p:val>
                                                <p:strVal val="#ppt_x"/>
                                              </p:val>
                                            </p:tav>
                                            <p:tav tm="100000">
                                              <p:val>
                                                <p:strVal val="#ppt_x"/>
                                              </p:val>
                                            </p:tav>
                                          </p:tavLst>
                                        </p:anim>
                                        <p:anim calcmode="lin" valueType="num" p14:bounceEnd="66667">
                                          <p:cBhvr additive="base">
                                            <p:cTn id="33" dur="600" fill="hold"/>
                                            <p:tgtEl>
                                              <p:spTgt spid="83"/>
                                            </p:tgtEl>
                                            <p:attrNameLst>
                                              <p:attrName>ppt_y</p:attrName>
                                            </p:attrNameLst>
                                          </p:cBhvr>
                                          <p:tavLst>
                                            <p:tav tm="0">
                                              <p:val>
                                                <p:strVal val="1+#ppt_h/2"/>
                                              </p:val>
                                            </p:tav>
                                            <p:tav tm="100000">
                                              <p:val>
                                                <p:strVal val="#ppt_y"/>
                                              </p:val>
                                            </p:tav>
                                          </p:tavLst>
                                        </p:anim>
                                      </p:childTnLst>
                                    </p:cTn>
                                  </p:par>
                                  <p:par>
                                    <p:cTn id="34" presetID="2" presetClass="entr" presetSubtype="8" fill="hold" grpId="0" nodeType="withEffect" p14:presetBounceEnd="66667">
                                      <p:stCondLst>
                                        <p:cond delay="1500"/>
                                      </p:stCondLst>
                                      <p:childTnLst>
                                        <p:set>
                                          <p:cBhvr>
                                            <p:cTn id="35" dur="1" fill="hold">
                                              <p:stCondLst>
                                                <p:cond delay="0"/>
                                              </p:stCondLst>
                                            </p:cTn>
                                            <p:tgtEl>
                                              <p:spTgt spid="77"/>
                                            </p:tgtEl>
                                            <p:attrNameLst>
                                              <p:attrName>style.visibility</p:attrName>
                                            </p:attrNameLst>
                                          </p:cBhvr>
                                          <p:to>
                                            <p:strVal val="visible"/>
                                          </p:to>
                                        </p:set>
                                        <p:anim calcmode="lin" valueType="num" p14:bounceEnd="66667">
                                          <p:cBhvr additive="base">
                                            <p:cTn id="36" dur="600" fill="hold"/>
                                            <p:tgtEl>
                                              <p:spTgt spid="77"/>
                                            </p:tgtEl>
                                            <p:attrNameLst>
                                              <p:attrName>ppt_x</p:attrName>
                                            </p:attrNameLst>
                                          </p:cBhvr>
                                          <p:tavLst>
                                            <p:tav tm="0">
                                              <p:val>
                                                <p:strVal val="0-#ppt_w/2"/>
                                              </p:val>
                                            </p:tav>
                                            <p:tav tm="100000">
                                              <p:val>
                                                <p:strVal val="#ppt_x"/>
                                              </p:val>
                                            </p:tav>
                                          </p:tavLst>
                                        </p:anim>
                                        <p:anim calcmode="lin" valueType="num" p14:bounceEnd="66667">
                                          <p:cBhvr additive="base">
                                            <p:cTn id="37" dur="600" fill="hold"/>
                                            <p:tgtEl>
                                              <p:spTgt spid="77"/>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14:presetBounceEnd="66667">
                                      <p:stCondLst>
                                        <p:cond delay="1500"/>
                                      </p:stCondLst>
                                      <p:childTnLst>
                                        <p:set>
                                          <p:cBhvr>
                                            <p:cTn id="39" dur="1" fill="hold">
                                              <p:stCondLst>
                                                <p:cond delay="0"/>
                                              </p:stCondLst>
                                            </p:cTn>
                                            <p:tgtEl>
                                              <p:spTgt spid="78"/>
                                            </p:tgtEl>
                                            <p:attrNameLst>
                                              <p:attrName>style.visibility</p:attrName>
                                            </p:attrNameLst>
                                          </p:cBhvr>
                                          <p:to>
                                            <p:strVal val="visible"/>
                                          </p:to>
                                        </p:set>
                                        <p:anim calcmode="lin" valueType="num" p14:bounceEnd="66667">
                                          <p:cBhvr additive="base">
                                            <p:cTn id="40" dur="600" fill="hold"/>
                                            <p:tgtEl>
                                              <p:spTgt spid="78"/>
                                            </p:tgtEl>
                                            <p:attrNameLst>
                                              <p:attrName>ppt_x</p:attrName>
                                            </p:attrNameLst>
                                          </p:cBhvr>
                                          <p:tavLst>
                                            <p:tav tm="0">
                                              <p:val>
                                                <p:strVal val="0-#ppt_w/2"/>
                                              </p:val>
                                            </p:tav>
                                            <p:tav tm="100000">
                                              <p:val>
                                                <p:strVal val="#ppt_x"/>
                                              </p:val>
                                            </p:tav>
                                          </p:tavLst>
                                        </p:anim>
                                        <p:anim calcmode="lin" valueType="num" p14:bounceEnd="66667">
                                          <p:cBhvr additive="base">
                                            <p:cTn id="41" dur="600" fill="hold"/>
                                            <p:tgtEl>
                                              <p:spTgt spid="78"/>
                                            </p:tgtEl>
                                            <p:attrNameLst>
                                              <p:attrName>ppt_y</p:attrName>
                                            </p:attrNameLst>
                                          </p:cBhvr>
                                          <p:tavLst>
                                            <p:tav tm="0">
                                              <p:val>
                                                <p:strVal val="#ppt_y"/>
                                              </p:val>
                                            </p:tav>
                                            <p:tav tm="100000">
                                              <p:val>
                                                <p:strVal val="#ppt_y"/>
                                              </p:val>
                                            </p:tav>
                                          </p:tavLst>
                                        </p:anim>
                                      </p:childTnLst>
                                    </p:cTn>
                                  </p:par>
                                  <p:par>
                                    <p:cTn id="42" presetID="53" presetClass="entr" presetSubtype="16" fill="hold" grpId="0" nodeType="withEffect">
                                      <p:stCondLst>
                                        <p:cond delay="1500"/>
                                      </p:stCondLst>
                                      <p:childTnLst>
                                        <p:set>
                                          <p:cBhvr>
                                            <p:cTn id="43" dur="1" fill="hold">
                                              <p:stCondLst>
                                                <p:cond delay="0"/>
                                              </p:stCondLst>
                                            </p:cTn>
                                            <p:tgtEl>
                                              <p:spTgt spid="88"/>
                                            </p:tgtEl>
                                            <p:attrNameLst>
                                              <p:attrName>style.visibility</p:attrName>
                                            </p:attrNameLst>
                                          </p:cBhvr>
                                          <p:to>
                                            <p:strVal val="visible"/>
                                          </p:to>
                                        </p:set>
                                        <p:anim calcmode="lin" valueType="num">
                                          <p:cBhvr>
                                            <p:cTn id="44" dur="500" fill="hold"/>
                                            <p:tgtEl>
                                              <p:spTgt spid="88"/>
                                            </p:tgtEl>
                                            <p:attrNameLst>
                                              <p:attrName>ppt_w</p:attrName>
                                            </p:attrNameLst>
                                          </p:cBhvr>
                                          <p:tavLst>
                                            <p:tav tm="0">
                                              <p:val>
                                                <p:fltVal val="0"/>
                                              </p:val>
                                            </p:tav>
                                            <p:tav tm="100000">
                                              <p:val>
                                                <p:strVal val="#ppt_w"/>
                                              </p:val>
                                            </p:tav>
                                          </p:tavLst>
                                        </p:anim>
                                        <p:anim calcmode="lin" valueType="num">
                                          <p:cBhvr>
                                            <p:cTn id="45" dur="500" fill="hold"/>
                                            <p:tgtEl>
                                              <p:spTgt spid="88"/>
                                            </p:tgtEl>
                                            <p:attrNameLst>
                                              <p:attrName>ppt_h</p:attrName>
                                            </p:attrNameLst>
                                          </p:cBhvr>
                                          <p:tavLst>
                                            <p:tav tm="0">
                                              <p:val>
                                                <p:fltVal val="0"/>
                                              </p:val>
                                            </p:tav>
                                            <p:tav tm="100000">
                                              <p:val>
                                                <p:strVal val="#ppt_h"/>
                                              </p:val>
                                            </p:tav>
                                          </p:tavLst>
                                        </p:anim>
                                        <p:animEffect transition="in" filter="fade">
                                          <p:cBhvr>
                                            <p:cTn id="46" dur="500"/>
                                            <p:tgtEl>
                                              <p:spTgt spid="88"/>
                                            </p:tgtEl>
                                          </p:cBhvr>
                                        </p:animEffect>
                                      </p:childTnLst>
                                    </p:cTn>
                                  </p:par>
                                  <p:par>
                                    <p:cTn id="47" presetID="53" presetClass="entr" presetSubtype="16" fill="hold" nodeType="withEffect">
                                      <p:stCondLst>
                                        <p:cond delay="2100"/>
                                      </p:stCondLst>
                                      <p:childTnLst>
                                        <p:set>
                                          <p:cBhvr>
                                            <p:cTn id="48" dur="1" fill="hold">
                                              <p:stCondLst>
                                                <p:cond delay="0"/>
                                              </p:stCondLst>
                                            </p:cTn>
                                            <p:tgtEl>
                                              <p:spTgt spid="65"/>
                                            </p:tgtEl>
                                            <p:attrNameLst>
                                              <p:attrName>style.visibility</p:attrName>
                                            </p:attrNameLst>
                                          </p:cBhvr>
                                          <p:to>
                                            <p:strVal val="visible"/>
                                          </p:to>
                                        </p:set>
                                        <p:anim calcmode="lin" valueType="num">
                                          <p:cBhvr>
                                            <p:cTn id="49" dur="300" fill="hold"/>
                                            <p:tgtEl>
                                              <p:spTgt spid="65"/>
                                            </p:tgtEl>
                                            <p:attrNameLst>
                                              <p:attrName>ppt_w</p:attrName>
                                            </p:attrNameLst>
                                          </p:cBhvr>
                                          <p:tavLst>
                                            <p:tav tm="0">
                                              <p:val>
                                                <p:fltVal val="0"/>
                                              </p:val>
                                            </p:tav>
                                            <p:tav tm="100000">
                                              <p:val>
                                                <p:strVal val="#ppt_w"/>
                                              </p:val>
                                            </p:tav>
                                          </p:tavLst>
                                        </p:anim>
                                        <p:anim calcmode="lin" valueType="num">
                                          <p:cBhvr>
                                            <p:cTn id="50" dur="300" fill="hold"/>
                                            <p:tgtEl>
                                              <p:spTgt spid="65"/>
                                            </p:tgtEl>
                                            <p:attrNameLst>
                                              <p:attrName>ppt_h</p:attrName>
                                            </p:attrNameLst>
                                          </p:cBhvr>
                                          <p:tavLst>
                                            <p:tav tm="0">
                                              <p:val>
                                                <p:fltVal val="0"/>
                                              </p:val>
                                            </p:tav>
                                            <p:tav tm="100000">
                                              <p:val>
                                                <p:strVal val="#ppt_h"/>
                                              </p:val>
                                            </p:tav>
                                          </p:tavLst>
                                        </p:anim>
                                        <p:animEffect transition="in" filter="fade">
                                          <p:cBhvr>
                                            <p:cTn id="51" dur="300"/>
                                            <p:tgtEl>
                                              <p:spTgt spid="65"/>
                                            </p:tgtEl>
                                          </p:cBhvr>
                                        </p:animEffect>
                                      </p:childTnLst>
                                    </p:cTn>
                                  </p:par>
                                  <p:par>
                                    <p:cTn id="52" presetID="6" presetClass="emph" presetSubtype="0" autoRev="1" fill="hold" nodeType="withEffect">
                                      <p:stCondLst>
                                        <p:cond delay="2400"/>
                                      </p:stCondLst>
                                      <p:childTnLst>
                                        <p:animScale>
                                          <p:cBhvr>
                                            <p:cTn id="53" dur="150" fill="hold"/>
                                            <p:tgtEl>
                                              <p:spTgt spid="65"/>
                                            </p:tgtEl>
                                          </p:cBhvr>
                                          <p:by x="110000" y="110000"/>
                                        </p:animScale>
                                      </p:childTnLst>
                                    </p:cTn>
                                  </p:par>
                                  <p:par>
                                    <p:cTn id="54" presetID="53" presetClass="entr" presetSubtype="16" fill="hold" grpId="0" nodeType="withEffect">
                                      <p:stCondLst>
                                        <p:cond delay="2400"/>
                                      </p:stCondLst>
                                      <p:childTnLst>
                                        <p:set>
                                          <p:cBhvr>
                                            <p:cTn id="55" dur="1" fill="hold">
                                              <p:stCondLst>
                                                <p:cond delay="0"/>
                                              </p:stCondLst>
                                            </p:cTn>
                                            <p:tgtEl>
                                              <p:spTgt spid="93"/>
                                            </p:tgtEl>
                                            <p:attrNameLst>
                                              <p:attrName>style.visibility</p:attrName>
                                            </p:attrNameLst>
                                          </p:cBhvr>
                                          <p:to>
                                            <p:strVal val="visible"/>
                                          </p:to>
                                        </p:set>
                                        <p:anim calcmode="lin" valueType="num">
                                          <p:cBhvr>
                                            <p:cTn id="56" dur="250" fill="hold"/>
                                            <p:tgtEl>
                                              <p:spTgt spid="93"/>
                                            </p:tgtEl>
                                            <p:attrNameLst>
                                              <p:attrName>ppt_w</p:attrName>
                                            </p:attrNameLst>
                                          </p:cBhvr>
                                          <p:tavLst>
                                            <p:tav tm="0">
                                              <p:val>
                                                <p:fltVal val="0"/>
                                              </p:val>
                                            </p:tav>
                                            <p:tav tm="100000">
                                              <p:val>
                                                <p:strVal val="#ppt_w"/>
                                              </p:val>
                                            </p:tav>
                                          </p:tavLst>
                                        </p:anim>
                                        <p:anim calcmode="lin" valueType="num">
                                          <p:cBhvr>
                                            <p:cTn id="57" dur="250" fill="hold"/>
                                            <p:tgtEl>
                                              <p:spTgt spid="93"/>
                                            </p:tgtEl>
                                            <p:attrNameLst>
                                              <p:attrName>ppt_h</p:attrName>
                                            </p:attrNameLst>
                                          </p:cBhvr>
                                          <p:tavLst>
                                            <p:tav tm="0">
                                              <p:val>
                                                <p:fltVal val="0"/>
                                              </p:val>
                                            </p:tav>
                                            <p:tav tm="100000">
                                              <p:val>
                                                <p:strVal val="#ppt_h"/>
                                              </p:val>
                                            </p:tav>
                                          </p:tavLst>
                                        </p:anim>
                                        <p:animEffect transition="in" filter="fade">
                                          <p:cBhvr>
                                            <p:cTn id="58" dur="250"/>
                                            <p:tgtEl>
                                              <p:spTgt spid="93"/>
                                            </p:tgtEl>
                                          </p:cBhvr>
                                        </p:animEffect>
                                      </p:childTnLst>
                                    </p:cTn>
                                  </p:par>
                                  <p:par>
                                    <p:cTn id="59" presetID="2" presetClass="entr" presetSubtype="4" fill="hold" grpId="0" nodeType="withEffect" p14:presetBounceEnd="66667">
                                      <p:stCondLst>
                                        <p:cond delay="2400"/>
                                      </p:stCondLst>
                                      <p:childTnLst>
                                        <p:set>
                                          <p:cBhvr>
                                            <p:cTn id="60" dur="1" fill="hold">
                                              <p:stCondLst>
                                                <p:cond delay="0"/>
                                              </p:stCondLst>
                                            </p:cTn>
                                            <p:tgtEl>
                                              <p:spTgt spid="84"/>
                                            </p:tgtEl>
                                            <p:attrNameLst>
                                              <p:attrName>style.visibility</p:attrName>
                                            </p:attrNameLst>
                                          </p:cBhvr>
                                          <p:to>
                                            <p:strVal val="visible"/>
                                          </p:to>
                                        </p:set>
                                        <p:anim calcmode="lin" valueType="num" p14:bounceEnd="66667">
                                          <p:cBhvr additive="base">
                                            <p:cTn id="61" dur="600" fill="hold"/>
                                            <p:tgtEl>
                                              <p:spTgt spid="84"/>
                                            </p:tgtEl>
                                            <p:attrNameLst>
                                              <p:attrName>ppt_x</p:attrName>
                                            </p:attrNameLst>
                                          </p:cBhvr>
                                          <p:tavLst>
                                            <p:tav tm="0">
                                              <p:val>
                                                <p:strVal val="#ppt_x"/>
                                              </p:val>
                                            </p:tav>
                                            <p:tav tm="100000">
                                              <p:val>
                                                <p:strVal val="#ppt_x"/>
                                              </p:val>
                                            </p:tav>
                                          </p:tavLst>
                                        </p:anim>
                                        <p:anim calcmode="lin" valueType="num" p14:bounceEnd="66667">
                                          <p:cBhvr additive="base">
                                            <p:cTn id="62" dur="600" fill="hold"/>
                                            <p:tgtEl>
                                              <p:spTgt spid="84"/>
                                            </p:tgtEl>
                                            <p:attrNameLst>
                                              <p:attrName>ppt_y</p:attrName>
                                            </p:attrNameLst>
                                          </p:cBhvr>
                                          <p:tavLst>
                                            <p:tav tm="0">
                                              <p:val>
                                                <p:strVal val="1+#ppt_h/2"/>
                                              </p:val>
                                            </p:tav>
                                            <p:tav tm="100000">
                                              <p:val>
                                                <p:strVal val="#ppt_y"/>
                                              </p:val>
                                            </p:tav>
                                          </p:tavLst>
                                        </p:anim>
                                      </p:childTnLst>
                                    </p:cTn>
                                  </p:par>
                                  <p:par>
                                    <p:cTn id="63" presetID="2" presetClass="entr" presetSubtype="8" fill="hold" grpId="0" nodeType="withEffect" p14:presetBounceEnd="66667">
                                      <p:stCondLst>
                                        <p:cond delay="3000"/>
                                      </p:stCondLst>
                                      <p:childTnLst>
                                        <p:set>
                                          <p:cBhvr>
                                            <p:cTn id="64" dur="1" fill="hold">
                                              <p:stCondLst>
                                                <p:cond delay="0"/>
                                              </p:stCondLst>
                                            </p:cTn>
                                            <p:tgtEl>
                                              <p:spTgt spid="79"/>
                                            </p:tgtEl>
                                            <p:attrNameLst>
                                              <p:attrName>style.visibility</p:attrName>
                                            </p:attrNameLst>
                                          </p:cBhvr>
                                          <p:to>
                                            <p:strVal val="visible"/>
                                          </p:to>
                                        </p:set>
                                        <p:anim calcmode="lin" valueType="num" p14:bounceEnd="66667">
                                          <p:cBhvr additive="base">
                                            <p:cTn id="65" dur="600" fill="hold"/>
                                            <p:tgtEl>
                                              <p:spTgt spid="79"/>
                                            </p:tgtEl>
                                            <p:attrNameLst>
                                              <p:attrName>ppt_x</p:attrName>
                                            </p:attrNameLst>
                                          </p:cBhvr>
                                          <p:tavLst>
                                            <p:tav tm="0">
                                              <p:val>
                                                <p:strVal val="0-#ppt_w/2"/>
                                              </p:val>
                                            </p:tav>
                                            <p:tav tm="100000">
                                              <p:val>
                                                <p:strVal val="#ppt_x"/>
                                              </p:val>
                                            </p:tav>
                                          </p:tavLst>
                                        </p:anim>
                                        <p:anim calcmode="lin" valueType="num" p14:bounceEnd="66667">
                                          <p:cBhvr additive="base">
                                            <p:cTn id="66" dur="600" fill="hold"/>
                                            <p:tgtEl>
                                              <p:spTgt spid="79"/>
                                            </p:tgtEl>
                                            <p:attrNameLst>
                                              <p:attrName>ppt_y</p:attrName>
                                            </p:attrNameLst>
                                          </p:cBhvr>
                                          <p:tavLst>
                                            <p:tav tm="0">
                                              <p:val>
                                                <p:strVal val="#ppt_y"/>
                                              </p:val>
                                            </p:tav>
                                            <p:tav tm="100000">
                                              <p:val>
                                                <p:strVal val="#ppt_y"/>
                                              </p:val>
                                            </p:tav>
                                          </p:tavLst>
                                        </p:anim>
                                      </p:childTnLst>
                                    </p:cTn>
                                  </p:par>
                                  <p:par>
                                    <p:cTn id="67" presetID="53" presetClass="entr" presetSubtype="16" fill="hold" grpId="0" nodeType="withEffect">
                                      <p:stCondLst>
                                        <p:cond delay="3000"/>
                                      </p:stCondLst>
                                      <p:childTnLst>
                                        <p:set>
                                          <p:cBhvr>
                                            <p:cTn id="68" dur="1" fill="hold">
                                              <p:stCondLst>
                                                <p:cond delay="0"/>
                                              </p:stCondLst>
                                            </p:cTn>
                                            <p:tgtEl>
                                              <p:spTgt spid="89"/>
                                            </p:tgtEl>
                                            <p:attrNameLst>
                                              <p:attrName>style.visibility</p:attrName>
                                            </p:attrNameLst>
                                          </p:cBhvr>
                                          <p:to>
                                            <p:strVal val="visible"/>
                                          </p:to>
                                        </p:set>
                                        <p:anim calcmode="lin" valueType="num">
                                          <p:cBhvr>
                                            <p:cTn id="69" dur="500" fill="hold"/>
                                            <p:tgtEl>
                                              <p:spTgt spid="89"/>
                                            </p:tgtEl>
                                            <p:attrNameLst>
                                              <p:attrName>ppt_w</p:attrName>
                                            </p:attrNameLst>
                                          </p:cBhvr>
                                          <p:tavLst>
                                            <p:tav tm="0">
                                              <p:val>
                                                <p:fltVal val="0"/>
                                              </p:val>
                                            </p:tav>
                                            <p:tav tm="100000">
                                              <p:val>
                                                <p:strVal val="#ppt_w"/>
                                              </p:val>
                                            </p:tav>
                                          </p:tavLst>
                                        </p:anim>
                                        <p:anim calcmode="lin" valueType="num">
                                          <p:cBhvr>
                                            <p:cTn id="70" dur="500" fill="hold"/>
                                            <p:tgtEl>
                                              <p:spTgt spid="89"/>
                                            </p:tgtEl>
                                            <p:attrNameLst>
                                              <p:attrName>ppt_h</p:attrName>
                                            </p:attrNameLst>
                                          </p:cBhvr>
                                          <p:tavLst>
                                            <p:tav tm="0">
                                              <p:val>
                                                <p:fltVal val="0"/>
                                              </p:val>
                                            </p:tav>
                                            <p:tav tm="100000">
                                              <p:val>
                                                <p:strVal val="#ppt_h"/>
                                              </p:val>
                                            </p:tav>
                                          </p:tavLst>
                                        </p:anim>
                                        <p:animEffect transition="in" filter="fade">
                                          <p:cBhvr>
                                            <p:cTn id="71" dur="500"/>
                                            <p:tgtEl>
                                              <p:spTgt spid="89"/>
                                            </p:tgtEl>
                                          </p:cBhvr>
                                        </p:animEffect>
                                      </p:childTnLst>
                                    </p:cTn>
                                  </p:par>
                                  <p:par>
                                    <p:cTn id="72" presetID="2" presetClass="entr" presetSubtype="8" fill="hold" grpId="0" nodeType="withEffect" p14:presetBounceEnd="66667">
                                      <p:stCondLst>
                                        <p:cond delay="3000"/>
                                      </p:stCondLst>
                                      <p:childTnLst>
                                        <p:set>
                                          <p:cBhvr>
                                            <p:cTn id="73" dur="1" fill="hold">
                                              <p:stCondLst>
                                                <p:cond delay="0"/>
                                              </p:stCondLst>
                                            </p:cTn>
                                            <p:tgtEl>
                                              <p:spTgt spid="80"/>
                                            </p:tgtEl>
                                            <p:attrNameLst>
                                              <p:attrName>style.visibility</p:attrName>
                                            </p:attrNameLst>
                                          </p:cBhvr>
                                          <p:to>
                                            <p:strVal val="visible"/>
                                          </p:to>
                                        </p:set>
                                        <p:anim calcmode="lin" valueType="num" p14:bounceEnd="66667">
                                          <p:cBhvr additive="base">
                                            <p:cTn id="74" dur="600" fill="hold"/>
                                            <p:tgtEl>
                                              <p:spTgt spid="80"/>
                                            </p:tgtEl>
                                            <p:attrNameLst>
                                              <p:attrName>ppt_x</p:attrName>
                                            </p:attrNameLst>
                                          </p:cBhvr>
                                          <p:tavLst>
                                            <p:tav tm="0">
                                              <p:val>
                                                <p:strVal val="0-#ppt_w/2"/>
                                              </p:val>
                                            </p:tav>
                                            <p:tav tm="100000">
                                              <p:val>
                                                <p:strVal val="#ppt_x"/>
                                              </p:val>
                                            </p:tav>
                                          </p:tavLst>
                                        </p:anim>
                                        <p:anim calcmode="lin" valueType="num" p14:bounceEnd="66667">
                                          <p:cBhvr additive="base">
                                            <p:cTn id="75" dur="600" fill="hold"/>
                                            <p:tgtEl>
                                              <p:spTgt spid="80"/>
                                            </p:tgtEl>
                                            <p:attrNameLst>
                                              <p:attrName>ppt_y</p:attrName>
                                            </p:attrNameLst>
                                          </p:cBhvr>
                                          <p:tavLst>
                                            <p:tav tm="0">
                                              <p:val>
                                                <p:strVal val="#ppt_y"/>
                                              </p:val>
                                            </p:tav>
                                            <p:tav tm="100000">
                                              <p:val>
                                                <p:strVal val="#ppt_y"/>
                                              </p:val>
                                            </p:tav>
                                          </p:tavLst>
                                        </p:anim>
                                      </p:childTnLst>
                                    </p:cTn>
                                  </p:par>
                                  <p:par>
                                    <p:cTn id="76" presetID="53" presetClass="entr" presetSubtype="16" fill="hold" nodeType="withEffect">
                                      <p:stCondLst>
                                        <p:cond delay="3600"/>
                                      </p:stCondLst>
                                      <p:childTnLst>
                                        <p:set>
                                          <p:cBhvr>
                                            <p:cTn id="77" dur="1" fill="hold">
                                              <p:stCondLst>
                                                <p:cond delay="0"/>
                                              </p:stCondLst>
                                            </p:cTn>
                                            <p:tgtEl>
                                              <p:spTgt spid="60"/>
                                            </p:tgtEl>
                                            <p:attrNameLst>
                                              <p:attrName>style.visibility</p:attrName>
                                            </p:attrNameLst>
                                          </p:cBhvr>
                                          <p:to>
                                            <p:strVal val="visible"/>
                                          </p:to>
                                        </p:set>
                                        <p:anim calcmode="lin" valueType="num">
                                          <p:cBhvr>
                                            <p:cTn id="78" dur="300" fill="hold"/>
                                            <p:tgtEl>
                                              <p:spTgt spid="60"/>
                                            </p:tgtEl>
                                            <p:attrNameLst>
                                              <p:attrName>ppt_w</p:attrName>
                                            </p:attrNameLst>
                                          </p:cBhvr>
                                          <p:tavLst>
                                            <p:tav tm="0">
                                              <p:val>
                                                <p:fltVal val="0"/>
                                              </p:val>
                                            </p:tav>
                                            <p:tav tm="100000">
                                              <p:val>
                                                <p:strVal val="#ppt_w"/>
                                              </p:val>
                                            </p:tav>
                                          </p:tavLst>
                                        </p:anim>
                                        <p:anim calcmode="lin" valueType="num">
                                          <p:cBhvr>
                                            <p:cTn id="79" dur="300" fill="hold"/>
                                            <p:tgtEl>
                                              <p:spTgt spid="60"/>
                                            </p:tgtEl>
                                            <p:attrNameLst>
                                              <p:attrName>ppt_h</p:attrName>
                                            </p:attrNameLst>
                                          </p:cBhvr>
                                          <p:tavLst>
                                            <p:tav tm="0">
                                              <p:val>
                                                <p:fltVal val="0"/>
                                              </p:val>
                                            </p:tav>
                                            <p:tav tm="100000">
                                              <p:val>
                                                <p:strVal val="#ppt_h"/>
                                              </p:val>
                                            </p:tav>
                                          </p:tavLst>
                                        </p:anim>
                                        <p:animEffect transition="in" filter="fade">
                                          <p:cBhvr>
                                            <p:cTn id="80" dur="300"/>
                                            <p:tgtEl>
                                              <p:spTgt spid="60"/>
                                            </p:tgtEl>
                                          </p:cBhvr>
                                        </p:animEffect>
                                      </p:childTnLst>
                                    </p:cTn>
                                  </p:par>
                                  <p:par>
                                    <p:cTn id="81" presetID="6" presetClass="emph" presetSubtype="0" autoRev="1" fill="hold" nodeType="withEffect">
                                      <p:stCondLst>
                                        <p:cond delay="3900"/>
                                      </p:stCondLst>
                                      <p:childTnLst>
                                        <p:animScale>
                                          <p:cBhvr>
                                            <p:cTn id="82" dur="150" fill="hold"/>
                                            <p:tgtEl>
                                              <p:spTgt spid="60"/>
                                            </p:tgtEl>
                                          </p:cBhvr>
                                          <p:by x="110000" y="110000"/>
                                        </p:animScale>
                                      </p:childTnLst>
                                    </p:cTn>
                                  </p:par>
                                  <p:par>
                                    <p:cTn id="83" presetID="53" presetClass="entr" presetSubtype="16" fill="hold" grpId="0" nodeType="withEffect">
                                      <p:stCondLst>
                                        <p:cond delay="3900"/>
                                      </p:stCondLst>
                                      <p:childTnLst>
                                        <p:set>
                                          <p:cBhvr>
                                            <p:cTn id="84" dur="1" fill="hold">
                                              <p:stCondLst>
                                                <p:cond delay="0"/>
                                              </p:stCondLst>
                                            </p:cTn>
                                            <p:tgtEl>
                                              <p:spTgt spid="92"/>
                                            </p:tgtEl>
                                            <p:attrNameLst>
                                              <p:attrName>style.visibility</p:attrName>
                                            </p:attrNameLst>
                                          </p:cBhvr>
                                          <p:to>
                                            <p:strVal val="visible"/>
                                          </p:to>
                                        </p:set>
                                        <p:anim calcmode="lin" valueType="num">
                                          <p:cBhvr>
                                            <p:cTn id="85" dur="250" fill="hold"/>
                                            <p:tgtEl>
                                              <p:spTgt spid="92"/>
                                            </p:tgtEl>
                                            <p:attrNameLst>
                                              <p:attrName>ppt_w</p:attrName>
                                            </p:attrNameLst>
                                          </p:cBhvr>
                                          <p:tavLst>
                                            <p:tav tm="0">
                                              <p:val>
                                                <p:fltVal val="0"/>
                                              </p:val>
                                            </p:tav>
                                            <p:tav tm="100000">
                                              <p:val>
                                                <p:strVal val="#ppt_w"/>
                                              </p:val>
                                            </p:tav>
                                          </p:tavLst>
                                        </p:anim>
                                        <p:anim calcmode="lin" valueType="num">
                                          <p:cBhvr>
                                            <p:cTn id="86" dur="250" fill="hold"/>
                                            <p:tgtEl>
                                              <p:spTgt spid="92"/>
                                            </p:tgtEl>
                                            <p:attrNameLst>
                                              <p:attrName>ppt_h</p:attrName>
                                            </p:attrNameLst>
                                          </p:cBhvr>
                                          <p:tavLst>
                                            <p:tav tm="0">
                                              <p:val>
                                                <p:fltVal val="0"/>
                                              </p:val>
                                            </p:tav>
                                            <p:tav tm="100000">
                                              <p:val>
                                                <p:strVal val="#ppt_h"/>
                                              </p:val>
                                            </p:tav>
                                          </p:tavLst>
                                        </p:anim>
                                        <p:animEffect transition="in" filter="fade">
                                          <p:cBhvr>
                                            <p:cTn id="87" dur="250"/>
                                            <p:tgtEl>
                                              <p:spTgt spid="92"/>
                                            </p:tgtEl>
                                          </p:cBhvr>
                                        </p:animEffect>
                                      </p:childTnLst>
                                    </p:cTn>
                                  </p:par>
                                  <p:par>
                                    <p:cTn id="88" presetID="2" presetClass="entr" presetSubtype="4" fill="hold" grpId="0" nodeType="withEffect" p14:presetBounceEnd="66667">
                                      <p:stCondLst>
                                        <p:cond delay="3900"/>
                                      </p:stCondLst>
                                      <p:childTnLst>
                                        <p:set>
                                          <p:cBhvr>
                                            <p:cTn id="89" dur="1" fill="hold">
                                              <p:stCondLst>
                                                <p:cond delay="0"/>
                                              </p:stCondLst>
                                            </p:cTn>
                                            <p:tgtEl>
                                              <p:spTgt spid="85"/>
                                            </p:tgtEl>
                                            <p:attrNameLst>
                                              <p:attrName>style.visibility</p:attrName>
                                            </p:attrNameLst>
                                          </p:cBhvr>
                                          <p:to>
                                            <p:strVal val="visible"/>
                                          </p:to>
                                        </p:set>
                                        <p:anim calcmode="lin" valueType="num" p14:bounceEnd="66667">
                                          <p:cBhvr additive="base">
                                            <p:cTn id="90" dur="600" fill="hold"/>
                                            <p:tgtEl>
                                              <p:spTgt spid="85"/>
                                            </p:tgtEl>
                                            <p:attrNameLst>
                                              <p:attrName>ppt_x</p:attrName>
                                            </p:attrNameLst>
                                          </p:cBhvr>
                                          <p:tavLst>
                                            <p:tav tm="0">
                                              <p:val>
                                                <p:strVal val="#ppt_x"/>
                                              </p:val>
                                            </p:tav>
                                            <p:tav tm="100000">
                                              <p:val>
                                                <p:strVal val="#ppt_x"/>
                                              </p:val>
                                            </p:tav>
                                          </p:tavLst>
                                        </p:anim>
                                        <p:anim calcmode="lin" valueType="num" p14:bounceEnd="66667">
                                          <p:cBhvr additive="base">
                                            <p:cTn id="91" dur="600" fill="hold"/>
                                            <p:tgtEl>
                                              <p:spTgt spid="85"/>
                                            </p:tgtEl>
                                            <p:attrNameLst>
                                              <p:attrName>ppt_y</p:attrName>
                                            </p:attrNameLst>
                                          </p:cBhvr>
                                          <p:tavLst>
                                            <p:tav tm="0">
                                              <p:val>
                                                <p:strVal val="1+#ppt_h/2"/>
                                              </p:val>
                                            </p:tav>
                                            <p:tav tm="100000">
                                              <p:val>
                                                <p:strVal val="#ppt_y"/>
                                              </p:val>
                                            </p:tav>
                                          </p:tavLst>
                                        </p:anim>
                                      </p:childTnLst>
                                    </p:cTn>
                                  </p:par>
                                  <p:par>
                                    <p:cTn id="92" presetID="2" presetClass="entr" presetSubtype="8" fill="hold" grpId="0" nodeType="withEffect" p14:presetBounceEnd="66667">
                                      <p:stCondLst>
                                        <p:cond delay="4500"/>
                                      </p:stCondLst>
                                      <p:childTnLst>
                                        <p:set>
                                          <p:cBhvr>
                                            <p:cTn id="93" dur="1" fill="hold">
                                              <p:stCondLst>
                                                <p:cond delay="0"/>
                                              </p:stCondLst>
                                            </p:cTn>
                                            <p:tgtEl>
                                              <p:spTgt spid="81"/>
                                            </p:tgtEl>
                                            <p:attrNameLst>
                                              <p:attrName>style.visibility</p:attrName>
                                            </p:attrNameLst>
                                          </p:cBhvr>
                                          <p:to>
                                            <p:strVal val="visible"/>
                                          </p:to>
                                        </p:set>
                                        <p:anim calcmode="lin" valueType="num" p14:bounceEnd="66667">
                                          <p:cBhvr additive="base">
                                            <p:cTn id="94" dur="600" fill="hold"/>
                                            <p:tgtEl>
                                              <p:spTgt spid="81"/>
                                            </p:tgtEl>
                                            <p:attrNameLst>
                                              <p:attrName>ppt_x</p:attrName>
                                            </p:attrNameLst>
                                          </p:cBhvr>
                                          <p:tavLst>
                                            <p:tav tm="0">
                                              <p:val>
                                                <p:strVal val="0-#ppt_w/2"/>
                                              </p:val>
                                            </p:tav>
                                            <p:tav tm="100000">
                                              <p:val>
                                                <p:strVal val="#ppt_x"/>
                                              </p:val>
                                            </p:tav>
                                          </p:tavLst>
                                        </p:anim>
                                        <p:anim calcmode="lin" valueType="num" p14:bounceEnd="66667">
                                          <p:cBhvr additive="base">
                                            <p:cTn id="95" dur="600" fill="hold"/>
                                            <p:tgtEl>
                                              <p:spTgt spid="81"/>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14:presetBounceEnd="66667">
                                      <p:stCondLst>
                                        <p:cond delay="4500"/>
                                      </p:stCondLst>
                                      <p:childTnLst>
                                        <p:set>
                                          <p:cBhvr>
                                            <p:cTn id="97" dur="1" fill="hold">
                                              <p:stCondLst>
                                                <p:cond delay="0"/>
                                              </p:stCondLst>
                                            </p:cTn>
                                            <p:tgtEl>
                                              <p:spTgt spid="82"/>
                                            </p:tgtEl>
                                            <p:attrNameLst>
                                              <p:attrName>style.visibility</p:attrName>
                                            </p:attrNameLst>
                                          </p:cBhvr>
                                          <p:to>
                                            <p:strVal val="visible"/>
                                          </p:to>
                                        </p:set>
                                        <p:anim calcmode="lin" valueType="num" p14:bounceEnd="66667">
                                          <p:cBhvr additive="base">
                                            <p:cTn id="98" dur="600" fill="hold"/>
                                            <p:tgtEl>
                                              <p:spTgt spid="82"/>
                                            </p:tgtEl>
                                            <p:attrNameLst>
                                              <p:attrName>ppt_x</p:attrName>
                                            </p:attrNameLst>
                                          </p:cBhvr>
                                          <p:tavLst>
                                            <p:tav tm="0">
                                              <p:val>
                                                <p:strVal val="0-#ppt_w/2"/>
                                              </p:val>
                                            </p:tav>
                                            <p:tav tm="100000">
                                              <p:val>
                                                <p:strVal val="#ppt_x"/>
                                              </p:val>
                                            </p:tav>
                                          </p:tavLst>
                                        </p:anim>
                                        <p:anim calcmode="lin" valueType="num" p14:bounceEnd="66667">
                                          <p:cBhvr additive="base">
                                            <p:cTn id="99" dur="600" fill="hold"/>
                                            <p:tgtEl>
                                              <p:spTgt spid="82"/>
                                            </p:tgtEl>
                                            <p:attrNameLst>
                                              <p:attrName>ppt_y</p:attrName>
                                            </p:attrNameLst>
                                          </p:cBhvr>
                                          <p:tavLst>
                                            <p:tav tm="0">
                                              <p:val>
                                                <p:strVal val="#ppt_y"/>
                                              </p:val>
                                            </p:tav>
                                            <p:tav tm="100000">
                                              <p:val>
                                                <p:strVal val="#ppt_y"/>
                                              </p:val>
                                            </p:tav>
                                          </p:tavLst>
                                        </p:anim>
                                      </p:childTnLst>
                                    </p:cTn>
                                  </p:par>
                                  <p:par>
                                    <p:cTn id="100" presetID="53" presetClass="entr" presetSubtype="16" fill="hold" grpId="0" nodeType="withEffect">
                                      <p:stCondLst>
                                        <p:cond delay="4500"/>
                                      </p:stCondLst>
                                      <p:childTnLst>
                                        <p:set>
                                          <p:cBhvr>
                                            <p:cTn id="101" dur="1" fill="hold">
                                              <p:stCondLst>
                                                <p:cond delay="0"/>
                                              </p:stCondLst>
                                            </p:cTn>
                                            <p:tgtEl>
                                              <p:spTgt spid="90"/>
                                            </p:tgtEl>
                                            <p:attrNameLst>
                                              <p:attrName>style.visibility</p:attrName>
                                            </p:attrNameLst>
                                          </p:cBhvr>
                                          <p:to>
                                            <p:strVal val="visible"/>
                                          </p:to>
                                        </p:set>
                                        <p:anim calcmode="lin" valueType="num">
                                          <p:cBhvr>
                                            <p:cTn id="102" dur="500" fill="hold"/>
                                            <p:tgtEl>
                                              <p:spTgt spid="90"/>
                                            </p:tgtEl>
                                            <p:attrNameLst>
                                              <p:attrName>ppt_w</p:attrName>
                                            </p:attrNameLst>
                                          </p:cBhvr>
                                          <p:tavLst>
                                            <p:tav tm="0">
                                              <p:val>
                                                <p:fltVal val="0"/>
                                              </p:val>
                                            </p:tav>
                                            <p:tav tm="100000">
                                              <p:val>
                                                <p:strVal val="#ppt_w"/>
                                              </p:val>
                                            </p:tav>
                                          </p:tavLst>
                                        </p:anim>
                                        <p:anim calcmode="lin" valueType="num">
                                          <p:cBhvr>
                                            <p:cTn id="103" dur="500" fill="hold"/>
                                            <p:tgtEl>
                                              <p:spTgt spid="90"/>
                                            </p:tgtEl>
                                            <p:attrNameLst>
                                              <p:attrName>ppt_h</p:attrName>
                                            </p:attrNameLst>
                                          </p:cBhvr>
                                          <p:tavLst>
                                            <p:tav tm="0">
                                              <p:val>
                                                <p:fltVal val="0"/>
                                              </p:val>
                                            </p:tav>
                                            <p:tav tm="100000">
                                              <p:val>
                                                <p:strVal val="#ppt_h"/>
                                              </p:val>
                                            </p:tav>
                                          </p:tavLst>
                                        </p:anim>
                                        <p:animEffect transition="in" filter="fade">
                                          <p:cBhvr>
                                            <p:cTn id="104" dur="500"/>
                                            <p:tgtEl>
                                              <p:spTgt spid="90"/>
                                            </p:tgtEl>
                                          </p:cBhvr>
                                        </p:animEffect>
                                      </p:childTnLst>
                                    </p:cTn>
                                  </p:par>
                                  <p:par>
                                    <p:cTn id="105" presetID="53" presetClass="entr" presetSubtype="16" fill="hold" nodeType="withEffect">
                                      <p:stCondLst>
                                        <p:cond delay="5100"/>
                                      </p:stCondLst>
                                      <p:childTnLst>
                                        <p:set>
                                          <p:cBhvr>
                                            <p:cTn id="106" dur="1" fill="hold">
                                              <p:stCondLst>
                                                <p:cond delay="0"/>
                                              </p:stCondLst>
                                            </p:cTn>
                                            <p:tgtEl>
                                              <p:spTgt spid="55"/>
                                            </p:tgtEl>
                                            <p:attrNameLst>
                                              <p:attrName>style.visibility</p:attrName>
                                            </p:attrNameLst>
                                          </p:cBhvr>
                                          <p:to>
                                            <p:strVal val="visible"/>
                                          </p:to>
                                        </p:set>
                                        <p:anim calcmode="lin" valueType="num">
                                          <p:cBhvr>
                                            <p:cTn id="107" dur="300" fill="hold"/>
                                            <p:tgtEl>
                                              <p:spTgt spid="55"/>
                                            </p:tgtEl>
                                            <p:attrNameLst>
                                              <p:attrName>ppt_w</p:attrName>
                                            </p:attrNameLst>
                                          </p:cBhvr>
                                          <p:tavLst>
                                            <p:tav tm="0">
                                              <p:val>
                                                <p:fltVal val="0"/>
                                              </p:val>
                                            </p:tav>
                                            <p:tav tm="100000">
                                              <p:val>
                                                <p:strVal val="#ppt_w"/>
                                              </p:val>
                                            </p:tav>
                                          </p:tavLst>
                                        </p:anim>
                                        <p:anim calcmode="lin" valueType="num">
                                          <p:cBhvr>
                                            <p:cTn id="108" dur="300" fill="hold"/>
                                            <p:tgtEl>
                                              <p:spTgt spid="55"/>
                                            </p:tgtEl>
                                            <p:attrNameLst>
                                              <p:attrName>ppt_h</p:attrName>
                                            </p:attrNameLst>
                                          </p:cBhvr>
                                          <p:tavLst>
                                            <p:tav tm="0">
                                              <p:val>
                                                <p:fltVal val="0"/>
                                              </p:val>
                                            </p:tav>
                                            <p:tav tm="100000">
                                              <p:val>
                                                <p:strVal val="#ppt_h"/>
                                              </p:val>
                                            </p:tav>
                                          </p:tavLst>
                                        </p:anim>
                                        <p:animEffect transition="in" filter="fade">
                                          <p:cBhvr>
                                            <p:cTn id="109" dur="300"/>
                                            <p:tgtEl>
                                              <p:spTgt spid="55"/>
                                            </p:tgtEl>
                                          </p:cBhvr>
                                        </p:animEffect>
                                      </p:childTnLst>
                                    </p:cTn>
                                  </p:par>
                                  <p:par>
                                    <p:cTn id="110" presetID="6" presetClass="emph" presetSubtype="0" autoRev="1" fill="hold" nodeType="withEffect">
                                      <p:stCondLst>
                                        <p:cond delay="5400"/>
                                      </p:stCondLst>
                                      <p:childTnLst>
                                        <p:animScale>
                                          <p:cBhvr>
                                            <p:cTn id="111" dur="150" fill="hold"/>
                                            <p:tgtEl>
                                              <p:spTgt spid="55"/>
                                            </p:tgtEl>
                                          </p:cBhvr>
                                          <p:by x="110000" y="110000"/>
                                        </p:animScale>
                                      </p:childTnLst>
                                    </p:cTn>
                                  </p:par>
                                  <p:par>
                                    <p:cTn id="112" presetID="53" presetClass="entr" presetSubtype="16" fill="hold" grpId="0" nodeType="withEffect">
                                      <p:stCondLst>
                                        <p:cond delay="5400"/>
                                      </p:stCondLst>
                                      <p:childTnLst>
                                        <p:set>
                                          <p:cBhvr>
                                            <p:cTn id="113" dur="1" fill="hold">
                                              <p:stCondLst>
                                                <p:cond delay="0"/>
                                              </p:stCondLst>
                                            </p:cTn>
                                            <p:tgtEl>
                                              <p:spTgt spid="94"/>
                                            </p:tgtEl>
                                            <p:attrNameLst>
                                              <p:attrName>style.visibility</p:attrName>
                                            </p:attrNameLst>
                                          </p:cBhvr>
                                          <p:to>
                                            <p:strVal val="visible"/>
                                          </p:to>
                                        </p:set>
                                        <p:anim calcmode="lin" valueType="num">
                                          <p:cBhvr>
                                            <p:cTn id="114" dur="250" fill="hold"/>
                                            <p:tgtEl>
                                              <p:spTgt spid="94"/>
                                            </p:tgtEl>
                                            <p:attrNameLst>
                                              <p:attrName>ppt_w</p:attrName>
                                            </p:attrNameLst>
                                          </p:cBhvr>
                                          <p:tavLst>
                                            <p:tav tm="0">
                                              <p:val>
                                                <p:fltVal val="0"/>
                                              </p:val>
                                            </p:tav>
                                            <p:tav tm="100000">
                                              <p:val>
                                                <p:strVal val="#ppt_w"/>
                                              </p:val>
                                            </p:tav>
                                          </p:tavLst>
                                        </p:anim>
                                        <p:anim calcmode="lin" valueType="num">
                                          <p:cBhvr>
                                            <p:cTn id="115" dur="250" fill="hold"/>
                                            <p:tgtEl>
                                              <p:spTgt spid="94"/>
                                            </p:tgtEl>
                                            <p:attrNameLst>
                                              <p:attrName>ppt_h</p:attrName>
                                            </p:attrNameLst>
                                          </p:cBhvr>
                                          <p:tavLst>
                                            <p:tav tm="0">
                                              <p:val>
                                                <p:fltVal val="0"/>
                                              </p:val>
                                            </p:tav>
                                            <p:tav tm="100000">
                                              <p:val>
                                                <p:strVal val="#ppt_h"/>
                                              </p:val>
                                            </p:tav>
                                          </p:tavLst>
                                        </p:anim>
                                        <p:animEffect transition="in" filter="fade">
                                          <p:cBhvr>
                                            <p:cTn id="116" dur="250"/>
                                            <p:tgtEl>
                                              <p:spTgt spid="94"/>
                                            </p:tgtEl>
                                          </p:cBhvr>
                                        </p:animEffect>
                                      </p:childTnLst>
                                    </p:cTn>
                                  </p:par>
                                  <p:par>
                                    <p:cTn id="117" presetID="2" presetClass="entr" presetSubtype="4" fill="hold" grpId="0" nodeType="withEffect" p14:presetBounceEnd="66667">
                                      <p:stCondLst>
                                        <p:cond delay="5400"/>
                                      </p:stCondLst>
                                      <p:childTnLst>
                                        <p:set>
                                          <p:cBhvr>
                                            <p:cTn id="118" dur="1" fill="hold">
                                              <p:stCondLst>
                                                <p:cond delay="0"/>
                                              </p:stCondLst>
                                            </p:cTn>
                                            <p:tgtEl>
                                              <p:spTgt spid="86"/>
                                            </p:tgtEl>
                                            <p:attrNameLst>
                                              <p:attrName>style.visibility</p:attrName>
                                            </p:attrNameLst>
                                          </p:cBhvr>
                                          <p:to>
                                            <p:strVal val="visible"/>
                                          </p:to>
                                        </p:set>
                                        <p:anim calcmode="lin" valueType="num" p14:bounceEnd="66667">
                                          <p:cBhvr additive="base">
                                            <p:cTn id="119" dur="600" fill="hold"/>
                                            <p:tgtEl>
                                              <p:spTgt spid="86"/>
                                            </p:tgtEl>
                                            <p:attrNameLst>
                                              <p:attrName>ppt_x</p:attrName>
                                            </p:attrNameLst>
                                          </p:cBhvr>
                                          <p:tavLst>
                                            <p:tav tm="0">
                                              <p:val>
                                                <p:strVal val="#ppt_x"/>
                                              </p:val>
                                            </p:tav>
                                            <p:tav tm="100000">
                                              <p:val>
                                                <p:strVal val="#ppt_x"/>
                                              </p:val>
                                            </p:tav>
                                          </p:tavLst>
                                        </p:anim>
                                        <p:anim calcmode="lin" valueType="num" p14:bounceEnd="66667">
                                          <p:cBhvr additive="base">
                                            <p:cTn id="120" dur="600" fill="hold"/>
                                            <p:tgtEl>
                                              <p:spTgt spid="86"/>
                                            </p:tgtEl>
                                            <p:attrNameLst>
                                              <p:attrName>ppt_y</p:attrName>
                                            </p:attrNameLst>
                                          </p:cBhvr>
                                          <p:tavLst>
                                            <p:tav tm="0">
                                              <p:val>
                                                <p:strVal val="1+#ppt_h/2"/>
                                              </p:val>
                                            </p:tav>
                                            <p:tav tm="100000">
                                              <p:val>
                                                <p:strVal val="#ppt_y"/>
                                              </p:val>
                                            </p:tav>
                                          </p:tavLst>
                                        </p:anim>
                                      </p:childTnLst>
                                    </p:cTn>
                                  </p:par>
                                </p:childTnLst>
                              </p:cTn>
                            </p:par>
                            <p:par>
                              <p:cTn id="121" fill="hold">
                                <p:stCondLst>
                                  <p:cond delay="6000"/>
                                </p:stCondLst>
                                <p:childTnLst>
                                  <p:par>
                                    <p:cTn id="122" presetID="10" presetClass="entr" presetSubtype="0" fill="hold" grpId="0" nodeType="afterEffect">
                                      <p:stCondLst>
                                        <p:cond delay="0"/>
                                      </p:stCondLst>
                                      <p:childTnLst>
                                        <p:set>
                                          <p:cBhvr>
                                            <p:cTn id="123" dur="1" fill="hold">
                                              <p:stCondLst>
                                                <p:cond delay="0"/>
                                              </p:stCondLst>
                                            </p:cTn>
                                            <p:tgtEl>
                                              <p:spTgt spid="100"/>
                                            </p:tgtEl>
                                            <p:attrNameLst>
                                              <p:attrName>style.visibility</p:attrName>
                                            </p:attrNameLst>
                                          </p:cBhvr>
                                          <p:to>
                                            <p:strVal val="visible"/>
                                          </p:to>
                                        </p:set>
                                        <p:animEffect transition="in" filter="fade">
                                          <p:cBhvr>
                                            <p:cTn id="124" dur="7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p:bldP spid="84" grpId="0"/>
          <p:bldP spid="85" grpId="0"/>
          <p:bldP spid="86" grpId="0"/>
          <p:bldP spid="87" grpId="0"/>
          <p:bldP spid="88" grpId="0"/>
          <p:bldP spid="89" grpId="0"/>
          <p:bldP spid="90" grpId="0"/>
          <p:bldP spid="91" grpId="0" animBg="1"/>
          <p:bldP spid="92" grpId="0" animBg="1"/>
          <p:bldP spid="93" grpId="0" animBg="1"/>
          <p:bldP spid="94" grpId="0" animBg="1"/>
          <p:bldP spid="10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600" fill="hold"/>
                                            <p:tgtEl>
                                              <p:spTgt spid="75"/>
                                            </p:tgtEl>
                                            <p:attrNameLst>
                                              <p:attrName>ppt_x</p:attrName>
                                            </p:attrNameLst>
                                          </p:cBhvr>
                                          <p:tavLst>
                                            <p:tav tm="0">
                                              <p:val>
                                                <p:strVal val="0-#ppt_w/2"/>
                                              </p:val>
                                            </p:tav>
                                            <p:tav tm="100000">
                                              <p:val>
                                                <p:strVal val="#ppt_x"/>
                                              </p:val>
                                            </p:tav>
                                          </p:tavLst>
                                        </p:anim>
                                        <p:anim calcmode="lin" valueType="num">
                                          <p:cBhvr additive="base">
                                            <p:cTn id="8" dur="600" fill="hold"/>
                                            <p:tgtEl>
                                              <p:spTgt spid="7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600" fill="hold"/>
                                            <p:tgtEl>
                                              <p:spTgt spid="76"/>
                                            </p:tgtEl>
                                            <p:attrNameLst>
                                              <p:attrName>ppt_x</p:attrName>
                                            </p:attrNameLst>
                                          </p:cBhvr>
                                          <p:tavLst>
                                            <p:tav tm="0">
                                              <p:val>
                                                <p:strVal val="0-#ppt_w/2"/>
                                              </p:val>
                                            </p:tav>
                                            <p:tav tm="100000">
                                              <p:val>
                                                <p:strVal val="#ppt_x"/>
                                              </p:val>
                                            </p:tav>
                                          </p:tavLst>
                                        </p:anim>
                                        <p:anim calcmode="lin" valueType="num">
                                          <p:cBhvr additive="base">
                                            <p:cTn id="12" dur="600" fill="hold"/>
                                            <p:tgtEl>
                                              <p:spTgt spid="76"/>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87"/>
                                            </p:tgtEl>
                                            <p:attrNameLst>
                                              <p:attrName>style.visibility</p:attrName>
                                            </p:attrNameLst>
                                          </p:cBhvr>
                                          <p:to>
                                            <p:strVal val="visible"/>
                                          </p:to>
                                        </p:set>
                                        <p:anim calcmode="lin" valueType="num">
                                          <p:cBhvr>
                                            <p:cTn id="15" dur="500" fill="hold"/>
                                            <p:tgtEl>
                                              <p:spTgt spid="87"/>
                                            </p:tgtEl>
                                            <p:attrNameLst>
                                              <p:attrName>ppt_w</p:attrName>
                                            </p:attrNameLst>
                                          </p:cBhvr>
                                          <p:tavLst>
                                            <p:tav tm="0">
                                              <p:val>
                                                <p:fltVal val="0"/>
                                              </p:val>
                                            </p:tav>
                                            <p:tav tm="100000">
                                              <p:val>
                                                <p:strVal val="#ppt_w"/>
                                              </p:val>
                                            </p:tav>
                                          </p:tavLst>
                                        </p:anim>
                                        <p:anim calcmode="lin" valueType="num">
                                          <p:cBhvr>
                                            <p:cTn id="16" dur="500" fill="hold"/>
                                            <p:tgtEl>
                                              <p:spTgt spid="87"/>
                                            </p:tgtEl>
                                            <p:attrNameLst>
                                              <p:attrName>ppt_h</p:attrName>
                                            </p:attrNameLst>
                                          </p:cBhvr>
                                          <p:tavLst>
                                            <p:tav tm="0">
                                              <p:val>
                                                <p:fltVal val="0"/>
                                              </p:val>
                                            </p:tav>
                                            <p:tav tm="100000">
                                              <p:val>
                                                <p:strVal val="#ppt_h"/>
                                              </p:val>
                                            </p:tav>
                                          </p:tavLst>
                                        </p:anim>
                                        <p:animEffect transition="in" filter="fade">
                                          <p:cBhvr>
                                            <p:cTn id="17" dur="500"/>
                                            <p:tgtEl>
                                              <p:spTgt spid="87"/>
                                            </p:tgtEl>
                                          </p:cBhvr>
                                        </p:animEffect>
                                      </p:childTnLst>
                                    </p:cTn>
                                  </p:par>
                                  <p:par>
                                    <p:cTn id="18" presetID="53" presetClass="entr" presetSubtype="16" fill="hold" nodeType="withEffect">
                                      <p:stCondLst>
                                        <p:cond delay="600"/>
                                      </p:stCondLst>
                                      <p:childTnLst>
                                        <p:set>
                                          <p:cBhvr>
                                            <p:cTn id="19" dur="1" fill="hold">
                                              <p:stCondLst>
                                                <p:cond delay="0"/>
                                              </p:stCondLst>
                                            </p:cTn>
                                            <p:tgtEl>
                                              <p:spTgt spid="70"/>
                                            </p:tgtEl>
                                            <p:attrNameLst>
                                              <p:attrName>style.visibility</p:attrName>
                                            </p:attrNameLst>
                                          </p:cBhvr>
                                          <p:to>
                                            <p:strVal val="visible"/>
                                          </p:to>
                                        </p:set>
                                        <p:anim calcmode="lin" valueType="num">
                                          <p:cBhvr>
                                            <p:cTn id="20" dur="300" fill="hold"/>
                                            <p:tgtEl>
                                              <p:spTgt spid="70"/>
                                            </p:tgtEl>
                                            <p:attrNameLst>
                                              <p:attrName>ppt_w</p:attrName>
                                            </p:attrNameLst>
                                          </p:cBhvr>
                                          <p:tavLst>
                                            <p:tav tm="0">
                                              <p:val>
                                                <p:fltVal val="0"/>
                                              </p:val>
                                            </p:tav>
                                            <p:tav tm="100000">
                                              <p:val>
                                                <p:strVal val="#ppt_w"/>
                                              </p:val>
                                            </p:tav>
                                          </p:tavLst>
                                        </p:anim>
                                        <p:anim calcmode="lin" valueType="num">
                                          <p:cBhvr>
                                            <p:cTn id="21" dur="300" fill="hold"/>
                                            <p:tgtEl>
                                              <p:spTgt spid="70"/>
                                            </p:tgtEl>
                                            <p:attrNameLst>
                                              <p:attrName>ppt_h</p:attrName>
                                            </p:attrNameLst>
                                          </p:cBhvr>
                                          <p:tavLst>
                                            <p:tav tm="0">
                                              <p:val>
                                                <p:fltVal val="0"/>
                                              </p:val>
                                            </p:tav>
                                            <p:tav tm="100000">
                                              <p:val>
                                                <p:strVal val="#ppt_h"/>
                                              </p:val>
                                            </p:tav>
                                          </p:tavLst>
                                        </p:anim>
                                        <p:animEffect transition="in" filter="fade">
                                          <p:cBhvr>
                                            <p:cTn id="22" dur="300"/>
                                            <p:tgtEl>
                                              <p:spTgt spid="70"/>
                                            </p:tgtEl>
                                          </p:cBhvr>
                                        </p:animEffect>
                                      </p:childTnLst>
                                    </p:cTn>
                                  </p:par>
                                  <p:par>
                                    <p:cTn id="23" presetID="6" presetClass="emph" presetSubtype="0" autoRev="1" fill="hold" nodeType="withEffect">
                                      <p:stCondLst>
                                        <p:cond delay="900"/>
                                      </p:stCondLst>
                                      <p:childTnLst>
                                        <p:animScale>
                                          <p:cBhvr>
                                            <p:cTn id="24" dur="150" fill="hold"/>
                                            <p:tgtEl>
                                              <p:spTgt spid="70"/>
                                            </p:tgtEl>
                                          </p:cBhvr>
                                          <p:by x="110000" y="110000"/>
                                        </p:animScale>
                                      </p:childTnLst>
                                    </p:cTn>
                                  </p:par>
                                  <p:par>
                                    <p:cTn id="25" presetID="53" presetClass="entr" presetSubtype="16" fill="hold" grpId="0" nodeType="withEffect">
                                      <p:stCondLst>
                                        <p:cond delay="900"/>
                                      </p:stCondLst>
                                      <p:childTnLst>
                                        <p:set>
                                          <p:cBhvr>
                                            <p:cTn id="26" dur="1" fill="hold">
                                              <p:stCondLst>
                                                <p:cond delay="0"/>
                                              </p:stCondLst>
                                            </p:cTn>
                                            <p:tgtEl>
                                              <p:spTgt spid="91"/>
                                            </p:tgtEl>
                                            <p:attrNameLst>
                                              <p:attrName>style.visibility</p:attrName>
                                            </p:attrNameLst>
                                          </p:cBhvr>
                                          <p:to>
                                            <p:strVal val="visible"/>
                                          </p:to>
                                        </p:set>
                                        <p:anim calcmode="lin" valueType="num">
                                          <p:cBhvr>
                                            <p:cTn id="27" dur="250" fill="hold"/>
                                            <p:tgtEl>
                                              <p:spTgt spid="91"/>
                                            </p:tgtEl>
                                            <p:attrNameLst>
                                              <p:attrName>ppt_w</p:attrName>
                                            </p:attrNameLst>
                                          </p:cBhvr>
                                          <p:tavLst>
                                            <p:tav tm="0">
                                              <p:val>
                                                <p:fltVal val="0"/>
                                              </p:val>
                                            </p:tav>
                                            <p:tav tm="100000">
                                              <p:val>
                                                <p:strVal val="#ppt_w"/>
                                              </p:val>
                                            </p:tav>
                                          </p:tavLst>
                                        </p:anim>
                                        <p:anim calcmode="lin" valueType="num">
                                          <p:cBhvr>
                                            <p:cTn id="28" dur="250" fill="hold"/>
                                            <p:tgtEl>
                                              <p:spTgt spid="91"/>
                                            </p:tgtEl>
                                            <p:attrNameLst>
                                              <p:attrName>ppt_h</p:attrName>
                                            </p:attrNameLst>
                                          </p:cBhvr>
                                          <p:tavLst>
                                            <p:tav tm="0">
                                              <p:val>
                                                <p:fltVal val="0"/>
                                              </p:val>
                                            </p:tav>
                                            <p:tav tm="100000">
                                              <p:val>
                                                <p:strVal val="#ppt_h"/>
                                              </p:val>
                                            </p:tav>
                                          </p:tavLst>
                                        </p:anim>
                                        <p:animEffect transition="in" filter="fade">
                                          <p:cBhvr>
                                            <p:cTn id="29" dur="250"/>
                                            <p:tgtEl>
                                              <p:spTgt spid="91"/>
                                            </p:tgtEl>
                                          </p:cBhvr>
                                        </p:animEffect>
                                      </p:childTnLst>
                                    </p:cTn>
                                  </p:par>
                                  <p:par>
                                    <p:cTn id="30" presetID="2" presetClass="entr" presetSubtype="4" fill="hold" grpId="0" nodeType="withEffect">
                                      <p:stCondLst>
                                        <p:cond delay="900"/>
                                      </p:stCondLst>
                                      <p:childTnLst>
                                        <p:set>
                                          <p:cBhvr>
                                            <p:cTn id="31" dur="1" fill="hold">
                                              <p:stCondLst>
                                                <p:cond delay="0"/>
                                              </p:stCondLst>
                                            </p:cTn>
                                            <p:tgtEl>
                                              <p:spTgt spid="83"/>
                                            </p:tgtEl>
                                            <p:attrNameLst>
                                              <p:attrName>style.visibility</p:attrName>
                                            </p:attrNameLst>
                                          </p:cBhvr>
                                          <p:to>
                                            <p:strVal val="visible"/>
                                          </p:to>
                                        </p:set>
                                        <p:anim calcmode="lin" valueType="num">
                                          <p:cBhvr additive="base">
                                            <p:cTn id="32" dur="600" fill="hold"/>
                                            <p:tgtEl>
                                              <p:spTgt spid="83"/>
                                            </p:tgtEl>
                                            <p:attrNameLst>
                                              <p:attrName>ppt_x</p:attrName>
                                            </p:attrNameLst>
                                          </p:cBhvr>
                                          <p:tavLst>
                                            <p:tav tm="0">
                                              <p:val>
                                                <p:strVal val="#ppt_x"/>
                                              </p:val>
                                            </p:tav>
                                            <p:tav tm="100000">
                                              <p:val>
                                                <p:strVal val="#ppt_x"/>
                                              </p:val>
                                            </p:tav>
                                          </p:tavLst>
                                        </p:anim>
                                        <p:anim calcmode="lin" valueType="num">
                                          <p:cBhvr additive="base">
                                            <p:cTn id="33" dur="600" fill="hold"/>
                                            <p:tgtEl>
                                              <p:spTgt spid="83"/>
                                            </p:tgtEl>
                                            <p:attrNameLst>
                                              <p:attrName>ppt_y</p:attrName>
                                            </p:attrNameLst>
                                          </p:cBhvr>
                                          <p:tavLst>
                                            <p:tav tm="0">
                                              <p:val>
                                                <p:strVal val="1+#ppt_h/2"/>
                                              </p:val>
                                            </p:tav>
                                            <p:tav tm="100000">
                                              <p:val>
                                                <p:strVal val="#ppt_y"/>
                                              </p:val>
                                            </p:tav>
                                          </p:tavLst>
                                        </p:anim>
                                      </p:childTnLst>
                                    </p:cTn>
                                  </p:par>
                                  <p:par>
                                    <p:cTn id="34" presetID="2" presetClass="entr" presetSubtype="8" fill="hold" grpId="0" nodeType="withEffect">
                                      <p:stCondLst>
                                        <p:cond delay="1500"/>
                                      </p:stCondLst>
                                      <p:childTnLst>
                                        <p:set>
                                          <p:cBhvr>
                                            <p:cTn id="35" dur="1" fill="hold">
                                              <p:stCondLst>
                                                <p:cond delay="0"/>
                                              </p:stCondLst>
                                            </p:cTn>
                                            <p:tgtEl>
                                              <p:spTgt spid="77"/>
                                            </p:tgtEl>
                                            <p:attrNameLst>
                                              <p:attrName>style.visibility</p:attrName>
                                            </p:attrNameLst>
                                          </p:cBhvr>
                                          <p:to>
                                            <p:strVal val="visible"/>
                                          </p:to>
                                        </p:set>
                                        <p:anim calcmode="lin" valueType="num">
                                          <p:cBhvr additive="base">
                                            <p:cTn id="36" dur="600" fill="hold"/>
                                            <p:tgtEl>
                                              <p:spTgt spid="77"/>
                                            </p:tgtEl>
                                            <p:attrNameLst>
                                              <p:attrName>ppt_x</p:attrName>
                                            </p:attrNameLst>
                                          </p:cBhvr>
                                          <p:tavLst>
                                            <p:tav tm="0">
                                              <p:val>
                                                <p:strVal val="0-#ppt_w/2"/>
                                              </p:val>
                                            </p:tav>
                                            <p:tav tm="100000">
                                              <p:val>
                                                <p:strVal val="#ppt_x"/>
                                              </p:val>
                                            </p:tav>
                                          </p:tavLst>
                                        </p:anim>
                                        <p:anim calcmode="lin" valueType="num">
                                          <p:cBhvr additive="base">
                                            <p:cTn id="37" dur="600" fill="hold"/>
                                            <p:tgtEl>
                                              <p:spTgt spid="77"/>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1500"/>
                                      </p:stCondLst>
                                      <p:childTnLst>
                                        <p:set>
                                          <p:cBhvr>
                                            <p:cTn id="39" dur="1" fill="hold">
                                              <p:stCondLst>
                                                <p:cond delay="0"/>
                                              </p:stCondLst>
                                            </p:cTn>
                                            <p:tgtEl>
                                              <p:spTgt spid="78"/>
                                            </p:tgtEl>
                                            <p:attrNameLst>
                                              <p:attrName>style.visibility</p:attrName>
                                            </p:attrNameLst>
                                          </p:cBhvr>
                                          <p:to>
                                            <p:strVal val="visible"/>
                                          </p:to>
                                        </p:set>
                                        <p:anim calcmode="lin" valueType="num">
                                          <p:cBhvr additive="base">
                                            <p:cTn id="40" dur="600" fill="hold"/>
                                            <p:tgtEl>
                                              <p:spTgt spid="78"/>
                                            </p:tgtEl>
                                            <p:attrNameLst>
                                              <p:attrName>ppt_x</p:attrName>
                                            </p:attrNameLst>
                                          </p:cBhvr>
                                          <p:tavLst>
                                            <p:tav tm="0">
                                              <p:val>
                                                <p:strVal val="0-#ppt_w/2"/>
                                              </p:val>
                                            </p:tav>
                                            <p:tav tm="100000">
                                              <p:val>
                                                <p:strVal val="#ppt_x"/>
                                              </p:val>
                                            </p:tav>
                                          </p:tavLst>
                                        </p:anim>
                                        <p:anim calcmode="lin" valueType="num">
                                          <p:cBhvr additive="base">
                                            <p:cTn id="41" dur="600" fill="hold"/>
                                            <p:tgtEl>
                                              <p:spTgt spid="78"/>
                                            </p:tgtEl>
                                            <p:attrNameLst>
                                              <p:attrName>ppt_y</p:attrName>
                                            </p:attrNameLst>
                                          </p:cBhvr>
                                          <p:tavLst>
                                            <p:tav tm="0">
                                              <p:val>
                                                <p:strVal val="#ppt_y"/>
                                              </p:val>
                                            </p:tav>
                                            <p:tav tm="100000">
                                              <p:val>
                                                <p:strVal val="#ppt_y"/>
                                              </p:val>
                                            </p:tav>
                                          </p:tavLst>
                                        </p:anim>
                                      </p:childTnLst>
                                    </p:cTn>
                                  </p:par>
                                  <p:par>
                                    <p:cTn id="42" presetID="53" presetClass="entr" presetSubtype="16" fill="hold" grpId="0" nodeType="withEffect">
                                      <p:stCondLst>
                                        <p:cond delay="1500"/>
                                      </p:stCondLst>
                                      <p:childTnLst>
                                        <p:set>
                                          <p:cBhvr>
                                            <p:cTn id="43" dur="1" fill="hold">
                                              <p:stCondLst>
                                                <p:cond delay="0"/>
                                              </p:stCondLst>
                                            </p:cTn>
                                            <p:tgtEl>
                                              <p:spTgt spid="88"/>
                                            </p:tgtEl>
                                            <p:attrNameLst>
                                              <p:attrName>style.visibility</p:attrName>
                                            </p:attrNameLst>
                                          </p:cBhvr>
                                          <p:to>
                                            <p:strVal val="visible"/>
                                          </p:to>
                                        </p:set>
                                        <p:anim calcmode="lin" valueType="num">
                                          <p:cBhvr>
                                            <p:cTn id="44" dur="500" fill="hold"/>
                                            <p:tgtEl>
                                              <p:spTgt spid="88"/>
                                            </p:tgtEl>
                                            <p:attrNameLst>
                                              <p:attrName>ppt_w</p:attrName>
                                            </p:attrNameLst>
                                          </p:cBhvr>
                                          <p:tavLst>
                                            <p:tav tm="0">
                                              <p:val>
                                                <p:fltVal val="0"/>
                                              </p:val>
                                            </p:tav>
                                            <p:tav tm="100000">
                                              <p:val>
                                                <p:strVal val="#ppt_w"/>
                                              </p:val>
                                            </p:tav>
                                          </p:tavLst>
                                        </p:anim>
                                        <p:anim calcmode="lin" valueType="num">
                                          <p:cBhvr>
                                            <p:cTn id="45" dur="500" fill="hold"/>
                                            <p:tgtEl>
                                              <p:spTgt spid="88"/>
                                            </p:tgtEl>
                                            <p:attrNameLst>
                                              <p:attrName>ppt_h</p:attrName>
                                            </p:attrNameLst>
                                          </p:cBhvr>
                                          <p:tavLst>
                                            <p:tav tm="0">
                                              <p:val>
                                                <p:fltVal val="0"/>
                                              </p:val>
                                            </p:tav>
                                            <p:tav tm="100000">
                                              <p:val>
                                                <p:strVal val="#ppt_h"/>
                                              </p:val>
                                            </p:tav>
                                          </p:tavLst>
                                        </p:anim>
                                        <p:animEffect transition="in" filter="fade">
                                          <p:cBhvr>
                                            <p:cTn id="46" dur="500"/>
                                            <p:tgtEl>
                                              <p:spTgt spid="88"/>
                                            </p:tgtEl>
                                          </p:cBhvr>
                                        </p:animEffect>
                                      </p:childTnLst>
                                    </p:cTn>
                                  </p:par>
                                  <p:par>
                                    <p:cTn id="47" presetID="53" presetClass="entr" presetSubtype="16" fill="hold" nodeType="withEffect">
                                      <p:stCondLst>
                                        <p:cond delay="2100"/>
                                      </p:stCondLst>
                                      <p:childTnLst>
                                        <p:set>
                                          <p:cBhvr>
                                            <p:cTn id="48" dur="1" fill="hold">
                                              <p:stCondLst>
                                                <p:cond delay="0"/>
                                              </p:stCondLst>
                                            </p:cTn>
                                            <p:tgtEl>
                                              <p:spTgt spid="65"/>
                                            </p:tgtEl>
                                            <p:attrNameLst>
                                              <p:attrName>style.visibility</p:attrName>
                                            </p:attrNameLst>
                                          </p:cBhvr>
                                          <p:to>
                                            <p:strVal val="visible"/>
                                          </p:to>
                                        </p:set>
                                        <p:anim calcmode="lin" valueType="num">
                                          <p:cBhvr>
                                            <p:cTn id="49" dur="300" fill="hold"/>
                                            <p:tgtEl>
                                              <p:spTgt spid="65"/>
                                            </p:tgtEl>
                                            <p:attrNameLst>
                                              <p:attrName>ppt_w</p:attrName>
                                            </p:attrNameLst>
                                          </p:cBhvr>
                                          <p:tavLst>
                                            <p:tav tm="0">
                                              <p:val>
                                                <p:fltVal val="0"/>
                                              </p:val>
                                            </p:tav>
                                            <p:tav tm="100000">
                                              <p:val>
                                                <p:strVal val="#ppt_w"/>
                                              </p:val>
                                            </p:tav>
                                          </p:tavLst>
                                        </p:anim>
                                        <p:anim calcmode="lin" valueType="num">
                                          <p:cBhvr>
                                            <p:cTn id="50" dur="300" fill="hold"/>
                                            <p:tgtEl>
                                              <p:spTgt spid="65"/>
                                            </p:tgtEl>
                                            <p:attrNameLst>
                                              <p:attrName>ppt_h</p:attrName>
                                            </p:attrNameLst>
                                          </p:cBhvr>
                                          <p:tavLst>
                                            <p:tav tm="0">
                                              <p:val>
                                                <p:fltVal val="0"/>
                                              </p:val>
                                            </p:tav>
                                            <p:tav tm="100000">
                                              <p:val>
                                                <p:strVal val="#ppt_h"/>
                                              </p:val>
                                            </p:tav>
                                          </p:tavLst>
                                        </p:anim>
                                        <p:animEffect transition="in" filter="fade">
                                          <p:cBhvr>
                                            <p:cTn id="51" dur="300"/>
                                            <p:tgtEl>
                                              <p:spTgt spid="65"/>
                                            </p:tgtEl>
                                          </p:cBhvr>
                                        </p:animEffect>
                                      </p:childTnLst>
                                    </p:cTn>
                                  </p:par>
                                  <p:par>
                                    <p:cTn id="52" presetID="6" presetClass="emph" presetSubtype="0" autoRev="1" fill="hold" nodeType="withEffect">
                                      <p:stCondLst>
                                        <p:cond delay="2400"/>
                                      </p:stCondLst>
                                      <p:childTnLst>
                                        <p:animScale>
                                          <p:cBhvr>
                                            <p:cTn id="53" dur="150" fill="hold"/>
                                            <p:tgtEl>
                                              <p:spTgt spid="65"/>
                                            </p:tgtEl>
                                          </p:cBhvr>
                                          <p:by x="110000" y="110000"/>
                                        </p:animScale>
                                      </p:childTnLst>
                                    </p:cTn>
                                  </p:par>
                                  <p:par>
                                    <p:cTn id="54" presetID="53" presetClass="entr" presetSubtype="16" fill="hold" grpId="0" nodeType="withEffect">
                                      <p:stCondLst>
                                        <p:cond delay="2400"/>
                                      </p:stCondLst>
                                      <p:childTnLst>
                                        <p:set>
                                          <p:cBhvr>
                                            <p:cTn id="55" dur="1" fill="hold">
                                              <p:stCondLst>
                                                <p:cond delay="0"/>
                                              </p:stCondLst>
                                            </p:cTn>
                                            <p:tgtEl>
                                              <p:spTgt spid="93"/>
                                            </p:tgtEl>
                                            <p:attrNameLst>
                                              <p:attrName>style.visibility</p:attrName>
                                            </p:attrNameLst>
                                          </p:cBhvr>
                                          <p:to>
                                            <p:strVal val="visible"/>
                                          </p:to>
                                        </p:set>
                                        <p:anim calcmode="lin" valueType="num">
                                          <p:cBhvr>
                                            <p:cTn id="56" dur="250" fill="hold"/>
                                            <p:tgtEl>
                                              <p:spTgt spid="93"/>
                                            </p:tgtEl>
                                            <p:attrNameLst>
                                              <p:attrName>ppt_w</p:attrName>
                                            </p:attrNameLst>
                                          </p:cBhvr>
                                          <p:tavLst>
                                            <p:tav tm="0">
                                              <p:val>
                                                <p:fltVal val="0"/>
                                              </p:val>
                                            </p:tav>
                                            <p:tav tm="100000">
                                              <p:val>
                                                <p:strVal val="#ppt_w"/>
                                              </p:val>
                                            </p:tav>
                                          </p:tavLst>
                                        </p:anim>
                                        <p:anim calcmode="lin" valueType="num">
                                          <p:cBhvr>
                                            <p:cTn id="57" dur="250" fill="hold"/>
                                            <p:tgtEl>
                                              <p:spTgt spid="93"/>
                                            </p:tgtEl>
                                            <p:attrNameLst>
                                              <p:attrName>ppt_h</p:attrName>
                                            </p:attrNameLst>
                                          </p:cBhvr>
                                          <p:tavLst>
                                            <p:tav tm="0">
                                              <p:val>
                                                <p:fltVal val="0"/>
                                              </p:val>
                                            </p:tav>
                                            <p:tav tm="100000">
                                              <p:val>
                                                <p:strVal val="#ppt_h"/>
                                              </p:val>
                                            </p:tav>
                                          </p:tavLst>
                                        </p:anim>
                                        <p:animEffect transition="in" filter="fade">
                                          <p:cBhvr>
                                            <p:cTn id="58" dur="250"/>
                                            <p:tgtEl>
                                              <p:spTgt spid="93"/>
                                            </p:tgtEl>
                                          </p:cBhvr>
                                        </p:animEffect>
                                      </p:childTnLst>
                                    </p:cTn>
                                  </p:par>
                                  <p:par>
                                    <p:cTn id="59" presetID="2" presetClass="entr" presetSubtype="4" fill="hold" grpId="0" nodeType="withEffect">
                                      <p:stCondLst>
                                        <p:cond delay="2400"/>
                                      </p:stCondLst>
                                      <p:childTnLst>
                                        <p:set>
                                          <p:cBhvr>
                                            <p:cTn id="60" dur="1" fill="hold">
                                              <p:stCondLst>
                                                <p:cond delay="0"/>
                                              </p:stCondLst>
                                            </p:cTn>
                                            <p:tgtEl>
                                              <p:spTgt spid="84"/>
                                            </p:tgtEl>
                                            <p:attrNameLst>
                                              <p:attrName>style.visibility</p:attrName>
                                            </p:attrNameLst>
                                          </p:cBhvr>
                                          <p:to>
                                            <p:strVal val="visible"/>
                                          </p:to>
                                        </p:set>
                                        <p:anim calcmode="lin" valueType="num">
                                          <p:cBhvr additive="base">
                                            <p:cTn id="61" dur="600" fill="hold"/>
                                            <p:tgtEl>
                                              <p:spTgt spid="84"/>
                                            </p:tgtEl>
                                            <p:attrNameLst>
                                              <p:attrName>ppt_x</p:attrName>
                                            </p:attrNameLst>
                                          </p:cBhvr>
                                          <p:tavLst>
                                            <p:tav tm="0">
                                              <p:val>
                                                <p:strVal val="#ppt_x"/>
                                              </p:val>
                                            </p:tav>
                                            <p:tav tm="100000">
                                              <p:val>
                                                <p:strVal val="#ppt_x"/>
                                              </p:val>
                                            </p:tav>
                                          </p:tavLst>
                                        </p:anim>
                                        <p:anim calcmode="lin" valueType="num">
                                          <p:cBhvr additive="base">
                                            <p:cTn id="62" dur="600" fill="hold"/>
                                            <p:tgtEl>
                                              <p:spTgt spid="84"/>
                                            </p:tgtEl>
                                            <p:attrNameLst>
                                              <p:attrName>ppt_y</p:attrName>
                                            </p:attrNameLst>
                                          </p:cBhvr>
                                          <p:tavLst>
                                            <p:tav tm="0">
                                              <p:val>
                                                <p:strVal val="1+#ppt_h/2"/>
                                              </p:val>
                                            </p:tav>
                                            <p:tav tm="100000">
                                              <p:val>
                                                <p:strVal val="#ppt_y"/>
                                              </p:val>
                                            </p:tav>
                                          </p:tavLst>
                                        </p:anim>
                                      </p:childTnLst>
                                    </p:cTn>
                                  </p:par>
                                  <p:par>
                                    <p:cTn id="63" presetID="2" presetClass="entr" presetSubtype="8" fill="hold" grpId="0" nodeType="withEffect">
                                      <p:stCondLst>
                                        <p:cond delay="3000"/>
                                      </p:stCondLst>
                                      <p:childTnLst>
                                        <p:set>
                                          <p:cBhvr>
                                            <p:cTn id="64" dur="1" fill="hold">
                                              <p:stCondLst>
                                                <p:cond delay="0"/>
                                              </p:stCondLst>
                                            </p:cTn>
                                            <p:tgtEl>
                                              <p:spTgt spid="79"/>
                                            </p:tgtEl>
                                            <p:attrNameLst>
                                              <p:attrName>style.visibility</p:attrName>
                                            </p:attrNameLst>
                                          </p:cBhvr>
                                          <p:to>
                                            <p:strVal val="visible"/>
                                          </p:to>
                                        </p:set>
                                        <p:anim calcmode="lin" valueType="num">
                                          <p:cBhvr additive="base">
                                            <p:cTn id="65" dur="600" fill="hold"/>
                                            <p:tgtEl>
                                              <p:spTgt spid="79"/>
                                            </p:tgtEl>
                                            <p:attrNameLst>
                                              <p:attrName>ppt_x</p:attrName>
                                            </p:attrNameLst>
                                          </p:cBhvr>
                                          <p:tavLst>
                                            <p:tav tm="0">
                                              <p:val>
                                                <p:strVal val="0-#ppt_w/2"/>
                                              </p:val>
                                            </p:tav>
                                            <p:tav tm="100000">
                                              <p:val>
                                                <p:strVal val="#ppt_x"/>
                                              </p:val>
                                            </p:tav>
                                          </p:tavLst>
                                        </p:anim>
                                        <p:anim calcmode="lin" valueType="num">
                                          <p:cBhvr additive="base">
                                            <p:cTn id="66" dur="600" fill="hold"/>
                                            <p:tgtEl>
                                              <p:spTgt spid="79"/>
                                            </p:tgtEl>
                                            <p:attrNameLst>
                                              <p:attrName>ppt_y</p:attrName>
                                            </p:attrNameLst>
                                          </p:cBhvr>
                                          <p:tavLst>
                                            <p:tav tm="0">
                                              <p:val>
                                                <p:strVal val="#ppt_y"/>
                                              </p:val>
                                            </p:tav>
                                            <p:tav tm="100000">
                                              <p:val>
                                                <p:strVal val="#ppt_y"/>
                                              </p:val>
                                            </p:tav>
                                          </p:tavLst>
                                        </p:anim>
                                      </p:childTnLst>
                                    </p:cTn>
                                  </p:par>
                                  <p:par>
                                    <p:cTn id="67" presetID="53" presetClass="entr" presetSubtype="16" fill="hold" grpId="0" nodeType="withEffect">
                                      <p:stCondLst>
                                        <p:cond delay="3000"/>
                                      </p:stCondLst>
                                      <p:childTnLst>
                                        <p:set>
                                          <p:cBhvr>
                                            <p:cTn id="68" dur="1" fill="hold">
                                              <p:stCondLst>
                                                <p:cond delay="0"/>
                                              </p:stCondLst>
                                            </p:cTn>
                                            <p:tgtEl>
                                              <p:spTgt spid="89"/>
                                            </p:tgtEl>
                                            <p:attrNameLst>
                                              <p:attrName>style.visibility</p:attrName>
                                            </p:attrNameLst>
                                          </p:cBhvr>
                                          <p:to>
                                            <p:strVal val="visible"/>
                                          </p:to>
                                        </p:set>
                                        <p:anim calcmode="lin" valueType="num">
                                          <p:cBhvr>
                                            <p:cTn id="69" dur="500" fill="hold"/>
                                            <p:tgtEl>
                                              <p:spTgt spid="89"/>
                                            </p:tgtEl>
                                            <p:attrNameLst>
                                              <p:attrName>ppt_w</p:attrName>
                                            </p:attrNameLst>
                                          </p:cBhvr>
                                          <p:tavLst>
                                            <p:tav tm="0">
                                              <p:val>
                                                <p:fltVal val="0"/>
                                              </p:val>
                                            </p:tav>
                                            <p:tav tm="100000">
                                              <p:val>
                                                <p:strVal val="#ppt_w"/>
                                              </p:val>
                                            </p:tav>
                                          </p:tavLst>
                                        </p:anim>
                                        <p:anim calcmode="lin" valueType="num">
                                          <p:cBhvr>
                                            <p:cTn id="70" dur="500" fill="hold"/>
                                            <p:tgtEl>
                                              <p:spTgt spid="89"/>
                                            </p:tgtEl>
                                            <p:attrNameLst>
                                              <p:attrName>ppt_h</p:attrName>
                                            </p:attrNameLst>
                                          </p:cBhvr>
                                          <p:tavLst>
                                            <p:tav tm="0">
                                              <p:val>
                                                <p:fltVal val="0"/>
                                              </p:val>
                                            </p:tav>
                                            <p:tav tm="100000">
                                              <p:val>
                                                <p:strVal val="#ppt_h"/>
                                              </p:val>
                                            </p:tav>
                                          </p:tavLst>
                                        </p:anim>
                                        <p:animEffect transition="in" filter="fade">
                                          <p:cBhvr>
                                            <p:cTn id="71" dur="500"/>
                                            <p:tgtEl>
                                              <p:spTgt spid="89"/>
                                            </p:tgtEl>
                                          </p:cBhvr>
                                        </p:animEffect>
                                      </p:childTnLst>
                                    </p:cTn>
                                  </p:par>
                                  <p:par>
                                    <p:cTn id="72" presetID="2" presetClass="entr" presetSubtype="8" fill="hold" grpId="0" nodeType="withEffect">
                                      <p:stCondLst>
                                        <p:cond delay="3000"/>
                                      </p:stCondLst>
                                      <p:childTnLst>
                                        <p:set>
                                          <p:cBhvr>
                                            <p:cTn id="73" dur="1" fill="hold">
                                              <p:stCondLst>
                                                <p:cond delay="0"/>
                                              </p:stCondLst>
                                            </p:cTn>
                                            <p:tgtEl>
                                              <p:spTgt spid="80"/>
                                            </p:tgtEl>
                                            <p:attrNameLst>
                                              <p:attrName>style.visibility</p:attrName>
                                            </p:attrNameLst>
                                          </p:cBhvr>
                                          <p:to>
                                            <p:strVal val="visible"/>
                                          </p:to>
                                        </p:set>
                                        <p:anim calcmode="lin" valueType="num">
                                          <p:cBhvr additive="base">
                                            <p:cTn id="74" dur="600" fill="hold"/>
                                            <p:tgtEl>
                                              <p:spTgt spid="80"/>
                                            </p:tgtEl>
                                            <p:attrNameLst>
                                              <p:attrName>ppt_x</p:attrName>
                                            </p:attrNameLst>
                                          </p:cBhvr>
                                          <p:tavLst>
                                            <p:tav tm="0">
                                              <p:val>
                                                <p:strVal val="0-#ppt_w/2"/>
                                              </p:val>
                                            </p:tav>
                                            <p:tav tm="100000">
                                              <p:val>
                                                <p:strVal val="#ppt_x"/>
                                              </p:val>
                                            </p:tav>
                                          </p:tavLst>
                                        </p:anim>
                                        <p:anim calcmode="lin" valueType="num">
                                          <p:cBhvr additive="base">
                                            <p:cTn id="75" dur="600" fill="hold"/>
                                            <p:tgtEl>
                                              <p:spTgt spid="80"/>
                                            </p:tgtEl>
                                            <p:attrNameLst>
                                              <p:attrName>ppt_y</p:attrName>
                                            </p:attrNameLst>
                                          </p:cBhvr>
                                          <p:tavLst>
                                            <p:tav tm="0">
                                              <p:val>
                                                <p:strVal val="#ppt_y"/>
                                              </p:val>
                                            </p:tav>
                                            <p:tav tm="100000">
                                              <p:val>
                                                <p:strVal val="#ppt_y"/>
                                              </p:val>
                                            </p:tav>
                                          </p:tavLst>
                                        </p:anim>
                                      </p:childTnLst>
                                    </p:cTn>
                                  </p:par>
                                  <p:par>
                                    <p:cTn id="76" presetID="53" presetClass="entr" presetSubtype="16" fill="hold" nodeType="withEffect">
                                      <p:stCondLst>
                                        <p:cond delay="3600"/>
                                      </p:stCondLst>
                                      <p:childTnLst>
                                        <p:set>
                                          <p:cBhvr>
                                            <p:cTn id="77" dur="1" fill="hold">
                                              <p:stCondLst>
                                                <p:cond delay="0"/>
                                              </p:stCondLst>
                                            </p:cTn>
                                            <p:tgtEl>
                                              <p:spTgt spid="60"/>
                                            </p:tgtEl>
                                            <p:attrNameLst>
                                              <p:attrName>style.visibility</p:attrName>
                                            </p:attrNameLst>
                                          </p:cBhvr>
                                          <p:to>
                                            <p:strVal val="visible"/>
                                          </p:to>
                                        </p:set>
                                        <p:anim calcmode="lin" valueType="num">
                                          <p:cBhvr>
                                            <p:cTn id="78" dur="300" fill="hold"/>
                                            <p:tgtEl>
                                              <p:spTgt spid="60"/>
                                            </p:tgtEl>
                                            <p:attrNameLst>
                                              <p:attrName>ppt_w</p:attrName>
                                            </p:attrNameLst>
                                          </p:cBhvr>
                                          <p:tavLst>
                                            <p:tav tm="0">
                                              <p:val>
                                                <p:fltVal val="0"/>
                                              </p:val>
                                            </p:tav>
                                            <p:tav tm="100000">
                                              <p:val>
                                                <p:strVal val="#ppt_w"/>
                                              </p:val>
                                            </p:tav>
                                          </p:tavLst>
                                        </p:anim>
                                        <p:anim calcmode="lin" valueType="num">
                                          <p:cBhvr>
                                            <p:cTn id="79" dur="300" fill="hold"/>
                                            <p:tgtEl>
                                              <p:spTgt spid="60"/>
                                            </p:tgtEl>
                                            <p:attrNameLst>
                                              <p:attrName>ppt_h</p:attrName>
                                            </p:attrNameLst>
                                          </p:cBhvr>
                                          <p:tavLst>
                                            <p:tav tm="0">
                                              <p:val>
                                                <p:fltVal val="0"/>
                                              </p:val>
                                            </p:tav>
                                            <p:tav tm="100000">
                                              <p:val>
                                                <p:strVal val="#ppt_h"/>
                                              </p:val>
                                            </p:tav>
                                          </p:tavLst>
                                        </p:anim>
                                        <p:animEffect transition="in" filter="fade">
                                          <p:cBhvr>
                                            <p:cTn id="80" dur="300"/>
                                            <p:tgtEl>
                                              <p:spTgt spid="60"/>
                                            </p:tgtEl>
                                          </p:cBhvr>
                                        </p:animEffect>
                                      </p:childTnLst>
                                    </p:cTn>
                                  </p:par>
                                  <p:par>
                                    <p:cTn id="81" presetID="6" presetClass="emph" presetSubtype="0" autoRev="1" fill="hold" nodeType="withEffect">
                                      <p:stCondLst>
                                        <p:cond delay="3900"/>
                                      </p:stCondLst>
                                      <p:childTnLst>
                                        <p:animScale>
                                          <p:cBhvr>
                                            <p:cTn id="82" dur="150" fill="hold"/>
                                            <p:tgtEl>
                                              <p:spTgt spid="60"/>
                                            </p:tgtEl>
                                          </p:cBhvr>
                                          <p:by x="110000" y="110000"/>
                                        </p:animScale>
                                      </p:childTnLst>
                                    </p:cTn>
                                  </p:par>
                                  <p:par>
                                    <p:cTn id="83" presetID="53" presetClass="entr" presetSubtype="16" fill="hold" grpId="0" nodeType="withEffect">
                                      <p:stCondLst>
                                        <p:cond delay="3900"/>
                                      </p:stCondLst>
                                      <p:childTnLst>
                                        <p:set>
                                          <p:cBhvr>
                                            <p:cTn id="84" dur="1" fill="hold">
                                              <p:stCondLst>
                                                <p:cond delay="0"/>
                                              </p:stCondLst>
                                            </p:cTn>
                                            <p:tgtEl>
                                              <p:spTgt spid="92"/>
                                            </p:tgtEl>
                                            <p:attrNameLst>
                                              <p:attrName>style.visibility</p:attrName>
                                            </p:attrNameLst>
                                          </p:cBhvr>
                                          <p:to>
                                            <p:strVal val="visible"/>
                                          </p:to>
                                        </p:set>
                                        <p:anim calcmode="lin" valueType="num">
                                          <p:cBhvr>
                                            <p:cTn id="85" dur="250" fill="hold"/>
                                            <p:tgtEl>
                                              <p:spTgt spid="92"/>
                                            </p:tgtEl>
                                            <p:attrNameLst>
                                              <p:attrName>ppt_w</p:attrName>
                                            </p:attrNameLst>
                                          </p:cBhvr>
                                          <p:tavLst>
                                            <p:tav tm="0">
                                              <p:val>
                                                <p:fltVal val="0"/>
                                              </p:val>
                                            </p:tav>
                                            <p:tav tm="100000">
                                              <p:val>
                                                <p:strVal val="#ppt_w"/>
                                              </p:val>
                                            </p:tav>
                                          </p:tavLst>
                                        </p:anim>
                                        <p:anim calcmode="lin" valueType="num">
                                          <p:cBhvr>
                                            <p:cTn id="86" dur="250" fill="hold"/>
                                            <p:tgtEl>
                                              <p:spTgt spid="92"/>
                                            </p:tgtEl>
                                            <p:attrNameLst>
                                              <p:attrName>ppt_h</p:attrName>
                                            </p:attrNameLst>
                                          </p:cBhvr>
                                          <p:tavLst>
                                            <p:tav tm="0">
                                              <p:val>
                                                <p:fltVal val="0"/>
                                              </p:val>
                                            </p:tav>
                                            <p:tav tm="100000">
                                              <p:val>
                                                <p:strVal val="#ppt_h"/>
                                              </p:val>
                                            </p:tav>
                                          </p:tavLst>
                                        </p:anim>
                                        <p:animEffect transition="in" filter="fade">
                                          <p:cBhvr>
                                            <p:cTn id="87" dur="250"/>
                                            <p:tgtEl>
                                              <p:spTgt spid="92"/>
                                            </p:tgtEl>
                                          </p:cBhvr>
                                        </p:animEffect>
                                      </p:childTnLst>
                                    </p:cTn>
                                  </p:par>
                                  <p:par>
                                    <p:cTn id="88" presetID="2" presetClass="entr" presetSubtype="4" fill="hold" grpId="0" nodeType="withEffect">
                                      <p:stCondLst>
                                        <p:cond delay="3900"/>
                                      </p:stCondLst>
                                      <p:childTnLst>
                                        <p:set>
                                          <p:cBhvr>
                                            <p:cTn id="89" dur="1" fill="hold">
                                              <p:stCondLst>
                                                <p:cond delay="0"/>
                                              </p:stCondLst>
                                            </p:cTn>
                                            <p:tgtEl>
                                              <p:spTgt spid="85"/>
                                            </p:tgtEl>
                                            <p:attrNameLst>
                                              <p:attrName>style.visibility</p:attrName>
                                            </p:attrNameLst>
                                          </p:cBhvr>
                                          <p:to>
                                            <p:strVal val="visible"/>
                                          </p:to>
                                        </p:set>
                                        <p:anim calcmode="lin" valueType="num">
                                          <p:cBhvr additive="base">
                                            <p:cTn id="90" dur="600" fill="hold"/>
                                            <p:tgtEl>
                                              <p:spTgt spid="85"/>
                                            </p:tgtEl>
                                            <p:attrNameLst>
                                              <p:attrName>ppt_x</p:attrName>
                                            </p:attrNameLst>
                                          </p:cBhvr>
                                          <p:tavLst>
                                            <p:tav tm="0">
                                              <p:val>
                                                <p:strVal val="#ppt_x"/>
                                              </p:val>
                                            </p:tav>
                                            <p:tav tm="100000">
                                              <p:val>
                                                <p:strVal val="#ppt_x"/>
                                              </p:val>
                                            </p:tav>
                                          </p:tavLst>
                                        </p:anim>
                                        <p:anim calcmode="lin" valueType="num">
                                          <p:cBhvr additive="base">
                                            <p:cTn id="91" dur="600" fill="hold"/>
                                            <p:tgtEl>
                                              <p:spTgt spid="85"/>
                                            </p:tgtEl>
                                            <p:attrNameLst>
                                              <p:attrName>ppt_y</p:attrName>
                                            </p:attrNameLst>
                                          </p:cBhvr>
                                          <p:tavLst>
                                            <p:tav tm="0">
                                              <p:val>
                                                <p:strVal val="1+#ppt_h/2"/>
                                              </p:val>
                                            </p:tav>
                                            <p:tav tm="100000">
                                              <p:val>
                                                <p:strVal val="#ppt_y"/>
                                              </p:val>
                                            </p:tav>
                                          </p:tavLst>
                                        </p:anim>
                                      </p:childTnLst>
                                    </p:cTn>
                                  </p:par>
                                  <p:par>
                                    <p:cTn id="92" presetID="2" presetClass="entr" presetSubtype="8" fill="hold" grpId="0" nodeType="withEffect">
                                      <p:stCondLst>
                                        <p:cond delay="4500"/>
                                      </p:stCondLst>
                                      <p:childTnLst>
                                        <p:set>
                                          <p:cBhvr>
                                            <p:cTn id="93" dur="1" fill="hold">
                                              <p:stCondLst>
                                                <p:cond delay="0"/>
                                              </p:stCondLst>
                                            </p:cTn>
                                            <p:tgtEl>
                                              <p:spTgt spid="81"/>
                                            </p:tgtEl>
                                            <p:attrNameLst>
                                              <p:attrName>style.visibility</p:attrName>
                                            </p:attrNameLst>
                                          </p:cBhvr>
                                          <p:to>
                                            <p:strVal val="visible"/>
                                          </p:to>
                                        </p:set>
                                        <p:anim calcmode="lin" valueType="num">
                                          <p:cBhvr additive="base">
                                            <p:cTn id="94" dur="600" fill="hold"/>
                                            <p:tgtEl>
                                              <p:spTgt spid="81"/>
                                            </p:tgtEl>
                                            <p:attrNameLst>
                                              <p:attrName>ppt_x</p:attrName>
                                            </p:attrNameLst>
                                          </p:cBhvr>
                                          <p:tavLst>
                                            <p:tav tm="0">
                                              <p:val>
                                                <p:strVal val="0-#ppt_w/2"/>
                                              </p:val>
                                            </p:tav>
                                            <p:tav tm="100000">
                                              <p:val>
                                                <p:strVal val="#ppt_x"/>
                                              </p:val>
                                            </p:tav>
                                          </p:tavLst>
                                        </p:anim>
                                        <p:anim calcmode="lin" valueType="num">
                                          <p:cBhvr additive="base">
                                            <p:cTn id="95" dur="600" fill="hold"/>
                                            <p:tgtEl>
                                              <p:spTgt spid="81"/>
                                            </p:tgtEl>
                                            <p:attrNameLst>
                                              <p:attrName>ppt_y</p:attrName>
                                            </p:attrNameLst>
                                          </p:cBhvr>
                                          <p:tavLst>
                                            <p:tav tm="0">
                                              <p:val>
                                                <p:strVal val="#ppt_y"/>
                                              </p:val>
                                            </p:tav>
                                            <p:tav tm="100000">
                                              <p:val>
                                                <p:strVal val="#ppt_y"/>
                                              </p:val>
                                            </p:tav>
                                          </p:tavLst>
                                        </p:anim>
                                      </p:childTnLst>
                                    </p:cTn>
                                  </p:par>
                                  <p:par>
                                    <p:cTn id="96" presetID="2" presetClass="entr" presetSubtype="8" fill="hold" grpId="0" nodeType="withEffect">
                                      <p:stCondLst>
                                        <p:cond delay="4500"/>
                                      </p:stCondLst>
                                      <p:childTnLst>
                                        <p:set>
                                          <p:cBhvr>
                                            <p:cTn id="97" dur="1" fill="hold">
                                              <p:stCondLst>
                                                <p:cond delay="0"/>
                                              </p:stCondLst>
                                            </p:cTn>
                                            <p:tgtEl>
                                              <p:spTgt spid="82"/>
                                            </p:tgtEl>
                                            <p:attrNameLst>
                                              <p:attrName>style.visibility</p:attrName>
                                            </p:attrNameLst>
                                          </p:cBhvr>
                                          <p:to>
                                            <p:strVal val="visible"/>
                                          </p:to>
                                        </p:set>
                                        <p:anim calcmode="lin" valueType="num">
                                          <p:cBhvr additive="base">
                                            <p:cTn id="98" dur="600" fill="hold"/>
                                            <p:tgtEl>
                                              <p:spTgt spid="82"/>
                                            </p:tgtEl>
                                            <p:attrNameLst>
                                              <p:attrName>ppt_x</p:attrName>
                                            </p:attrNameLst>
                                          </p:cBhvr>
                                          <p:tavLst>
                                            <p:tav tm="0">
                                              <p:val>
                                                <p:strVal val="0-#ppt_w/2"/>
                                              </p:val>
                                            </p:tav>
                                            <p:tav tm="100000">
                                              <p:val>
                                                <p:strVal val="#ppt_x"/>
                                              </p:val>
                                            </p:tav>
                                          </p:tavLst>
                                        </p:anim>
                                        <p:anim calcmode="lin" valueType="num">
                                          <p:cBhvr additive="base">
                                            <p:cTn id="99" dur="600" fill="hold"/>
                                            <p:tgtEl>
                                              <p:spTgt spid="82"/>
                                            </p:tgtEl>
                                            <p:attrNameLst>
                                              <p:attrName>ppt_y</p:attrName>
                                            </p:attrNameLst>
                                          </p:cBhvr>
                                          <p:tavLst>
                                            <p:tav tm="0">
                                              <p:val>
                                                <p:strVal val="#ppt_y"/>
                                              </p:val>
                                            </p:tav>
                                            <p:tav tm="100000">
                                              <p:val>
                                                <p:strVal val="#ppt_y"/>
                                              </p:val>
                                            </p:tav>
                                          </p:tavLst>
                                        </p:anim>
                                      </p:childTnLst>
                                    </p:cTn>
                                  </p:par>
                                  <p:par>
                                    <p:cTn id="100" presetID="53" presetClass="entr" presetSubtype="16" fill="hold" grpId="0" nodeType="withEffect">
                                      <p:stCondLst>
                                        <p:cond delay="4500"/>
                                      </p:stCondLst>
                                      <p:childTnLst>
                                        <p:set>
                                          <p:cBhvr>
                                            <p:cTn id="101" dur="1" fill="hold">
                                              <p:stCondLst>
                                                <p:cond delay="0"/>
                                              </p:stCondLst>
                                            </p:cTn>
                                            <p:tgtEl>
                                              <p:spTgt spid="90"/>
                                            </p:tgtEl>
                                            <p:attrNameLst>
                                              <p:attrName>style.visibility</p:attrName>
                                            </p:attrNameLst>
                                          </p:cBhvr>
                                          <p:to>
                                            <p:strVal val="visible"/>
                                          </p:to>
                                        </p:set>
                                        <p:anim calcmode="lin" valueType="num">
                                          <p:cBhvr>
                                            <p:cTn id="102" dur="500" fill="hold"/>
                                            <p:tgtEl>
                                              <p:spTgt spid="90"/>
                                            </p:tgtEl>
                                            <p:attrNameLst>
                                              <p:attrName>ppt_w</p:attrName>
                                            </p:attrNameLst>
                                          </p:cBhvr>
                                          <p:tavLst>
                                            <p:tav tm="0">
                                              <p:val>
                                                <p:fltVal val="0"/>
                                              </p:val>
                                            </p:tav>
                                            <p:tav tm="100000">
                                              <p:val>
                                                <p:strVal val="#ppt_w"/>
                                              </p:val>
                                            </p:tav>
                                          </p:tavLst>
                                        </p:anim>
                                        <p:anim calcmode="lin" valueType="num">
                                          <p:cBhvr>
                                            <p:cTn id="103" dur="500" fill="hold"/>
                                            <p:tgtEl>
                                              <p:spTgt spid="90"/>
                                            </p:tgtEl>
                                            <p:attrNameLst>
                                              <p:attrName>ppt_h</p:attrName>
                                            </p:attrNameLst>
                                          </p:cBhvr>
                                          <p:tavLst>
                                            <p:tav tm="0">
                                              <p:val>
                                                <p:fltVal val="0"/>
                                              </p:val>
                                            </p:tav>
                                            <p:tav tm="100000">
                                              <p:val>
                                                <p:strVal val="#ppt_h"/>
                                              </p:val>
                                            </p:tav>
                                          </p:tavLst>
                                        </p:anim>
                                        <p:animEffect transition="in" filter="fade">
                                          <p:cBhvr>
                                            <p:cTn id="104" dur="500"/>
                                            <p:tgtEl>
                                              <p:spTgt spid="90"/>
                                            </p:tgtEl>
                                          </p:cBhvr>
                                        </p:animEffect>
                                      </p:childTnLst>
                                    </p:cTn>
                                  </p:par>
                                  <p:par>
                                    <p:cTn id="105" presetID="53" presetClass="entr" presetSubtype="16" fill="hold" nodeType="withEffect">
                                      <p:stCondLst>
                                        <p:cond delay="5100"/>
                                      </p:stCondLst>
                                      <p:childTnLst>
                                        <p:set>
                                          <p:cBhvr>
                                            <p:cTn id="106" dur="1" fill="hold">
                                              <p:stCondLst>
                                                <p:cond delay="0"/>
                                              </p:stCondLst>
                                            </p:cTn>
                                            <p:tgtEl>
                                              <p:spTgt spid="55"/>
                                            </p:tgtEl>
                                            <p:attrNameLst>
                                              <p:attrName>style.visibility</p:attrName>
                                            </p:attrNameLst>
                                          </p:cBhvr>
                                          <p:to>
                                            <p:strVal val="visible"/>
                                          </p:to>
                                        </p:set>
                                        <p:anim calcmode="lin" valueType="num">
                                          <p:cBhvr>
                                            <p:cTn id="107" dur="300" fill="hold"/>
                                            <p:tgtEl>
                                              <p:spTgt spid="55"/>
                                            </p:tgtEl>
                                            <p:attrNameLst>
                                              <p:attrName>ppt_w</p:attrName>
                                            </p:attrNameLst>
                                          </p:cBhvr>
                                          <p:tavLst>
                                            <p:tav tm="0">
                                              <p:val>
                                                <p:fltVal val="0"/>
                                              </p:val>
                                            </p:tav>
                                            <p:tav tm="100000">
                                              <p:val>
                                                <p:strVal val="#ppt_w"/>
                                              </p:val>
                                            </p:tav>
                                          </p:tavLst>
                                        </p:anim>
                                        <p:anim calcmode="lin" valueType="num">
                                          <p:cBhvr>
                                            <p:cTn id="108" dur="300" fill="hold"/>
                                            <p:tgtEl>
                                              <p:spTgt spid="55"/>
                                            </p:tgtEl>
                                            <p:attrNameLst>
                                              <p:attrName>ppt_h</p:attrName>
                                            </p:attrNameLst>
                                          </p:cBhvr>
                                          <p:tavLst>
                                            <p:tav tm="0">
                                              <p:val>
                                                <p:fltVal val="0"/>
                                              </p:val>
                                            </p:tav>
                                            <p:tav tm="100000">
                                              <p:val>
                                                <p:strVal val="#ppt_h"/>
                                              </p:val>
                                            </p:tav>
                                          </p:tavLst>
                                        </p:anim>
                                        <p:animEffect transition="in" filter="fade">
                                          <p:cBhvr>
                                            <p:cTn id="109" dur="300"/>
                                            <p:tgtEl>
                                              <p:spTgt spid="55"/>
                                            </p:tgtEl>
                                          </p:cBhvr>
                                        </p:animEffect>
                                      </p:childTnLst>
                                    </p:cTn>
                                  </p:par>
                                  <p:par>
                                    <p:cTn id="110" presetID="6" presetClass="emph" presetSubtype="0" autoRev="1" fill="hold" nodeType="withEffect">
                                      <p:stCondLst>
                                        <p:cond delay="5400"/>
                                      </p:stCondLst>
                                      <p:childTnLst>
                                        <p:animScale>
                                          <p:cBhvr>
                                            <p:cTn id="111" dur="150" fill="hold"/>
                                            <p:tgtEl>
                                              <p:spTgt spid="55"/>
                                            </p:tgtEl>
                                          </p:cBhvr>
                                          <p:by x="110000" y="110000"/>
                                        </p:animScale>
                                      </p:childTnLst>
                                    </p:cTn>
                                  </p:par>
                                  <p:par>
                                    <p:cTn id="112" presetID="53" presetClass="entr" presetSubtype="16" fill="hold" grpId="0" nodeType="withEffect">
                                      <p:stCondLst>
                                        <p:cond delay="5400"/>
                                      </p:stCondLst>
                                      <p:childTnLst>
                                        <p:set>
                                          <p:cBhvr>
                                            <p:cTn id="113" dur="1" fill="hold">
                                              <p:stCondLst>
                                                <p:cond delay="0"/>
                                              </p:stCondLst>
                                            </p:cTn>
                                            <p:tgtEl>
                                              <p:spTgt spid="94"/>
                                            </p:tgtEl>
                                            <p:attrNameLst>
                                              <p:attrName>style.visibility</p:attrName>
                                            </p:attrNameLst>
                                          </p:cBhvr>
                                          <p:to>
                                            <p:strVal val="visible"/>
                                          </p:to>
                                        </p:set>
                                        <p:anim calcmode="lin" valueType="num">
                                          <p:cBhvr>
                                            <p:cTn id="114" dur="250" fill="hold"/>
                                            <p:tgtEl>
                                              <p:spTgt spid="94"/>
                                            </p:tgtEl>
                                            <p:attrNameLst>
                                              <p:attrName>ppt_w</p:attrName>
                                            </p:attrNameLst>
                                          </p:cBhvr>
                                          <p:tavLst>
                                            <p:tav tm="0">
                                              <p:val>
                                                <p:fltVal val="0"/>
                                              </p:val>
                                            </p:tav>
                                            <p:tav tm="100000">
                                              <p:val>
                                                <p:strVal val="#ppt_w"/>
                                              </p:val>
                                            </p:tav>
                                          </p:tavLst>
                                        </p:anim>
                                        <p:anim calcmode="lin" valueType="num">
                                          <p:cBhvr>
                                            <p:cTn id="115" dur="250" fill="hold"/>
                                            <p:tgtEl>
                                              <p:spTgt spid="94"/>
                                            </p:tgtEl>
                                            <p:attrNameLst>
                                              <p:attrName>ppt_h</p:attrName>
                                            </p:attrNameLst>
                                          </p:cBhvr>
                                          <p:tavLst>
                                            <p:tav tm="0">
                                              <p:val>
                                                <p:fltVal val="0"/>
                                              </p:val>
                                            </p:tav>
                                            <p:tav tm="100000">
                                              <p:val>
                                                <p:strVal val="#ppt_h"/>
                                              </p:val>
                                            </p:tav>
                                          </p:tavLst>
                                        </p:anim>
                                        <p:animEffect transition="in" filter="fade">
                                          <p:cBhvr>
                                            <p:cTn id="116" dur="250"/>
                                            <p:tgtEl>
                                              <p:spTgt spid="94"/>
                                            </p:tgtEl>
                                          </p:cBhvr>
                                        </p:animEffect>
                                      </p:childTnLst>
                                    </p:cTn>
                                  </p:par>
                                  <p:par>
                                    <p:cTn id="117" presetID="2" presetClass="entr" presetSubtype="4" fill="hold" grpId="0" nodeType="withEffect">
                                      <p:stCondLst>
                                        <p:cond delay="5400"/>
                                      </p:stCondLst>
                                      <p:childTnLst>
                                        <p:set>
                                          <p:cBhvr>
                                            <p:cTn id="118" dur="1" fill="hold">
                                              <p:stCondLst>
                                                <p:cond delay="0"/>
                                              </p:stCondLst>
                                            </p:cTn>
                                            <p:tgtEl>
                                              <p:spTgt spid="86"/>
                                            </p:tgtEl>
                                            <p:attrNameLst>
                                              <p:attrName>style.visibility</p:attrName>
                                            </p:attrNameLst>
                                          </p:cBhvr>
                                          <p:to>
                                            <p:strVal val="visible"/>
                                          </p:to>
                                        </p:set>
                                        <p:anim calcmode="lin" valueType="num">
                                          <p:cBhvr additive="base">
                                            <p:cTn id="119" dur="600" fill="hold"/>
                                            <p:tgtEl>
                                              <p:spTgt spid="86"/>
                                            </p:tgtEl>
                                            <p:attrNameLst>
                                              <p:attrName>ppt_x</p:attrName>
                                            </p:attrNameLst>
                                          </p:cBhvr>
                                          <p:tavLst>
                                            <p:tav tm="0">
                                              <p:val>
                                                <p:strVal val="#ppt_x"/>
                                              </p:val>
                                            </p:tav>
                                            <p:tav tm="100000">
                                              <p:val>
                                                <p:strVal val="#ppt_x"/>
                                              </p:val>
                                            </p:tav>
                                          </p:tavLst>
                                        </p:anim>
                                        <p:anim calcmode="lin" valueType="num">
                                          <p:cBhvr additive="base">
                                            <p:cTn id="120" dur="600" fill="hold"/>
                                            <p:tgtEl>
                                              <p:spTgt spid="86"/>
                                            </p:tgtEl>
                                            <p:attrNameLst>
                                              <p:attrName>ppt_y</p:attrName>
                                            </p:attrNameLst>
                                          </p:cBhvr>
                                          <p:tavLst>
                                            <p:tav tm="0">
                                              <p:val>
                                                <p:strVal val="1+#ppt_h/2"/>
                                              </p:val>
                                            </p:tav>
                                            <p:tav tm="100000">
                                              <p:val>
                                                <p:strVal val="#ppt_y"/>
                                              </p:val>
                                            </p:tav>
                                          </p:tavLst>
                                        </p:anim>
                                      </p:childTnLst>
                                    </p:cTn>
                                  </p:par>
                                </p:childTnLst>
                              </p:cTn>
                            </p:par>
                            <p:par>
                              <p:cTn id="121" fill="hold">
                                <p:stCondLst>
                                  <p:cond delay="6000"/>
                                </p:stCondLst>
                                <p:childTnLst>
                                  <p:par>
                                    <p:cTn id="122" presetID="10" presetClass="entr" presetSubtype="0" fill="hold" grpId="0" nodeType="afterEffect">
                                      <p:stCondLst>
                                        <p:cond delay="0"/>
                                      </p:stCondLst>
                                      <p:childTnLst>
                                        <p:set>
                                          <p:cBhvr>
                                            <p:cTn id="123" dur="1" fill="hold">
                                              <p:stCondLst>
                                                <p:cond delay="0"/>
                                              </p:stCondLst>
                                            </p:cTn>
                                            <p:tgtEl>
                                              <p:spTgt spid="100"/>
                                            </p:tgtEl>
                                            <p:attrNameLst>
                                              <p:attrName>style.visibility</p:attrName>
                                            </p:attrNameLst>
                                          </p:cBhvr>
                                          <p:to>
                                            <p:strVal val="visible"/>
                                          </p:to>
                                        </p:set>
                                        <p:animEffect transition="in" filter="fade">
                                          <p:cBhvr>
                                            <p:cTn id="124" dur="7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p:bldP spid="84" grpId="0"/>
          <p:bldP spid="85" grpId="0"/>
          <p:bldP spid="86" grpId="0"/>
          <p:bldP spid="87" grpId="0"/>
          <p:bldP spid="88" grpId="0"/>
          <p:bldP spid="89" grpId="0"/>
          <p:bldP spid="90" grpId="0"/>
          <p:bldP spid="91" grpId="0" animBg="1"/>
          <p:bldP spid="92" grpId="0" animBg="1"/>
          <p:bldP spid="93" grpId="0" animBg="1"/>
          <p:bldP spid="94" grpId="0" animBg="1"/>
          <p:bldP spid="10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第一部分  团队成员介绍</a:t>
            </a:r>
          </a:p>
        </p:txBody>
      </p:sp>
      <p:grpSp>
        <p:nvGrpSpPr>
          <p:cNvPr id="100" name="淘宝网Chenying0907出品 99"/>
          <p:cNvGrpSpPr/>
          <p:nvPr/>
        </p:nvGrpSpPr>
        <p:grpSpPr>
          <a:xfrm>
            <a:off x="1156189" y="1324578"/>
            <a:ext cx="1971149" cy="1798186"/>
            <a:chOff x="1156189" y="1324578"/>
            <a:chExt cx="1971149" cy="1798186"/>
          </a:xfrm>
        </p:grpSpPr>
        <p:grpSp>
          <p:nvGrpSpPr>
            <p:cNvPr id="36" name="淘宝网Chenying0907出品 35"/>
            <p:cNvGrpSpPr/>
            <p:nvPr/>
          </p:nvGrpSpPr>
          <p:grpSpPr>
            <a:xfrm>
              <a:off x="1332780" y="1324578"/>
              <a:ext cx="1794558" cy="1798186"/>
              <a:chOff x="972025" y="1336728"/>
              <a:chExt cx="1755524" cy="1759073"/>
            </a:xfrm>
          </p:grpSpPr>
          <p:sp>
            <p:nvSpPr>
              <p:cNvPr id="44" name="淘宝网Chenying0907出品 82"/>
              <p:cNvSpPr/>
              <p:nvPr/>
            </p:nvSpPr>
            <p:spPr bwMode="auto">
              <a:xfrm rot="3738964">
                <a:off x="970250" y="1338503"/>
                <a:ext cx="1759073" cy="175552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noFill/>
              <a:ln w="9525" cap="flat" cmpd="sng" algn="ctr">
                <a:solidFill>
                  <a:schemeClr val="accent1"/>
                </a:solid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43" name="淘宝网Chenying0907出品 10"/>
              <p:cNvSpPr>
                <a:spLocks noChangeArrowheads="1"/>
              </p:cNvSpPr>
              <p:nvPr/>
            </p:nvSpPr>
            <p:spPr bwMode="auto">
              <a:xfrm>
                <a:off x="1048872" y="1414732"/>
                <a:ext cx="1601829" cy="1603064"/>
              </a:xfrm>
              <a:prstGeom prst="ellipse">
                <a:avLst/>
              </a:prstGeom>
              <a:blipFill dpi="0" rotWithShape="1">
                <a:blip r:embed="rId3"/>
                <a:srcRect/>
                <a:stretch>
                  <a:fillRect l="-10000" t="-10000" r="-10000" b="-10000"/>
                </a:stretch>
              </a:blipFill>
              <a:ln w="12700">
                <a:noFill/>
                <a:miter lim="800000"/>
                <a:headEnd/>
                <a:tailEnd/>
              </a:ln>
              <a:effectLst>
                <a:innerShdw blurRad="63500" dist="25400" dir="18660000">
                  <a:prstClr val="black">
                    <a:alpha val="50000"/>
                  </a:prstClr>
                </a:innerShdw>
              </a:effec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endParaRPr lang="zh-CN" altLang="zh-CN">
                  <a:solidFill>
                    <a:srgbClr val="FFFFFF"/>
                  </a:solidFill>
                  <a:latin typeface="微软雅黑" pitchFamily="34" charset="-122"/>
                  <a:ea typeface="微软雅黑" pitchFamily="34" charset="-122"/>
                  <a:sym typeface="微软雅黑" pitchFamily="34" charset="-122"/>
                </a:endParaRPr>
              </a:p>
            </p:txBody>
          </p:sp>
        </p:grpSp>
        <p:grpSp>
          <p:nvGrpSpPr>
            <p:cNvPr id="37" name="淘宝网Chenying0907出品 36"/>
            <p:cNvGrpSpPr/>
            <p:nvPr/>
          </p:nvGrpSpPr>
          <p:grpSpPr>
            <a:xfrm>
              <a:off x="1156189" y="1497707"/>
              <a:ext cx="510293" cy="511325"/>
              <a:chOff x="1589597" y="810715"/>
              <a:chExt cx="2340698" cy="2345431"/>
            </a:xfrm>
          </p:grpSpPr>
          <p:sp>
            <p:nvSpPr>
              <p:cNvPr id="40" name="淘宝网Chenying0907出品 82"/>
              <p:cNvSpPr/>
              <p:nvPr/>
            </p:nvSpPr>
            <p:spPr bwMode="auto">
              <a:xfrm rot="3738964">
                <a:off x="1587230" y="813082"/>
                <a:ext cx="2345431" cy="234069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39" name="淘宝网Chenying0907出品 80"/>
              <p:cNvSpPr/>
              <p:nvPr/>
            </p:nvSpPr>
            <p:spPr bwMode="auto">
              <a:xfrm>
                <a:off x="1932719" y="1141999"/>
                <a:ext cx="1691508" cy="1694936"/>
              </a:xfrm>
              <a:prstGeom prst="ellipse">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Impact" panose="020B0806030902050204" pitchFamily="34" charset="0"/>
                  </a:rPr>
                  <a:t>1</a:t>
                </a:r>
                <a:endParaRPr lang="zh-CN" altLang="en-US" sz="2400" dirty="0">
                  <a:solidFill>
                    <a:schemeClr val="bg1"/>
                  </a:solidFill>
                  <a:latin typeface="Impact" panose="020B0806030902050204" pitchFamily="34" charset="0"/>
                </a:endParaRPr>
              </a:p>
            </p:txBody>
          </p:sp>
        </p:grpSp>
      </p:grpSp>
      <p:grpSp>
        <p:nvGrpSpPr>
          <p:cNvPr id="68" name="淘宝网Chenying0907出品 67"/>
          <p:cNvGrpSpPr/>
          <p:nvPr/>
        </p:nvGrpSpPr>
        <p:grpSpPr>
          <a:xfrm>
            <a:off x="1093744" y="3155247"/>
            <a:ext cx="7209941" cy="1422018"/>
            <a:chOff x="1093744" y="3155247"/>
            <a:chExt cx="7209941" cy="1422018"/>
          </a:xfrm>
        </p:grpSpPr>
        <p:grpSp>
          <p:nvGrpSpPr>
            <p:cNvPr id="69" name="淘宝网Chenying0907出品 68"/>
            <p:cNvGrpSpPr/>
            <p:nvPr/>
          </p:nvGrpSpPr>
          <p:grpSpPr>
            <a:xfrm>
              <a:off x="1093744" y="3155247"/>
              <a:ext cx="2337226" cy="1422018"/>
              <a:chOff x="1360444" y="3155247"/>
              <a:chExt cx="2337226" cy="1422018"/>
            </a:xfrm>
          </p:grpSpPr>
          <p:sp>
            <p:nvSpPr>
              <p:cNvPr id="76" name="淘宝网Chenying0907出品 39"/>
              <p:cNvSpPr>
                <a:spLocks noChangeArrowheads="1"/>
              </p:cNvSpPr>
              <p:nvPr/>
            </p:nvSpPr>
            <p:spPr bwMode="auto">
              <a:xfrm>
                <a:off x="1675958" y="3155247"/>
                <a:ext cx="1706198" cy="43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1800" dirty="0">
                    <a:solidFill>
                      <a:schemeClr val="accent4"/>
                    </a:solidFill>
                    <a:latin typeface="微软雅黑" pitchFamily="34" charset="-122"/>
                    <a:ea typeface="微软雅黑" pitchFamily="34" charset="-122"/>
                    <a:cs typeface="宋体" charset="-122"/>
                  </a:rPr>
                  <a:t>【 </a:t>
                </a:r>
                <a:r>
                  <a:rPr lang="zh-CN" altLang="en-US" sz="1800" dirty="0">
                    <a:solidFill>
                      <a:schemeClr val="accent4"/>
                    </a:solidFill>
                    <a:latin typeface="微软雅黑" pitchFamily="34" charset="-122"/>
                    <a:ea typeface="微软雅黑" pitchFamily="34" charset="-122"/>
                    <a:cs typeface="宋体" charset="-122"/>
                  </a:rPr>
                  <a:t>总经理 </a:t>
                </a:r>
                <a:r>
                  <a:rPr lang="en-US" altLang="zh-CN" sz="1800" dirty="0">
                    <a:solidFill>
                      <a:schemeClr val="accent4"/>
                    </a:solidFill>
                    <a:latin typeface="微软雅黑" pitchFamily="34" charset="-122"/>
                    <a:ea typeface="微软雅黑" pitchFamily="34" charset="-122"/>
                    <a:cs typeface="宋体" charset="-122"/>
                  </a:rPr>
                  <a:t>】</a:t>
                </a:r>
                <a:endParaRPr lang="zh-CN" altLang="en-US" sz="1800" dirty="0">
                  <a:solidFill>
                    <a:schemeClr val="accent4"/>
                  </a:solidFill>
                  <a:latin typeface="微软雅黑" pitchFamily="34" charset="-122"/>
                  <a:ea typeface="微软雅黑" pitchFamily="34" charset="-122"/>
                  <a:cs typeface="宋体" charset="-122"/>
                </a:endParaRPr>
              </a:p>
            </p:txBody>
          </p:sp>
          <p:sp>
            <p:nvSpPr>
              <p:cNvPr id="77" name="淘宝网Chenying0907出品 76"/>
              <p:cNvSpPr/>
              <p:nvPr/>
            </p:nvSpPr>
            <p:spPr>
              <a:xfrm>
                <a:off x="1360444" y="3643676"/>
                <a:ext cx="2337226" cy="933589"/>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100" dirty="0">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100" dirty="0">
                  <a:latin typeface="微软雅黑" pitchFamily="34" charset="-122"/>
                  <a:cs typeface="宋体" charset="-122"/>
                </a:endParaRPr>
              </a:p>
            </p:txBody>
          </p:sp>
        </p:grpSp>
        <p:grpSp>
          <p:nvGrpSpPr>
            <p:cNvPr id="70" name="淘宝网Chenying0907出品 69"/>
            <p:cNvGrpSpPr/>
            <p:nvPr/>
          </p:nvGrpSpPr>
          <p:grpSpPr>
            <a:xfrm>
              <a:off x="3513094" y="3155247"/>
              <a:ext cx="2337226" cy="1422018"/>
              <a:chOff x="1360444" y="3155247"/>
              <a:chExt cx="2337226" cy="1422018"/>
            </a:xfrm>
          </p:grpSpPr>
          <p:sp>
            <p:nvSpPr>
              <p:cNvPr id="74" name="淘宝网Chenying0907出品 39"/>
              <p:cNvSpPr>
                <a:spLocks noChangeArrowheads="1"/>
              </p:cNvSpPr>
              <p:nvPr/>
            </p:nvSpPr>
            <p:spPr bwMode="auto">
              <a:xfrm>
                <a:off x="1675958" y="3155247"/>
                <a:ext cx="1706198" cy="43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1800" dirty="0">
                    <a:solidFill>
                      <a:schemeClr val="accent3"/>
                    </a:solidFill>
                    <a:latin typeface="微软雅黑" pitchFamily="34" charset="-122"/>
                    <a:ea typeface="微软雅黑" pitchFamily="34" charset="-122"/>
                    <a:cs typeface="宋体" charset="-122"/>
                  </a:rPr>
                  <a:t>【 </a:t>
                </a:r>
                <a:r>
                  <a:rPr lang="zh-CN" altLang="en-US" sz="1800" dirty="0">
                    <a:solidFill>
                      <a:schemeClr val="accent3"/>
                    </a:solidFill>
                    <a:latin typeface="微软雅黑" pitchFamily="34" charset="-122"/>
                    <a:ea typeface="微软雅黑" pitchFamily="34" charset="-122"/>
                    <a:cs typeface="宋体" charset="-122"/>
                  </a:rPr>
                  <a:t>副总经理 </a:t>
                </a:r>
                <a:r>
                  <a:rPr lang="en-US" altLang="zh-CN" sz="1800" dirty="0">
                    <a:solidFill>
                      <a:schemeClr val="accent3"/>
                    </a:solidFill>
                    <a:latin typeface="微软雅黑" pitchFamily="34" charset="-122"/>
                    <a:ea typeface="微软雅黑" pitchFamily="34" charset="-122"/>
                    <a:cs typeface="宋体" charset="-122"/>
                  </a:rPr>
                  <a:t>】</a:t>
                </a:r>
                <a:endParaRPr lang="zh-CN" altLang="en-US" sz="1800" dirty="0">
                  <a:solidFill>
                    <a:schemeClr val="accent3"/>
                  </a:solidFill>
                  <a:latin typeface="微软雅黑" pitchFamily="34" charset="-122"/>
                  <a:ea typeface="微软雅黑" pitchFamily="34" charset="-122"/>
                  <a:cs typeface="宋体" charset="-122"/>
                </a:endParaRPr>
              </a:p>
            </p:txBody>
          </p:sp>
          <p:sp>
            <p:nvSpPr>
              <p:cNvPr id="75" name="淘宝网Chenying0907出品 74"/>
              <p:cNvSpPr/>
              <p:nvPr/>
            </p:nvSpPr>
            <p:spPr>
              <a:xfrm>
                <a:off x="1360444" y="3643676"/>
                <a:ext cx="2337226" cy="933589"/>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100" dirty="0">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100" dirty="0">
                  <a:latin typeface="微软雅黑" pitchFamily="34" charset="-122"/>
                  <a:cs typeface="宋体" charset="-122"/>
                </a:endParaRPr>
              </a:p>
            </p:txBody>
          </p:sp>
        </p:grpSp>
        <p:grpSp>
          <p:nvGrpSpPr>
            <p:cNvPr id="71" name="淘宝网Chenying0907出品 70"/>
            <p:cNvGrpSpPr/>
            <p:nvPr/>
          </p:nvGrpSpPr>
          <p:grpSpPr>
            <a:xfrm>
              <a:off x="5966459" y="3155247"/>
              <a:ext cx="2337226" cy="1422018"/>
              <a:chOff x="1360444" y="3155247"/>
              <a:chExt cx="2337226" cy="1422018"/>
            </a:xfrm>
          </p:grpSpPr>
          <p:sp>
            <p:nvSpPr>
              <p:cNvPr id="72" name="淘宝网Chenying0907出品 39"/>
              <p:cNvSpPr>
                <a:spLocks noChangeArrowheads="1"/>
              </p:cNvSpPr>
              <p:nvPr/>
            </p:nvSpPr>
            <p:spPr bwMode="auto">
              <a:xfrm>
                <a:off x="1675958" y="3155247"/>
                <a:ext cx="1706198" cy="43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nSpc>
                    <a:spcPct val="150000"/>
                  </a:lnSpc>
                  <a:spcBef>
                    <a:spcPts val="750"/>
                  </a:spcBef>
                </a:pPr>
                <a:r>
                  <a:rPr lang="en-US" altLang="zh-CN" sz="1800" dirty="0">
                    <a:solidFill>
                      <a:schemeClr val="accent2"/>
                    </a:solidFill>
                    <a:latin typeface="微软雅黑" pitchFamily="34" charset="-122"/>
                    <a:ea typeface="微软雅黑" pitchFamily="34" charset="-122"/>
                    <a:cs typeface="宋体" charset="-122"/>
                  </a:rPr>
                  <a:t>【 </a:t>
                </a:r>
                <a:r>
                  <a:rPr lang="zh-CN" altLang="en-US" sz="1800" dirty="0">
                    <a:solidFill>
                      <a:schemeClr val="accent2"/>
                    </a:solidFill>
                    <a:latin typeface="微软雅黑" pitchFamily="34" charset="-122"/>
                    <a:ea typeface="微软雅黑" pitchFamily="34" charset="-122"/>
                    <a:cs typeface="宋体" charset="-122"/>
                  </a:rPr>
                  <a:t>业务主管 </a:t>
                </a:r>
                <a:r>
                  <a:rPr lang="en-US" altLang="zh-CN" sz="1800" dirty="0">
                    <a:solidFill>
                      <a:schemeClr val="accent2"/>
                    </a:solidFill>
                    <a:latin typeface="微软雅黑" pitchFamily="34" charset="-122"/>
                    <a:ea typeface="微软雅黑" pitchFamily="34" charset="-122"/>
                    <a:cs typeface="宋体" charset="-122"/>
                  </a:rPr>
                  <a:t>】</a:t>
                </a:r>
                <a:endParaRPr lang="zh-CN" altLang="en-US" sz="1800" dirty="0">
                  <a:solidFill>
                    <a:schemeClr val="accent2"/>
                  </a:solidFill>
                  <a:latin typeface="微软雅黑" pitchFamily="34" charset="-122"/>
                  <a:ea typeface="微软雅黑" pitchFamily="34" charset="-122"/>
                  <a:cs typeface="宋体" charset="-122"/>
                </a:endParaRPr>
              </a:p>
            </p:txBody>
          </p:sp>
          <p:sp>
            <p:nvSpPr>
              <p:cNvPr id="73" name="淘宝网Chenying0907出品 72"/>
              <p:cNvSpPr/>
              <p:nvPr/>
            </p:nvSpPr>
            <p:spPr>
              <a:xfrm>
                <a:off x="1360444" y="3643676"/>
                <a:ext cx="2337226" cy="933589"/>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100" dirty="0">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100" dirty="0">
                  <a:latin typeface="微软雅黑" pitchFamily="34" charset="-122"/>
                  <a:cs typeface="宋体" charset="-122"/>
                </a:endParaRPr>
              </a:p>
            </p:txBody>
          </p:sp>
        </p:grpSp>
      </p:grpSp>
      <p:grpSp>
        <p:nvGrpSpPr>
          <p:cNvPr id="99" name="淘宝网Chenying0907出品 98"/>
          <p:cNvGrpSpPr/>
          <p:nvPr/>
        </p:nvGrpSpPr>
        <p:grpSpPr>
          <a:xfrm>
            <a:off x="3607837" y="1415996"/>
            <a:ext cx="1971149" cy="1798186"/>
            <a:chOff x="3607837" y="1415996"/>
            <a:chExt cx="1971149" cy="1798186"/>
          </a:xfrm>
        </p:grpSpPr>
        <p:grpSp>
          <p:nvGrpSpPr>
            <p:cNvPr id="82" name="淘宝网Chenying0907出品 81"/>
            <p:cNvGrpSpPr/>
            <p:nvPr/>
          </p:nvGrpSpPr>
          <p:grpSpPr>
            <a:xfrm>
              <a:off x="3784428" y="1415996"/>
              <a:ext cx="1794558" cy="1798186"/>
              <a:chOff x="972025" y="1336728"/>
              <a:chExt cx="1755524" cy="1759073"/>
            </a:xfrm>
          </p:grpSpPr>
          <p:sp>
            <p:nvSpPr>
              <p:cNvPr id="83" name="淘宝网Chenying0907出品 82"/>
              <p:cNvSpPr/>
              <p:nvPr/>
            </p:nvSpPr>
            <p:spPr bwMode="auto">
              <a:xfrm rot="3738964">
                <a:off x="970250" y="1338503"/>
                <a:ext cx="1759073" cy="175552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noFill/>
              <a:ln w="9525" cap="flat" cmpd="sng" algn="ctr">
                <a:solidFill>
                  <a:schemeClr val="accent3"/>
                </a:solid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84" name="淘宝网Chenying0907出品 10"/>
              <p:cNvSpPr>
                <a:spLocks noChangeArrowheads="1"/>
              </p:cNvSpPr>
              <p:nvPr/>
            </p:nvSpPr>
            <p:spPr bwMode="auto">
              <a:xfrm>
                <a:off x="1048872" y="1414732"/>
                <a:ext cx="1601829" cy="1603064"/>
              </a:xfrm>
              <a:prstGeom prst="ellipse">
                <a:avLst/>
              </a:prstGeom>
              <a:blipFill dpi="0" rotWithShape="1">
                <a:blip r:embed="rId3"/>
                <a:srcRect/>
                <a:stretch>
                  <a:fillRect l="-10000" t="-10000" r="-10000" b="-10000"/>
                </a:stretch>
              </a:blipFill>
              <a:ln w="12700">
                <a:noFill/>
                <a:miter lim="800000"/>
                <a:headEnd/>
                <a:tailEnd/>
              </a:ln>
              <a:effectLst>
                <a:innerShdw blurRad="63500" dist="25400" dir="18660000">
                  <a:prstClr val="black">
                    <a:alpha val="50000"/>
                  </a:prstClr>
                </a:innerShdw>
              </a:effec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endParaRPr lang="zh-CN" altLang="zh-CN">
                  <a:solidFill>
                    <a:srgbClr val="FFFFFF"/>
                  </a:solidFill>
                  <a:latin typeface="微软雅黑" pitchFamily="34" charset="-122"/>
                  <a:ea typeface="微软雅黑" pitchFamily="34" charset="-122"/>
                  <a:sym typeface="微软雅黑" pitchFamily="34" charset="-122"/>
                </a:endParaRPr>
              </a:p>
            </p:txBody>
          </p:sp>
        </p:grpSp>
        <p:grpSp>
          <p:nvGrpSpPr>
            <p:cNvPr id="85" name="淘宝网Chenying0907出品 84"/>
            <p:cNvGrpSpPr/>
            <p:nvPr/>
          </p:nvGrpSpPr>
          <p:grpSpPr>
            <a:xfrm>
              <a:off x="3607837" y="1589125"/>
              <a:ext cx="510293" cy="511325"/>
              <a:chOff x="1589596" y="810715"/>
              <a:chExt cx="2340698" cy="2345431"/>
            </a:xfrm>
          </p:grpSpPr>
          <p:sp>
            <p:nvSpPr>
              <p:cNvPr id="88" name="淘宝网Chenying0907出品 82"/>
              <p:cNvSpPr/>
              <p:nvPr/>
            </p:nvSpPr>
            <p:spPr bwMode="auto">
              <a:xfrm rot="3738964">
                <a:off x="1587229" y="813082"/>
                <a:ext cx="2345431" cy="234069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87" name="淘宝网Chenying0907出品 80"/>
              <p:cNvSpPr/>
              <p:nvPr/>
            </p:nvSpPr>
            <p:spPr bwMode="auto">
              <a:xfrm>
                <a:off x="1932719" y="1141999"/>
                <a:ext cx="1691508" cy="1694936"/>
              </a:xfrm>
              <a:prstGeom prst="ellipse">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Impact" panose="020B0806030902050204" pitchFamily="34" charset="0"/>
                  </a:rPr>
                  <a:t>2</a:t>
                </a:r>
                <a:endParaRPr lang="zh-CN" altLang="en-US" sz="2400" dirty="0">
                  <a:solidFill>
                    <a:schemeClr val="bg1"/>
                  </a:solidFill>
                  <a:latin typeface="Impact" panose="020B0806030902050204" pitchFamily="34" charset="0"/>
                </a:endParaRPr>
              </a:p>
            </p:txBody>
          </p:sp>
        </p:grpSp>
      </p:grpSp>
      <p:grpSp>
        <p:nvGrpSpPr>
          <p:cNvPr id="98" name="淘宝网Chenying0907出品 97"/>
          <p:cNvGrpSpPr/>
          <p:nvPr/>
        </p:nvGrpSpPr>
        <p:grpSpPr>
          <a:xfrm>
            <a:off x="6018210" y="1421636"/>
            <a:ext cx="1965099" cy="1798186"/>
            <a:chOff x="6018210" y="1421636"/>
            <a:chExt cx="1965099" cy="1798186"/>
          </a:xfrm>
        </p:grpSpPr>
        <p:grpSp>
          <p:nvGrpSpPr>
            <p:cNvPr id="90" name="淘宝网Chenying0907出品 89"/>
            <p:cNvGrpSpPr/>
            <p:nvPr/>
          </p:nvGrpSpPr>
          <p:grpSpPr>
            <a:xfrm>
              <a:off x="6188751" y="1421636"/>
              <a:ext cx="1794558" cy="1798186"/>
              <a:chOff x="972025" y="1336728"/>
              <a:chExt cx="1755524" cy="1759073"/>
            </a:xfrm>
          </p:grpSpPr>
          <p:sp>
            <p:nvSpPr>
              <p:cNvPr id="91" name="淘宝网Chenying0907出品 82"/>
              <p:cNvSpPr/>
              <p:nvPr/>
            </p:nvSpPr>
            <p:spPr bwMode="auto">
              <a:xfrm rot="3738964">
                <a:off x="970250" y="1338503"/>
                <a:ext cx="1759073" cy="175552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noFill/>
              <a:ln w="9525" cap="flat" cmpd="sng" algn="ctr">
                <a:solidFill>
                  <a:schemeClr val="accent1"/>
                </a:solid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92" name="淘宝网Chenying0907出品 10"/>
              <p:cNvSpPr>
                <a:spLocks noChangeArrowheads="1"/>
              </p:cNvSpPr>
              <p:nvPr/>
            </p:nvSpPr>
            <p:spPr bwMode="auto">
              <a:xfrm>
                <a:off x="1048872" y="1414732"/>
                <a:ext cx="1601829" cy="1603064"/>
              </a:xfrm>
              <a:prstGeom prst="ellipse">
                <a:avLst/>
              </a:prstGeom>
              <a:blipFill dpi="0" rotWithShape="1">
                <a:blip r:embed="rId3"/>
                <a:srcRect/>
                <a:stretch>
                  <a:fillRect l="-10000" t="-10000" r="-10000" b="-10000"/>
                </a:stretch>
              </a:blipFill>
              <a:ln w="12700">
                <a:noFill/>
                <a:miter lim="800000"/>
                <a:headEnd/>
                <a:tailEnd/>
              </a:ln>
              <a:effectLst>
                <a:innerShdw blurRad="63500" dist="25400" dir="18660000">
                  <a:prstClr val="black">
                    <a:alpha val="50000"/>
                  </a:prstClr>
                </a:innerShdw>
              </a:effec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endParaRPr lang="zh-CN" altLang="zh-CN">
                  <a:solidFill>
                    <a:srgbClr val="FFFFFF"/>
                  </a:solidFill>
                  <a:latin typeface="微软雅黑" pitchFamily="34" charset="-122"/>
                  <a:ea typeface="微软雅黑" pitchFamily="34" charset="-122"/>
                  <a:sym typeface="微软雅黑" pitchFamily="34" charset="-122"/>
                </a:endParaRPr>
              </a:p>
            </p:txBody>
          </p:sp>
        </p:grpSp>
        <p:grpSp>
          <p:nvGrpSpPr>
            <p:cNvPr id="93" name="淘宝网Chenying0907出品 92"/>
            <p:cNvGrpSpPr/>
            <p:nvPr/>
          </p:nvGrpSpPr>
          <p:grpSpPr>
            <a:xfrm>
              <a:off x="6018210" y="1598449"/>
              <a:ext cx="502939" cy="503957"/>
              <a:chOff x="1617346" y="827612"/>
              <a:chExt cx="2306966" cy="2311633"/>
            </a:xfrm>
          </p:grpSpPr>
          <p:sp>
            <p:nvSpPr>
              <p:cNvPr id="97" name="淘宝网Chenying0907出品 83"/>
              <p:cNvSpPr/>
              <p:nvPr/>
            </p:nvSpPr>
            <p:spPr bwMode="auto">
              <a:xfrm rot="16377237">
                <a:off x="1615012" y="829946"/>
                <a:ext cx="2311633" cy="230696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Impact" panose="020B0806030902050204" pitchFamily="34" charset="0"/>
                </a:endParaRPr>
              </a:p>
            </p:txBody>
          </p:sp>
          <p:sp>
            <p:nvSpPr>
              <p:cNvPr id="95" name="淘宝网Chenying0907出品 80"/>
              <p:cNvSpPr/>
              <p:nvPr/>
            </p:nvSpPr>
            <p:spPr bwMode="auto">
              <a:xfrm>
                <a:off x="1932720" y="1142000"/>
                <a:ext cx="1691509" cy="1694935"/>
              </a:xfrm>
              <a:prstGeom prst="ellipse">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Impact" panose="020B0806030902050204" pitchFamily="34" charset="0"/>
                  </a:rPr>
                  <a:t>3</a:t>
                </a:r>
                <a:endParaRPr lang="zh-CN" altLang="en-US" sz="2400" dirty="0">
                  <a:solidFill>
                    <a:schemeClr val="bg1"/>
                  </a:solidFill>
                  <a:latin typeface="Impact" panose="020B0806030902050204" pitchFamily="34" charset="0"/>
                </a:endParaRPr>
              </a:p>
            </p:txBody>
          </p:sp>
        </p:grpSp>
      </p:grpSp>
      <p:sp>
        <p:nvSpPr>
          <p:cNvPr id="101" name="TextBox 100"/>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6344235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afterEffect" p14:presetBounceEnd="52000">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14:bounceEnd="52000">
                                          <p:cBhvr additive="base">
                                            <p:cTn id="7" dur="500" fill="hold"/>
                                            <p:tgtEl>
                                              <p:spTgt spid="100"/>
                                            </p:tgtEl>
                                            <p:attrNameLst>
                                              <p:attrName>ppt_x</p:attrName>
                                            </p:attrNameLst>
                                          </p:cBhvr>
                                          <p:tavLst>
                                            <p:tav tm="0">
                                              <p:val>
                                                <p:strVal val="#ppt_x"/>
                                              </p:val>
                                            </p:tav>
                                            <p:tav tm="100000">
                                              <p:val>
                                                <p:strVal val="#ppt_x"/>
                                              </p:val>
                                            </p:tav>
                                          </p:tavLst>
                                        </p:anim>
                                        <p:anim calcmode="lin" valueType="num" p14:bounceEnd="52000">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8000" fill="hold" nodeType="afterEffect" p14:presetBounceEnd="52000">
                                      <p:stCondLst>
                                        <p:cond delay="0"/>
                                      </p:stCondLst>
                                      <p:childTnLst>
                                        <p:set>
                                          <p:cBhvr>
                                            <p:cTn id="11" dur="1" fill="hold">
                                              <p:stCondLst>
                                                <p:cond delay="0"/>
                                              </p:stCondLst>
                                            </p:cTn>
                                            <p:tgtEl>
                                              <p:spTgt spid="99"/>
                                            </p:tgtEl>
                                            <p:attrNameLst>
                                              <p:attrName>style.visibility</p:attrName>
                                            </p:attrNameLst>
                                          </p:cBhvr>
                                          <p:to>
                                            <p:strVal val="visible"/>
                                          </p:to>
                                        </p:set>
                                        <p:anim calcmode="lin" valueType="num" p14:bounceEnd="52000">
                                          <p:cBhvr additive="base">
                                            <p:cTn id="12" dur="500" fill="hold"/>
                                            <p:tgtEl>
                                              <p:spTgt spid="99"/>
                                            </p:tgtEl>
                                            <p:attrNameLst>
                                              <p:attrName>ppt_x</p:attrName>
                                            </p:attrNameLst>
                                          </p:cBhvr>
                                          <p:tavLst>
                                            <p:tav tm="0">
                                              <p:val>
                                                <p:strVal val="#ppt_x"/>
                                              </p:val>
                                            </p:tav>
                                            <p:tav tm="100000">
                                              <p:val>
                                                <p:strVal val="#ppt_x"/>
                                              </p:val>
                                            </p:tav>
                                          </p:tavLst>
                                        </p:anim>
                                        <p:anim calcmode="lin" valueType="num" p14:bounceEnd="52000">
                                          <p:cBhvr additive="base">
                                            <p:cTn id="13" dur="500" fill="hold"/>
                                            <p:tgtEl>
                                              <p:spTgt spid="9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8000" fill="hold" nodeType="afterEffect" p14:presetBounceEnd="52000">
                                      <p:stCondLst>
                                        <p:cond delay="0"/>
                                      </p:stCondLst>
                                      <p:childTnLst>
                                        <p:set>
                                          <p:cBhvr>
                                            <p:cTn id="16" dur="1" fill="hold">
                                              <p:stCondLst>
                                                <p:cond delay="0"/>
                                              </p:stCondLst>
                                            </p:cTn>
                                            <p:tgtEl>
                                              <p:spTgt spid="98"/>
                                            </p:tgtEl>
                                            <p:attrNameLst>
                                              <p:attrName>style.visibility</p:attrName>
                                            </p:attrNameLst>
                                          </p:cBhvr>
                                          <p:to>
                                            <p:strVal val="visible"/>
                                          </p:to>
                                        </p:set>
                                        <p:anim calcmode="lin" valueType="num" p14:bounceEnd="52000">
                                          <p:cBhvr additive="base">
                                            <p:cTn id="17" dur="500" fill="hold"/>
                                            <p:tgtEl>
                                              <p:spTgt spid="98"/>
                                            </p:tgtEl>
                                            <p:attrNameLst>
                                              <p:attrName>ppt_x</p:attrName>
                                            </p:attrNameLst>
                                          </p:cBhvr>
                                          <p:tavLst>
                                            <p:tav tm="0">
                                              <p:val>
                                                <p:strVal val="#ppt_x"/>
                                              </p:val>
                                            </p:tav>
                                            <p:tav tm="100000">
                                              <p:val>
                                                <p:strVal val="#ppt_x"/>
                                              </p:val>
                                            </p:tav>
                                          </p:tavLst>
                                        </p:anim>
                                        <p:anim calcmode="lin" valueType="num" p14:bounceEnd="52000">
                                          <p:cBhvr additive="base">
                                            <p:cTn id="18" dur="500" fill="hold"/>
                                            <p:tgtEl>
                                              <p:spTgt spid="9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500"/>
                                            <p:tgtEl>
                                              <p:spTgt spid="68"/>
                                            </p:tgtEl>
                                          </p:cBhvr>
                                        </p:animEffect>
                                        <p:anim calcmode="lin" valueType="num">
                                          <p:cBhvr>
                                            <p:cTn id="23" dur="500" fill="hold"/>
                                            <p:tgtEl>
                                              <p:spTgt spid="68"/>
                                            </p:tgtEl>
                                            <p:attrNameLst>
                                              <p:attrName>ppt_x</p:attrName>
                                            </p:attrNameLst>
                                          </p:cBhvr>
                                          <p:tavLst>
                                            <p:tav tm="0">
                                              <p:val>
                                                <p:strVal val="#ppt_x"/>
                                              </p:val>
                                            </p:tav>
                                            <p:tav tm="100000">
                                              <p:val>
                                                <p:strVal val="#ppt_x"/>
                                              </p:val>
                                            </p:tav>
                                          </p:tavLst>
                                        </p:anim>
                                        <p:anim calcmode="lin" valueType="num">
                                          <p:cBhvr>
                                            <p:cTn id="24" dur="500" fill="hold"/>
                                            <p:tgtEl>
                                              <p:spTgt spid="68"/>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01"/>
                                            </p:tgtEl>
                                            <p:attrNameLst>
                                              <p:attrName>style.visibility</p:attrName>
                                            </p:attrNameLst>
                                          </p:cBhvr>
                                          <p:to>
                                            <p:strVal val="visible"/>
                                          </p:to>
                                        </p:set>
                                        <p:animEffect transition="in" filter="fade">
                                          <p:cBhvr>
                                            <p:cTn id="28" dur="7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8000" fill="hold" nodeType="afterEffect">
                                      <p:stCondLst>
                                        <p:cond delay="0"/>
                                      </p:stCondLst>
                                      <p:childTnLst>
                                        <p:set>
                                          <p:cBhvr>
                                            <p:cTn id="11" dur="1" fill="hold">
                                              <p:stCondLst>
                                                <p:cond delay="0"/>
                                              </p:stCondLst>
                                            </p:cTn>
                                            <p:tgtEl>
                                              <p:spTgt spid="99"/>
                                            </p:tgtEl>
                                            <p:attrNameLst>
                                              <p:attrName>style.visibility</p:attrName>
                                            </p:attrNameLst>
                                          </p:cBhvr>
                                          <p:to>
                                            <p:strVal val="visible"/>
                                          </p:to>
                                        </p:set>
                                        <p:anim calcmode="lin" valueType="num">
                                          <p:cBhvr additive="base">
                                            <p:cTn id="12" dur="500" fill="hold"/>
                                            <p:tgtEl>
                                              <p:spTgt spid="99"/>
                                            </p:tgtEl>
                                            <p:attrNameLst>
                                              <p:attrName>ppt_x</p:attrName>
                                            </p:attrNameLst>
                                          </p:cBhvr>
                                          <p:tavLst>
                                            <p:tav tm="0">
                                              <p:val>
                                                <p:strVal val="#ppt_x"/>
                                              </p:val>
                                            </p:tav>
                                            <p:tav tm="100000">
                                              <p:val>
                                                <p:strVal val="#ppt_x"/>
                                              </p:val>
                                            </p:tav>
                                          </p:tavLst>
                                        </p:anim>
                                        <p:anim calcmode="lin" valueType="num">
                                          <p:cBhvr additive="base">
                                            <p:cTn id="13" dur="500" fill="hold"/>
                                            <p:tgtEl>
                                              <p:spTgt spid="9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8000" fill="hold" nodeType="afterEffect">
                                      <p:stCondLst>
                                        <p:cond delay="0"/>
                                      </p:stCondLst>
                                      <p:childTnLst>
                                        <p:set>
                                          <p:cBhvr>
                                            <p:cTn id="16" dur="1" fill="hold">
                                              <p:stCondLst>
                                                <p:cond delay="0"/>
                                              </p:stCondLst>
                                            </p:cTn>
                                            <p:tgtEl>
                                              <p:spTgt spid="98"/>
                                            </p:tgtEl>
                                            <p:attrNameLst>
                                              <p:attrName>style.visibility</p:attrName>
                                            </p:attrNameLst>
                                          </p:cBhvr>
                                          <p:to>
                                            <p:strVal val="visible"/>
                                          </p:to>
                                        </p:set>
                                        <p:anim calcmode="lin" valueType="num">
                                          <p:cBhvr additive="base">
                                            <p:cTn id="17" dur="500" fill="hold"/>
                                            <p:tgtEl>
                                              <p:spTgt spid="98"/>
                                            </p:tgtEl>
                                            <p:attrNameLst>
                                              <p:attrName>ppt_x</p:attrName>
                                            </p:attrNameLst>
                                          </p:cBhvr>
                                          <p:tavLst>
                                            <p:tav tm="0">
                                              <p:val>
                                                <p:strVal val="#ppt_x"/>
                                              </p:val>
                                            </p:tav>
                                            <p:tav tm="100000">
                                              <p:val>
                                                <p:strVal val="#ppt_x"/>
                                              </p:val>
                                            </p:tav>
                                          </p:tavLst>
                                        </p:anim>
                                        <p:anim calcmode="lin" valueType="num">
                                          <p:cBhvr additive="base">
                                            <p:cTn id="18" dur="500" fill="hold"/>
                                            <p:tgtEl>
                                              <p:spTgt spid="9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500"/>
                                            <p:tgtEl>
                                              <p:spTgt spid="68"/>
                                            </p:tgtEl>
                                          </p:cBhvr>
                                        </p:animEffect>
                                        <p:anim calcmode="lin" valueType="num">
                                          <p:cBhvr>
                                            <p:cTn id="23" dur="500" fill="hold"/>
                                            <p:tgtEl>
                                              <p:spTgt spid="68"/>
                                            </p:tgtEl>
                                            <p:attrNameLst>
                                              <p:attrName>ppt_x</p:attrName>
                                            </p:attrNameLst>
                                          </p:cBhvr>
                                          <p:tavLst>
                                            <p:tav tm="0">
                                              <p:val>
                                                <p:strVal val="#ppt_x"/>
                                              </p:val>
                                            </p:tav>
                                            <p:tav tm="100000">
                                              <p:val>
                                                <p:strVal val="#ppt_x"/>
                                              </p:val>
                                            </p:tav>
                                          </p:tavLst>
                                        </p:anim>
                                        <p:anim calcmode="lin" valueType="num">
                                          <p:cBhvr>
                                            <p:cTn id="24" dur="500" fill="hold"/>
                                            <p:tgtEl>
                                              <p:spTgt spid="68"/>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01"/>
                                            </p:tgtEl>
                                            <p:attrNameLst>
                                              <p:attrName>style.visibility</p:attrName>
                                            </p:attrNameLst>
                                          </p:cBhvr>
                                          <p:to>
                                            <p:strVal val="visible"/>
                                          </p:to>
                                        </p:set>
                                        <p:animEffect transition="in" filter="fade">
                                          <p:cBhvr>
                                            <p:cTn id="28" dur="7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淘宝网Chenying0907出品 14"/>
          <p:cNvSpPr/>
          <p:nvPr/>
        </p:nvSpPr>
        <p:spPr>
          <a:xfrm>
            <a:off x="2411760" y="2448198"/>
            <a:ext cx="914846" cy="914846"/>
          </a:xfrm>
          <a:prstGeom prst="ellipse">
            <a:avLst/>
          </a:pr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6" name="淘宝网Chenying0907出品 15"/>
          <p:cNvSpPr/>
          <p:nvPr/>
        </p:nvSpPr>
        <p:spPr>
          <a:xfrm>
            <a:off x="4644008" y="2361690"/>
            <a:ext cx="3600400" cy="698268"/>
          </a:xfrm>
          <a:prstGeom prst="rect">
            <a:avLst/>
          </a:prstGeom>
        </p:spPr>
        <p:txBody>
          <a:bodyPr wrap="square" lIns="0">
            <a:spAutoFit/>
          </a:bodyPr>
          <a:lstStyle/>
          <a:p>
            <a:pPr fontAlgn="base">
              <a:lnSpc>
                <a:spcPct val="125000"/>
              </a:lnSpc>
              <a:spcBef>
                <a:spcPct val="0"/>
              </a:spcBef>
              <a:spcAft>
                <a:spcPct val="0"/>
              </a:spcAft>
            </a:pPr>
            <a:r>
              <a:rPr lang="zh-CN" altLang="en-US" sz="1050" dirty="0">
                <a:solidFill>
                  <a:schemeClr val="bg1">
                    <a:lumMod val="50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此处添加详细文本描述，建议与标题相关并符合整体语言风格此处添加详细文本描述，建议与标题相关并符合整体语言风格此处添加详细文本描述。</a:t>
            </a:r>
            <a:endParaRPr lang="en-US" altLang="zh-CN" sz="1050" dirty="0">
              <a:solidFill>
                <a:schemeClr val="bg1">
                  <a:lumMod val="50000"/>
                </a:schemeClr>
              </a:solidFill>
              <a:latin typeface="微软雅黑"/>
              <a:cs typeface="Lato Light" charset="0"/>
              <a:sym typeface="Lato Light" charset="0"/>
            </a:endParaRPr>
          </a:p>
        </p:txBody>
      </p:sp>
      <p:sp>
        <p:nvSpPr>
          <p:cNvPr id="17" name="淘宝网Chenying0907出品 16"/>
          <p:cNvSpPr/>
          <p:nvPr/>
        </p:nvSpPr>
        <p:spPr>
          <a:xfrm>
            <a:off x="4644008" y="1634852"/>
            <a:ext cx="2448272" cy="800219"/>
          </a:xfrm>
          <a:prstGeom prst="rect">
            <a:avLst/>
          </a:prstGeom>
        </p:spPr>
        <p:txBody>
          <a:bodyPr wrap="square" lIns="0">
            <a:spAutoFit/>
          </a:bodyPr>
          <a:lstStyle/>
          <a:p>
            <a:r>
              <a:rPr lang="zh-CN" altLang="en-US" sz="2400" b="1" dirty="0">
                <a:solidFill>
                  <a:schemeClr val="tx1">
                    <a:lumMod val="65000"/>
                    <a:lumOff val="35000"/>
                  </a:schemeClr>
                </a:solidFill>
                <a:latin typeface="+mj-ea"/>
              </a:rPr>
              <a:t>完成情况</a:t>
            </a:r>
          </a:p>
          <a:p>
            <a:r>
              <a:rPr lang="en-US" altLang="zh-CN" sz="2200" dirty="0">
                <a:solidFill>
                  <a:schemeClr val="tx1">
                    <a:lumMod val="50000"/>
                    <a:lumOff val="50000"/>
                  </a:schemeClr>
                </a:solidFill>
                <a:latin typeface="+mj-ea"/>
              </a:rPr>
              <a:t>WORKREPORT</a:t>
            </a:r>
            <a:endParaRPr lang="zh-CN" altLang="en-US" sz="2200" dirty="0">
              <a:solidFill>
                <a:schemeClr val="tx1">
                  <a:lumMod val="50000"/>
                  <a:lumOff val="50000"/>
                </a:schemeClr>
              </a:solidFill>
              <a:latin typeface="+mj-ea"/>
            </a:endParaRPr>
          </a:p>
        </p:txBody>
      </p:sp>
      <p:sp>
        <p:nvSpPr>
          <p:cNvPr id="24" name="淘宝网Chenying0907出品 23"/>
          <p:cNvSpPr/>
          <p:nvPr/>
        </p:nvSpPr>
        <p:spPr>
          <a:xfrm>
            <a:off x="1547664" y="1296863"/>
            <a:ext cx="1580828" cy="1580828"/>
          </a:xfrm>
          <a:prstGeom prst="ellipse">
            <a:avLst/>
          </a:prstGeom>
          <a:no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6" name="淘宝网Chenying0907出品 25"/>
          <p:cNvSpPr/>
          <p:nvPr/>
        </p:nvSpPr>
        <p:spPr>
          <a:xfrm>
            <a:off x="1115616" y="2016943"/>
            <a:ext cx="628674" cy="628674"/>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8" name="淘宝网Chenying0907出品 27"/>
          <p:cNvSpPr/>
          <p:nvPr/>
        </p:nvSpPr>
        <p:spPr>
          <a:xfrm>
            <a:off x="3563888" y="1728911"/>
            <a:ext cx="347246" cy="347246"/>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9" name="淘宝网Chenying0907出品 28"/>
          <p:cNvSpPr/>
          <p:nvPr/>
        </p:nvSpPr>
        <p:spPr>
          <a:xfrm>
            <a:off x="2527223" y="2035699"/>
            <a:ext cx="825000" cy="825000"/>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0" name="TextBox 29"/>
          <p:cNvSpPr txBox="1"/>
          <p:nvPr/>
        </p:nvSpPr>
        <p:spPr>
          <a:xfrm>
            <a:off x="2483768" y="2094255"/>
            <a:ext cx="911910" cy="707886"/>
          </a:xfrm>
          <a:prstGeom prst="rect">
            <a:avLst/>
          </a:prstGeom>
          <a:noFill/>
        </p:spPr>
        <p:txBody>
          <a:bodyPr wrap="square" rtlCol="0">
            <a:spAutoFit/>
          </a:bodyPr>
          <a:lstStyle/>
          <a:p>
            <a:pPr algn="ctr"/>
            <a:r>
              <a:rPr lang="en-US" altLang="zh-CN" sz="4000" b="1" dirty="0">
                <a:solidFill>
                  <a:schemeClr val="bg1"/>
                </a:solidFill>
                <a:latin typeface="微软雅黑" panose="020B0503020204020204" pitchFamily="34" charset="-122"/>
                <a:ea typeface="微软雅黑" panose="020B0503020204020204" pitchFamily="34" charset="-122"/>
              </a:rPr>
              <a:t>2</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663644" y="-1892746"/>
            <a:ext cx="877163" cy="369332"/>
          </a:xfrm>
          <a:prstGeom prst="rect">
            <a:avLst/>
          </a:prstGeom>
          <a:noFill/>
        </p:spPr>
        <p:txBody>
          <a:bodyPr wrap="none" rtlCol="0">
            <a:spAutoFit/>
          </a:bodyPr>
          <a:lstStyle/>
          <a:p>
            <a:r>
              <a:rPr lang="zh-CN" altLang="en-US" dirty="0"/>
              <a:t>延迟符</a:t>
            </a:r>
          </a:p>
        </p:txBody>
      </p:sp>
      <p:grpSp>
        <p:nvGrpSpPr>
          <p:cNvPr id="39" name="淘宝网Chenying0907出品 38"/>
          <p:cNvGrpSpPr/>
          <p:nvPr/>
        </p:nvGrpSpPr>
        <p:grpSpPr>
          <a:xfrm>
            <a:off x="6285995" y="4111651"/>
            <a:ext cx="1179281" cy="1179281"/>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1" name="淘宝网Chenying0907出品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0" name="淘宝网Chenying0907出品 59"/>
          <p:cNvGrpSpPr/>
          <p:nvPr/>
        </p:nvGrpSpPr>
        <p:grpSpPr>
          <a:xfrm>
            <a:off x="4758843" y="4606644"/>
            <a:ext cx="630230" cy="630230"/>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2" name="淘宝网Chenying0907出品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3" name="淘宝网Chenying0907出品 62"/>
          <p:cNvGrpSpPr/>
          <p:nvPr/>
        </p:nvGrpSpPr>
        <p:grpSpPr>
          <a:xfrm>
            <a:off x="5437632" y="4921759"/>
            <a:ext cx="890519" cy="890519"/>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5" name="淘宝网Chenying0907出品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6" name="淘宝网Chenying0907出品 65"/>
          <p:cNvGrpSpPr/>
          <p:nvPr/>
        </p:nvGrpSpPr>
        <p:grpSpPr>
          <a:xfrm>
            <a:off x="7760135" y="4731882"/>
            <a:ext cx="685800" cy="685800"/>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8" name="淘宝网Chenying0907出品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9" name="淘宝网Chenying0907出品 68"/>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1" name="淘宝网Chenying0907出品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2" name="淘宝网Chenying0907出品 71"/>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4" name="淘宝网Chenying0907出品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5" name="淘宝网Chenying0907出品 74"/>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7" name="淘宝网Chenying0907出品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8" name="淘宝网Chenying0907出品 77"/>
          <p:cNvGrpSpPr/>
          <p:nvPr/>
        </p:nvGrpSpPr>
        <p:grpSpPr>
          <a:xfrm>
            <a:off x="8465453" y="3831663"/>
            <a:ext cx="1179281" cy="1179281"/>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0" name="淘宝网Chenying0907出品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1" name="淘宝网Chenying0907出品 80"/>
          <p:cNvGrpSpPr/>
          <p:nvPr/>
        </p:nvGrpSpPr>
        <p:grpSpPr>
          <a:xfrm>
            <a:off x="4420394" y="4325144"/>
            <a:ext cx="223080" cy="22308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3" name="淘宝网Chenying0907出品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84" name="淘宝网Chenying0907出品 83"/>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6" name="淘宝网Chenying0907出品 8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7" name="淘宝网Chenying0907出品 86"/>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9" name="淘宝网Chenying0907出品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90" name="淘宝网Chenying0907出品 89"/>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2" name="淘宝网Chenying0907出品 9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93" name="淘宝网Chenying0907出品 92"/>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5" name="淘宝网Chenying0907出品 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spTree>
    <p:extLst>
      <p:ext uri="{BB962C8B-B14F-4D97-AF65-F5344CB8AC3E}">
        <p14:creationId xmlns:p14="http://schemas.microsoft.com/office/powerpoint/2010/main" val="40820330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2" presetClass="entr" presetSubtype="2" fill="hold" grpId="0" nodeType="withEffect" p14:presetBounceEnd="58333">
                                      <p:stCondLst>
                                        <p:cond delay="600"/>
                                      </p:stCondLst>
                                      <p:childTnLst>
                                        <p:set>
                                          <p:cBhvr>
                                            <p:cTn id="20" dur="1" fill="hold">
                                              <p:stCondLst>
                                                <p:cond delay="0"/>
                                              </p:stCondLst>
                                            </p:cTn>
                                            <p:tgtEl>
                                              <p:spTgt spid="17"/>
                                            </p:tgtEl>
                                            <p:attrNameLst>
                                              <p:attrName>style.visibility</p:attrName>
                                            </p:attrNameLst>
                                          </p:cBhvr>
                                          <p:to>
                                            <p:strVal val="visible"/>
                                          </p:to>
                                        </p:set>
                                        <p:anim calcmode="lin" valueType="num" p14:bounceEnd="58333">
                                          <p:cBhvr additive="base">
                                            <p:cTn id="21" dur="600" fill="hold"/>
                                            <p:tgtEl>
                                              <p:spTgt spid="17"/>
                                            </p:tgtEl>
                                            <p:attrNameLst>
                                              <p:attrName>ppt_x</p:attrName>
                                            </p:attrNameLst>
                                          </p:cBhvr>
                                          <p:tavLst>
                                            <p:tav tm="0">
                                              <p:val>
                                                <p:strVal val="1+#ppt_w/2"/>
                                              </p:val>
                                            </p:tav>
                                            <p:tav tm="100000">
                                              <p:val>
                                                <p:strVal val="#ppt_x"/>
                                              </p:val>
                                            </p:tav>
                                          </p:tavLst>
                                        </p:anim>
                                        <p:anim calcmode="lin" valueType="num" p14:bounceEnd="58333">
                                          <p:cBhvr additive="base">
                                            <p:cTn id="22" dur="6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58333">
                                      <p:stCondLst>
                                        <p:cond delay="700"/>
                                      </p:stCondLst>
                                      <p:childTnLst>
                                        <p:set>
                                          <p:cBhvr>
                                            <p:cTn id="24" dur="1" fill="hold">
                                              <p:stCondLst>
                                                <p:cond delay="0"/>
                                              </p:stCondLst>
                                            </p:cTn>
                                            <p:tgtEl>
                                              <p:spTgt spid="16"/>
                                            </p:tgtEl>
                                            <p:attrNameLst>
                                              <p:attrName>style.visibility</p:attrName>
                                            </p:attrNameLst>
                                          </p:cBhvr>
                                          <p:to>
                                            <p:strVal val="visible"/>
                                          </p:to>
                                        </p:set>
                                        <p:anim calcmode="lin" valueType="num" p14:bounceEnd="58333">
                                          <p:cBhvr additive="base">
                                            <p:cTn id="25" dur="600" fill="hold"/>
                                            <p:tgtEl>
                                              <p:spTgt spid="16"/>
                                            </p:tgtEl>
                                            <p:attrNameLst>
                                              <p:attrName>ppt_x</p:attrName>
                                            </p:attrNameLst>
                                          </p:cBhvr>
                                          <p:tavLst>
                                            <p:tav tm="0">
                                              <p:val>
                                                <p:strVal val="1+#ppt_w/2"/>
                                              </p:val>
                                            </p:tav>
                                            <p:tav tm="100000">
                                              <p:val>
                                                <p:strVal val="#ppt_x"/>
                                              </p:val>
                                            </p:tav>
                                          </p:tavLst>
                                        </p:anim>
                                        <p:anim calcmode="lin" valueType="num" p14:bounceEnd="58333">
                                          <p:cBhvr additive="base">
                                            <p:cTn id="26" dur="600" fill="hold"/>
                                            <p:tgtEl>
                                              <p:spTgt spid="16"/>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300" fill="hold"/>
                                            <p:tgtEl>
                                              <p:spTgt spid="26"/>
                                            </p:tgtEl>
                                            <p:attrNameLst>
                                              <p:attrName>ppt_w</p:attrName>
                                            </p:attrNameLst>
                                          </p:cBhvr>
                                          <p:tavLst>
                                            <p:tav tm="0">
                                              <p:val>
                                                <p:fltVal val="0"/>
                                              </p:val>
                                            </p:tav>
                                            <p:tav tm="100000">
                                              <p:val>
                                                <p:strVal val="#ppt_w"/>
                                              </p:val>
                                            </p:tav>
                                          </p:tavLst>
                                        </p:anim>
                                        <p:anim calcmode="lin" valueType="num">
                                          <p:cBhvr>
                                            <p:cTn id="30" dur="300" fill="hold"/>
                                            <p:tgtEl>
                                              <p:spTgt spid="26"/>
                                            </p:tgtEl>
                                            <p:attrNameLst>
                                              <p:attrName>ppt_h</p:attrName>
                                            </p:attrNameLst>
                                          </p:cBhvr>
                                          <p:tavLst>
                                            <p:tav tm="0">
                                              <p:val>
                                                <p:fltVal val="0"/>
                                              </p:val>
                                            </p:tav>
                                            <p:tav tm="100000">
                                              <p:val>
                                                <p:strVal val="#ppt_h"/>
                                              </p:val>
                                            </p:tav>
                                          </p:tavLst>
                                        </p:anim>
                                        <p:animEffect transition="in" filter="fade">
                                          <p:cBhvr>
                                            <p:cTn id="31" dur="300"/>
                                            <p:tgtEl>
                                              <p:spTgt spid="26"/>
                                            </p:tgtEl>
                                          </p:cBhvr>
                                        </p:animEffect>
                                      </p:childTnLst>
                                    </p:cTn>
                                  </p:par>
                                  <p:par>
                                    <p:cTn id="32" presetID="6" presetClass="emph" presetSubtype="0" autoRev="1" fill="hold" grpId="1" nodeType="withEffect">
                                      <p:stCondLst>
                                        <p:cond delay="300"/>
                                      </p:stCondLst>
                                      <p:childTnLst>
                                        <p:animScale>
                                          <p:cBhvr>
                                            <p:cTn id="33" dur="150" fill="hold"/>
                                            <p:tgtEl>
                                              <p:spTgt spid="26"/>
                                            </p:tgtEl>
                                          </p:cBhvr>
                                          <p:by x="110000" y="110000"/>
                                        </p:animScale>
                                      </p:childTnLst>
                                    </p:cTn>
                                  </p:par>
                                  <p:par>
                                    <p:cTn id="34" presetID="53" presetClass="entr" presetSubtype="16" fill="hold" grpId="0" nodeType="withEffect">
                                      <p:stCondLst>
                                        <p:cond delay="100"/>
                                      </p:stCondLst>
                                      <p:childTnLst>
                                        <p:set>
                                          <p:cBhvr>
                                            <p:cTn id="35" dur="1" fill="hold">
                                              <p:stCondLst>
                                                <p:cond delay="0"/>
                                              </p:stCondLst>
                                            </p:cTn>
                                            <p:tgtEl>
                                              <p:spTgt spid="24"/>
                                            </p:tgtEl>
                                            <p:attrNameLst>
                                              <p:attrName>style.visibility</p:attrName>
                                            </p:attrNameLst>
                                          </p:cBhvr>
                                          <p:to>
                                            <p:strVal val="visible"/>
                                          </p:to>
                                        </p:set>
                                        <p:anim calcmode="lin" valueType="num">
                                          <p:cBhvr>
                                            <p:cTn id="36" dur="300" fill="hold"/>
                                            <p:tgtEl>
                                              <p:spTgt spid="24"/>
                                            </p:tgtEl>
                                            <p:attrNameLst>
                                              <p:attrName>ppt_w</p:attrName>
                                            </p:attrNameLst>
                                          </p:cBhvr>
                                          <p:tavLst>
                                            <p:tav tm="0">
                                              <p:val>
                                                <p:fltVal val="0"/>
                                              </p:val>
                                            </p:tav>
                                            <p:tav tm="100000">
                                              <p:val>
                                                <p:strVal val="#ppt_w"/>
                                              </p:val>
                                            </p:tav>
                                          </p:tavLst>
                                        </p:anim>
                                        <p:anim calcmode="lin" valueType="num">
                                          <p:cBhvr>
                                            <p:cTn id="37" dur="300" fill="hold"/>
                                            <p:tgtEl>
                                              <p:spTgt spid="24"/>
                                            </p:tgtEl>
                                            <p:attrNameLst>
                                              <p:attrName>ppt_h</p:attrName>
                                            </p:attrNameLst>
                                          </p:cBhvr>
                                          <p:tavLst>
                                            <p:tav tm="0">
                                              <p:val>
                                                <p:fltVal val="0"/>
                                              </p:val>
                                            </p:tav>
                                            <p:tav tm="100000">
                                              <p:val>
                                                <p:strVal val="#ppt_h"/>
                                              </p:val>
                                            </p:tav>
                                          </p:tavLst>
                                        </p:anim>
                                        <p:animEffect transition="in" filter="fade">
                                          <p:cBhvr>
                                            <p:cTn id="38" dur="300"/>
                                            <p:tgtEl>
                                              <p:spTgt spid="24"/>
                                            </p:tgtEl>
                                          </p:cBhvr>
                                        </p:animEffect>
                                      </p:childTnLst>
                                    </p:cTn>
                                  </p:par>
                                  <p:par>
                                    <p:cTn id="39" presetID="6" presetClass="emph" presetSubtype="0" autoRev="1" fill="hold" grpId="1" nodeType="withEffect">
                                      <p:stCondLst>
                                        <p:cond delay="400"/>
                                      </p:stCondLst>
                                      <p:childTnLst>
                                        <p:animScale>
                                          <p:cBhvr>
                                            <p:cTn id="40" dur="150" fill="hold"/>
                                            <p:tgtEl>
                                              <p:spTgt spid="24"/>
                                            </p:tgtEl>
                                          </p:cBhvr>
                                          <p:by x="110000" y="110000"/>
                                        </p:animScale>
                                      </p:childTnLst>
                                    </p:cTn>
                                  </p:par>
                                  <p:par>
                                    <p:cTn id="41" presetID="53" presetClass="entr" presetSubtype="16" fill="hold" grpId="0" nodeType="withEffect">
                                      <p:stCondLst>
                                        <p:cond delay="4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300" fill="hold"/>
                                            <p:tgtEl>
                                              <p:spTgt spid="28"/>
                                            </p:tgtEl>
                                            <p:attrNameLst>
                                              <p:attrName>ppt_w</p:attrName>
                                            </p:attrNameLst>
                                          </p:cBhvr>
                                          <p:tavLst>
                                            <p:tav tm="0">
                                              <p:val>
                                                <p:fltVal val="0"/>
                                              </p:val>
                                            </p:tav>
                                            <p:tav tm="100000">
                                              <p:val>
                                                <p:strVal val="#ppt_w"/>
                                              </p:val>
                                            </p:tav>
                                          </p:tavLst>
                                        </p:anim>
                                        <p:anim calcmode="lin" valueType="num">
                                          <p:cBhvr>
                                            <p:cTn id="44" dur="300" fill="hold"/>
                                            <p:tgtEl>
                                              <p:spTgt spid="28"/>
                                            </p:tgtEl>
                                            <p:attrNameLst>
                                              <p:attrName>ppt_h</p:attrName>
                                            </p:attrNameLst>
                                          </p:cBhvr>
                                          <p:tavLst>
                                            <p:tav tm="0">
                                              <p:val>
                                                <p:fltVal val="0"/>
                                              </p:val>
                                            </p:tav>
                                            <p:tav tm="100000">
                                              <p:val>
                                                <p:strVal val="#ppt_h"/>
                                              </p:val>
                                            </p:tav>
                                          </p:tavLst>
                                        </p:anim>
                                        <p:animEffect transition="in" filter="fade">
                                          <p:cBhvr>
                                            <p:cTn id="45" dur="300"/>
                                            <p:tgtEl>
                                              <p:spTgt spid="28"/>
                                            </p:tgtEl>
                                          </p:cBhvr>
                                        </p:animEffect>
                                      </p:childTnLst>
                                    </p:cTn>
                                  </p:par>
                                  <p:par>
                                    <p:cTn id="46" presetID="6" presetClass="emph" presetSubtype="0" autoRev="1" fill="hold" grpId="1" nodeType="withEffect">
                                      <p:stCondLst>
                                        <p:cond delay="700"/>
                                      </p:stCondLst>
                                      <p:childTnLst>
                                        <p:animScale>
                                          <p:cBhvr>
                                            <p:cTn id="47" dur="150" fill="hold"/>
                                            <p:tgtEl>
                                              <p:spTgt spid="28"/>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300" fill="hold"/>
                                            <p:tgtEl>
                                              <p:spTgt spid="15"/>
                                            </p:tgtEl>
                                            <p:attrNameLst>
                                              <p:attrName>ppt_w</p:attrName>
                                            </p:attrNameLst>
                                          </p:cBhvr>
                                          <p:tavLst>
                                            <p:tav tm="0">
                                              <p:val>
                                                <p:fltVal val="0"/>
                                              </p:val>
                                            </p:tav>
                                            <p:tav tm="100000">
                                              <p:val>
                                                <p:strVal val="#ppt_w"/>
                                              </p:val>
                                            </p:tav>
                                          </p:tavLst>
                                        </p:anim>
                                        <p:anim calcmode="lin" valueType="num">
                                          <p:cBhvr>
                                            <p:cTn id="51" dur="300" fill="hold"/>
                                            <p:tgtEl>
                                              <p:spTgt spid="15"/>
                                            </p:tgtEl>
                                            <p:attrNameLst>
                                              <p:attrName>ppt_h</p:attrName>
                                            </p:attrNameLst>
                                          </p:cBhvr>
                                          <p:tavLst>
                                            <p:tav tm="0">
                                              <p:val>
                                                <p:fltVal val="0"/>
                                              </p:val>
                                            </p:tav>
                                            <p:tav tm="100000">
                                              <p:val>
                                                <p:strVal val="#ppt_h"/>
                                              </p:val>
                                            </p:tav>
                                          </p:tavLst>
                                        </p:anim>
                                        <p:animEffect transition="in" filter="fade">
                                          <p:cBhvr>
                                            <p:cTn id="52" dur="300"/>
                                            <p:tgtEl>
                                              <p:spTgt spid="15"/>
                                            </p:tgtEl>
                                          </p:cBhvr>
                                        </p:animEffect>
                                      </p:childTnLst>
                                    </p:cTn>
                                  </p:par>
                                  <p:par>
                                    <p:cTn id="53" presetID="6" presetClass="emph" presetSubtype="0" autoRev="1" fill="hold" grpId="1" nodeType="withEffect">
                                      <p:stCondLst>
                                        <p:cond delay="700"/>
                                      </p:stCondLst>
                                      <p:childTnLst>
                                        <p:animScale>
                                          <p:cBhvr>
                                            <p:cTn id="54" dur="150" fill="hold"/>
                                            <p:tgtEl>
                                              <p:spTgt spid="15"/>
                                            </p:tgtEl>
                                          </p:cBhvr>
                                          <p:by x="110000" y="110000"/>
                                        </p:animScale>
                                      </p:childTnLst>
                                    </p:cTn>
                                  </p:par>
                                </p:childTnLst>
                              </p:cTn>
                            </p:par>
                            <p:par>
                              <p:cTn id="55" fill="hold">
                                <p:stCondLst>
                                  <p:cond delay="1300"/>
                                </p:stCondLst>
                                <p:childTnLst>
                                  <p:par>
                                    <p:cTn id="56" presetID="23" presetClass="entr" presetSubtype="528"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 calcmode="lin" valueType="num">
                                          <p:cBhvr>
                                            <p:cTn id="60" dur="500" fill="hold"/>
                                            <p:tgtEl>
                                              <p:spTgt spid="39"/>
                                            </p:tgtEl>
                                            <p:attrNameLst>
                                              <p:attrName>ppt_x</p:attrName>
                                            </p:attrNameLst>
                                          </p:cBhvr>
                                          <p:tavLst>
                                            <p:tav tm="0">
                                              <p:val>
                                                <p:fltVal val="0.5"/>
                                              </p:val>
                                            </p:tav>
                                            <p:tav tm="100000">
                                              <p:val>
                                                <p:strVal val="#ppt_x"/>
                                              </p:val>
                                            </p:tav>
                                          </p:tavLst>
                                        </p:anim>
                                        <p:anim calcmode="lin" valueType="num">
                                          <p:cBhvr>
                                            <p:cTn id="61" dur="500" fill="hold"/>
                                            <p:tgtEl>
                                              <p:spTgt spid="39"/>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60"/>
                                            </p:tgtEl>
                                            <p:attrNameLst>
                                              <p:attrName>style.visibility</p:attrName>
                                            </p:attrNameLst>
                                          </p:cBhvr>
                                          <p:to>
                                            <p:strVal val="visible"/>
                                          </p:to>
                                        </p:set>
                                        <p:anim calcmode="lin" valueType="num">
                                          <p:cBhvr>
                                            <p:cTn id="64" dur="500" fill="hold"/>
                                            <p:tgtEl>
                                              <p:spTgt spid="60"/>
                                            </p:tgtEl>
                                            <p:attrNameLst>
                                              <p:attrName>ppt_w</p:attrName>
                                            </p:attrNameLst>
                                          </p:cBhvr>
                                          <p:tavLst>
                                            <p:tav tm="0">
                                              <p:val>
                                                <p:fltVal val="0"/>
                                              </p:val>
                                            </p:tav>
                                            <p:tav tm="100000">
                                              <p:val>
                                                <p:strVal val="#ppt_w"/>
                                              </p:val>
                                            </p:tav>
                                          </p:tavLst>
                                        </p:anim>
                                        <p:anim calcmode="lin" valueType="num">
                                          <p:cBhvr>
                                            <p:cTn id="65" dur="500" fill="hold"/>
                                            <p:tgtEl>
                                              <p:spTgt spid="60"/>
                                            </p:tgtEl>
                                            <p:attrNameLst>
                                              <p:attrName>ppt_h</p:attrName>
                                            </p:attrNameLst>
                                          </p:cBhvr>
                                          <p:tavLst>
                                            <p:tav tm="0">
                                              <p:val>
                                                <p:fltVal val="0"/>
                                              </p:val>
                                            </p:tav>
                                            <p:tav tm="100000">
                                              <p:val>
                                                <p:strVal val="#ppt_h"/>
                                              </p:val>
                                            </p:tav>
                                          </p:tavLst>
                                        </p:anim>
                                        <p:anim calcmode="lin" valueType="num">
                                          <p:cBhvr>
                                            <p:cTn id="66" dur="500" fill="hold"/>
                                            <p:tgtEl>
                                              <p:spTgt spid="60"/>
                                            </p:tgtEl>
                                            <p:attrNameLst>
                                              <p:attrName>ppt_x</p:attrName>
                                            </p:attrNameLst>
                                          </p:cBhvr>
                                          <p:tavLst>
                                            <p:tav tm="0">
                                              <p:val>
                                                <p:fltVal val="0.5"/>
                                              </p:val>
                                            </p:tav>
                                            <p:tav tm="100000">
                                              <p:val>
                                                <p:strVal val="#ppt_x"/>
                                              </p:val>
                                            </p:tav>
                                          </p:tavLst>
                                        </p:anim>
                                        <p:anim calcmode="lin" valueType="num">
                                          <p:cBhvr>
                                            <p:cTn id="67" dur="500" fill="hold"/>
                                            <p:tgtEl>
                                              <p:spTgt spid="60"/>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700"/>
                                      </p:stCondLst>
                                      <p:childTnLst>
                                        <p:set>
                                          <p:cBhvr>
                                            <p:cTn id="69" dur="1" fill="hold">
                                              <p:stCondLst>
                                                <p:cond delay="0"/>
                                              </p:stCondLst>
                                            </p:cTn>
                                            <p:tgtEl>
                                              <p:spTgt spid="63"/>
                                            </p:tgtEl>
                                            <p:attrNameLst>
                                              <p:attrName>style.visibility</p:attrName>
                                            </p:attrNameLst>
                                          </p:cBhvr>
                                          <p:to>
                                            <p:strVal val="visible"/>
                                          </p:to>
                                        </p:set>
                                        <p:anim calcmode="lin" valueType="num">
                                          <p:cBhvr>
                                            <p:cTn id="70" dur="500" fill="hold"/>
                                            <p:tgtEl>
                                              <p:spTgt spid="63"/>
                                            </p:tgtEl>
                                            <p:attrNameLst>
                                              <p:attrName>ppt_w</p:attrName>
                                            </p:attrNameLst>
                                          </p:cBhvr>
                                          <p:tavLst>
                                            <p:tav tm="0">
                                              <p:val>
                                                <p:fltVal val="0"/>
                                              </p:val>
                                            </p:tav>
                                            <p:tav tm="100000">
                                              <p:val>
                                                <p:strVal val="#ppt_w"/>
                                              </p:val>
                                            </p:tav>
                                          </p:tavLst>
                                        </p:anim>
                                        <p:anim calcmode="lin" valueType="num">
                                          <p:cBhvr>
                                            <p:cTn id="71" dur="500" fill="hold"/>
                                            <p:tgtEl>
                                              <p:spTgt spid="63"/>
                                            </p:tgtEl>
                                            <p:attrNameLst>
                                              <p:attrName>ppt_h</p:attrName>
                                            </p:attrNameLst>
                                          </p:cBhvr>
                                          <p:tavLst>
                                            <p:tav tm="0">
                                              <p:val>
                                                <p:fltVal val="0"/>
                                              </p:val>
                                            </p:tav>
                                            <p:tav tm="100000">
                                              <p:val>
                                                <p:strVal val="#ppt_h"/>
                                              </p:val>
                                            </p:tav>
                                          </p:tavLst>
                                        </p:anim>
                                        <p:anim calcmode="lin" valueType="num">
                                          <p:cBhvr>
                                            <p:cTn id="72" dur="500" fill="hold"/>
                                            <p:tgtEl>
                                              <p:spTgt spid="63"/>
                                            </p:tgtEl>
                                            <p:attrNameLst>
                                              <p:attrName>ppt_x</p:attrName>
                                            </p:attrNameLst>
                                          </p:cBhvr>
                                          <p:tavLst>
                                            <p:tav tm="0">
                                              <p:val>
                                                <p:fltVal val="0.5"/>
                                              </p:val>
                                            </p:tav>
                                            <p:tav tm="100000">
                                              <p:val>
                                                <p:strVal val="#ppt_x"/>
                                              </p:val>
                                            </p:tav>
                                          </p:tavLst>
                                        </p:anim>
                                        <p:anim calcmode="lin" valueType="num">
                                          <p:cBhvr>
                                            <p:cTn id="73" dur="500" fill="hold"/>
                                            <p:tgtEl>
                                              <p:spTgt spid="63"/>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3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 calcmode="lin" valueType="num">
                                          <p:cBhvr>
                                            <p:cTn id="78" dur="500" fill="hold"/>
                                            <p:tgtEl>
                                              <p:spTgt spid="66"/>
                                            </p:tgtEl>
                                            <p:attrNameLst>
                                              <p:attrName>ppt_x</p:attrName>
                                            </p:attrNameLst>
                                          </p:cBhvr>
                                          <p:tavLst>
                                            <p:tav tm="0">
                                              <p:val>
                                                <p:fltVal val="0.5"/>
                                              </p:val>
                                            </p:tav>
                                            <p:tav tm="100000">
                                              <p:val>
                                                <p:strVal val="#ppt_x"/>
                                              </p:val>
                                            </p:tav>
                                          </p:tavLst>
                                        </p:anim>
                                        <p:anim calcmode="lin" valueType="num">
                                          <p:cBhvr>
                                            <p:cTn id="79" dur="500" fill="hold"/>
                                            <p:tgtEl>
                                              <p:spTgt spid="66"/>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100"/>
                                      </p:stCondLst>
                                      <p:childTnLst>
                                        <p:set>
                                          <p:cBhvr>
                                            <p:cTn id="81" dur="1" fill="hold">
                                              <p:stCondLst>
                                                <p:cond delay="0"/>
                                              </p:stCondLst>
                                            </p:cTn>
                                            <p:tgtEl>
                                              <p:spTgt spid="69"/>
                                            </p:tgtEl>
                                            <p:attrNameLst>
                                              <p:attrName>style.visibility</p:attrName>
                                            </p:attrNameLst>
                                          </p:cBhvr>
                                          <p:to>
                                            <p:strVal val="visible"/>
                                          </p:to>
                                        </p:set>
                                        <p:anim calcmode="lin" valueType="num">
                                          <p:cBhvr>
                                            <p:cTn id="82" dur="500" fill="hold"/>
                                            <p:tgtEl>
                                              <p:spTgt spid="69"/>
                                            </p:tgtEl>
                                            <p:attrNameLst>
                                              <p:attrName>ppt_w</p:attrName>
                                            </p:attrNameLst>
                                          </p:cBhvr>
                                          <p:tavLst>
                                            <p:tav tm="0">
                                              <p:val>
                                                <p:fltVal val="0"/>
                                              </p:val>
                                            </p:tav>
                                            <p:tav tm="100000">
                                              <p:val>
                                                <p:strVal val="#ppt_w"/>
                                              </p:val>
                                            </p:tav>
                                          </p:tavLst>
                                        </p:anim>
                                        <p:anim calcmode="lin" valueType="num">
                                          <p:cBhvr>
                                            <p:cTn id="83" dur="500" fill="hold"/>
                                            <p:tgtEl>
                                              <p:spTgt spid="69"/>
                                            </p:tgtEl>
                                            <p:attrNameLst>
                                              <p:attrName>ppt_h</p:attrName>
                                            </p:attrNameLst>
                                          </p:cBhvr>
                                          <p:tavLst>
                                            <p:tav tm="0">
                                              <p:val>
                                                <p:fltVal val="0"/>
                                              </p:val>
                                            </p:tav>
                                            <p:tav tm="100000">
                                              <p:val>
                                                <p:strVal val="#ppt_h"/>
                                              </p:val>
                                            </p:tav>
                                          </p:tavLst>
                                        </p:anim>
                                        <p:anim calcmode="lin" valueType="num">
                                          <p:cBhvr>
                                            <p:cTn id="84" dur="500" fill="hold"/>
                                            <p:tgtEl>
                                              <p:spTgt spid="69"/>
                                            </p:tgtEl>
                                            <p:attrNameLst>
                                              <p:attrName>ppt_x</p:attrName>
                                            </p:attrNameLst>
                                          </p:cBhvr>
                                          <p:tavLst>
                                            <p:tav tm="0">
                                              <p:val>
                                                <p:fltVal val="0.5"/>
                                              </p:val>
                                            </p:tav>
                                            <p:tav tm="100000">
                                              <p:val>
                                                <p:strVal val="#ppt_x"/>
                                              </p:val>
                                            </p:tav>
                                          </p:tavLst>
                                        </p:anim>
                                        <p:anim calcmode="lin" valueType="num">
                                          <p:cBhvr>
                                            <p:cTn id="85" dur="500" fill="hold"/>
                                            <p:tgtEl>
                                              <p:spTgt spid="69"/>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72"/>
                                            </p:tgtEl>
                                            <p:attrNameLst>
                                              <p:attrName>style.visibility</p:attrName>
                                            </p:attrNameLst>
                                          </p:cBhvr>
                                          <p:to>
                                            <p:strVal val="visible"/>
                                          </p:to>
                                        </p:set>
                                        <p:anim calcmode="lin" valueType="num">
                                          <p:cBhvr>
                                            <p:cTn id="88" dur="500" fill="hold"/>
                                            <p:tgtEl>
                                              <p:spTgt spid="72"/>
                                            </p:tgtEl>
                                            <p:attrNameLst>
                                              <p:attrName>ppt_w</p:attrName>
                                            </p:attrNameLst>
                                          </p:cBhvr>
                                          <p:tavLst>
                                            <p:tav tm="0">
                                              <p:val>
                                                <p:fltVal val="0"/>
                                              </p:val>
                                            </p:tav>
                                            <p:tav tm="100000">
                                              <p:val>
                                                <p:strVal val="#ppt_w"/>
                                              </p:val>
                                            </p:tav>
                                          </p:tavLst>
                                        </p:anim>
                                        <p:anim calcmode="lin" valueType="num">
                                          <p:cBhvr>
                                            <p:cTn id="89" dur="500" fill="hold"/>
                                            <p:tgtEl>
                                              <p:spTgt spid="72"/>
                                            </p:tgtEl>
                                            <p:attrNameLst>
                                              <p:attrName>ppt_h</p:attrName>
                                            </p:attrNameLst>
                                          </p:cBhvr>
                                          <p:tavLst>
                                            <p:tav tm="0">
                                              <p:val>
                                                <p:fltVal val="0"/>
                                              </p:val>
                                            </p:tav>
                                            <p:tav tm="100000">
                                              <p:val>
                                                <p:strVal val="#ppt_h"/>
                                              </p:val>
                                            </p:tav>
                                          </p:tavLst>
                                        </p:anim>
                                        <p:anim calcmode="lin" valueType="num">
                                          <p:cBhvr>
                                            <p:cTn id="90" dur="500" fill="hold"/>
                                            <p:tgtEl>
                                              <p:spTgt spid="72"/>
                                            </p:tgtEl>
                                            <p:attrNameLst>
                                              <p:attrName>ppt_x</p:attrName>
                                            </p:attrNameLst>
                                          </p:cBhvr>
                                          <p:tavLst>
                                            <p:tav tm="0">
                                              <p:val>
                                                <p:fltVal val="0.5"/>
                                              </p:val>
                                            </p:tav>
                                            <p:tav tm="100000">
                                              <p:val>
                                                <p:strVal val="#ppt_x"/>
                                              </p:val>
                                            </p:tav>
                                          </p:tavLst>
                                        </p:anim>
                                        <p:anim calcmode="lin" valueType="num">
                                          <p:cBhvr>
                                            <p:cTn id="91" dur="500" fill="hold"/>
                                            <p:tgtEl>
                                              <p:spTgt spid="72"/>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300"/>
                                      </p:stCondLst>
                                      <p:childTnLst>
                                        <p:set>
                                          <p:cBhvr>
                                            <p:cTn id="93" dur="1" fill="hold">
                                              <p:stCondLst>
                                                <p:cond delay="0"/>
                                              </p:stCondLst>
                                            </p:cTn>
                                            <p:tgtEl>
                                              <p:spTgt spid="75"/>
                                            </p:tgtEl>
                                            <p:attrNameLst>
                                              <p:attrName>style.visibility</p:attrName>
                                            </p:attrNameLst>
                                          </p:cBhvr>
                                          <p:to>
                                            <p:strVal val="visible"/>
                                          </p:to>
                                        </p:set>
                                        <p:anim calcmode="lin" valueType="num">
                                          <p:cBhvr>
                                            <p:cTn id="94" dur="500" fill="hold"/>
                                            <p:tgtEl>
                                              <p:spTgt spid="75"/>
                                            </p:tgtEl>
                                            <p:attrNameLst>
                                              <p:attrName>ppt_w</p:attrName>
                                            </p:attrNameLst>
                                          </p:cBhvr>
                                          <p:tavLst>
                                            <p:tav tm="0">
                                              <p:val>
                                                <p:fltVal val="0"/>
                                              </p:val>
                                            </p:tav>
                                            <p:tav tm="100000">
                                              <p:val>
                                                <p:strVal val="#ppt_w"/>
                                              </p:val>
                                            </p:tav>
                                          </p:tavLst>
                                        </p:anim>
                                        <p:anim calcmode="lin" valueType="num">
                                          <p:cBhvr>
                                            <p:cTn id="95" dur="500" fill="hold"/>
                                            <p:tgtEl>
                                              <p:spTgt spid="75"/>
                                            </p:tgtEl>
                                            <p:attrNameLst>
                                              <p:attrName>ppt_h</p:attrName>
                                            </p:attrNameLst>
                                          </p:cBhvr>
                                          <p:tavLst>
                                            <p:tav tm="0">
                                              <p:val>
                                                <p:fltVal val="0"/>
                                              </p:val>
                                            </p:tav>
                                            <p:tav tm="100000">
                                              <p:val>
                                                <p:strVal val="#ppt_h"/>
                                              </p:val>
                                            </p:tav>
                                          </p:tavLst>
                                        </p:anim>
                                        <p:anim calcmode="lin" valueType="num">
                                          <p:cBhvr>
                                            <p:cTn id="96" dur="500" fill="hold"/>
                                            <p:tgtEl>
                                              <p:spTgt spid="75"/>
                                            </p:tgtEl>
                                            <p:attrNameLst>
                                              <p:attrName>ppt_x</p:attrName>
                                            </p:attrNameLst>
                                          </p:cBhvr>
                                          <p:tavLst>
                                            <p:tav tm="0">
                                              <p:val>
                                                <p:fltVal val="0.5"/>
                                              </p:val>
                                            </p:tav>
                                            <p:tav tm="100000">
                                              <p:val>
                                                <p:strVal val="#ppt_x"/>
                                              </p:val>
                                            </p:tav>
                                          </p:tavLst>
                                        </p:anim>
                                        <p:anim calcmode="lin" valueType="num">
                                          <p:cBhvr>
                                            <p:cTn id="97" dur="500" fill="hold"/>
                                            <p:tgtEl>
                                              <p:spTgt spid="75"/>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78"/>
                                            </p:tgtEl>
                                            <p:attrNameLst>
                                              <p:attrName>style.visibility</p:attrName>
                                            </p:attrNameLst>
                                          </p:cBhvr>
                                          <p:to>
                                            <p:strVal val="visible"/>
                                          </p:to>
                                        </p:set>
                                        <p:anim calcmode="lin" valueType="num">
                                          <p:cBhvr>
                                            <p:cTn id="100" dur="500" fill="hold"/>
                                            <p:tgtEl>
                                              <p:spTgt spid="78"/>
                                            </p:tgtEl>
                                            <p:attrNameLst>
                                              <p:attrName>ppt_w</p:attrName>
                                            </p:attrNameLst>
                                          </p:cBhvr>
                                          <p:tavLst>
                                            <p:tav tm="0">
                                              <p:val>
                                                <p:fltVal val="0"/>
                                              </p:val>
                                            </p:tav>
                                            <p:tav tm="100000">
                                              <p:val>
                                                <p:strVal val="#ppt_w"/>
                                              </p:val>
                                            </p:tav>
                                          </p:tavLst>
                                        </p:anim>
                                        <p:anim calcmode="lin" valueType="num">
                                          <p:cBhvr>
                                            <p:cTn id="101" dur="500" fill="hold"/>
                                            <p:tgtEl>
                                              <p:spTgt spid="78"/>
                                            </p:tgtEl>
                                            <p:attrNameLst>
                                              <p:attrName>ppt_h</p:attrName>
                                            </p:attrNameLst>
                                          </p:cBhvr>
                                          <p:tavLst>
                                            <p:tav tm="0">
                                              <p:val>
                                                <p:fltVal val="0"/>
                                              </p:val>
                                            </p:tav>
                                            <p:tav tm="100000">
                                              <p:val>
                                                <p:strVal val="#ppt_h"/>
                                              </p:val>
                                            </p:tav>
                                          </p:tavLst>
                                        </p:anim>
                                        <p:anim calcmode="lin" valueType="num">
                                          <p:cBhvr>
                                            <p:cTn id="102" dur="500" fill="hold"/>
                                            <p:tgtEl>
                                              <p:spTgt spid="78"/>
                                            </p:tgtEl>
                                            <p:attrNameLst>
                                              <p:attrName>ppt_x</p:attrName>
                                            </p:attrNameLst>
                                          </p:cBhvr>
                                          <p:tavLst>
                                            <p:tav tm="0">
                                              <p:val>
                                                <p:fltVal val="0.5"/>
                                              </p:val>
                                            </p:tav>
                                            <p:tav tm="100000">
                                              <p:val>
                                                <p:strVal val="#ppt_x"/>
                                              </p:val>
                                            </p:tav>
                                          </p:tavLst>
                                        </p:anim>
                                        <p:anim calcmode="lin" valueType="num">
                                          <p:cBhvr>
                                            <p:cTn id="103" dur="500" fill="hold"/>
                                            <p:tgtEl>
                                              <p:spTgt spid="78"/>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600"/>
                                      </p:stCondLst>
                                      <p:childTnLst>
                                        <p:set>
                                          <p:cBhvr>
                                            <p:cTn id="105" dur="1" fill="hold">
                                              <p:stCondLst>
                                                <p:cond delay="0"/>
                                              </p:stCondLst>
                                            </p:cTn>
                                            <p:tgtEl>
                                              <p:spTgt spid="81"/>
                                            </p:tgtEl>
                                            <p:attrNameLst>
                                              <p:attrName>style.visibility</p:attrName>
                                            </p:attrNameLst>
                                          </p:cBhvr>
                                          <p:to>
                                            <p:strVal val="visible"/>
                                          </p:to>
                                        </p:set>
                                        <p:anim calcmode="lin" valueType="num">
                                          <p:cBhvr>
                                            <p:cTn id="106" dur="500" fill="hold"/>
                                            <p:tgtEl>
                                              <p:spTgt spid="81"/>
                                            </p:tgtEl>
                                            <p:attrNameLst>
                                              <p:attrName>ppt_w</p:attrName>
                                            </p:attrNameLst>
                                          </p:cBhvr>
                                          <p:tavLst>
                                            <p:tav tm="0">
                                              <p:val>
                                                <p:fltVal val="0"/>
                                              </p:val>
                                            </p:tav>
                                            <p:tav tm="100000">
                                              <p:val>
                                                <p:strVal val="#ppt_w"/>
                                              </p:val>
                                            </p:tav>
                                          </p:tavLst>
                                        </p:anim>
                                        <p:anim calcmode="lin" valueType="num">
                                          <p:cBhvr>
                                            <p:cTn id="107" dur="500" fill="hold"/>
                                            <p:tgtEl>
                                              <p:spTgt spid="81"/>
                                            </p:tgtEl>
                                            <p:attrNameLst>
                                              <p:attrName>ppt_h</p:attrName>
                                            </p:attrNameLst>
                                          </p:cBhvr>
                                          <p:tavLst>
                                            <p:tav tm="0">
                                              <p:val>
                                                <p:fltVal val="0"/>
                                              </p:val>
                                            </p:tav>
                                            <p:tav tm="100000">
                                              <p:val>
                                                <p:strVal val="#ppt_h"/>
                                              </p:val>
                                            </p:tav>
                                          </p:tavLst>
                                        </p:anim>
                                        <p:anim calcmode="lin" valueType="num">
                                          <p:cBhvr>
                                            <p:cTn id="108" dur="500" fill="hold"/>
                                            <p:tgtEl>
                                              <p:spTgt spid="81"/>
                                            </p:tgtEl>
                                            <p:attrNameLst>
                                              <p:attrName>ppt_x</p:attrName>
                                            </p:attrNameLst>
                                          </p:cBhvr>
                                          <p:tavLst>
                                            <p:tav tm="0">
                                              <p:val>
                                                <p:fltVal val="0.5"/>
                                              </p:val>
                                            </p:tav>
                                            <p:tav tm="100000">
                                              <p:val>
                                                <p:strVal val="#ppt_x"/>
                                              </p:val>
                                            </p:tav>
                                          </p:tavLst>
                                        </p:anim>
                                        <p:anim calcmode="lin" valueType="num">
                                          <p:cBhvr>
                                            <p:cTn id="109" dur="500" fill="hold"/>
                                            <p:tgtEl>
                                              <p:spTgt spid="81"/>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84"/>
                                            </p:tgtEl>
                                            <p:attrNameLst>
                                              <p:attrName>style.visibility</p:attrName>
                                            </p:attrNameLst>
                                          </p:cBhvr>
                                          <p:to>
                                            <p:strVal val="visible"/>
                                          </p:to>
                                        </p:set>
                                        <p:anim calcmode="lin" valueType="num">
                                          <p:cBhvr>
                                            <p:cTn id="112" dur="500" fill="hold"/>
                                            <p:tgtEl>
                                              <p:spTgt spid="84"/>
                                            </p:tgtEl>
                                            <p:attrNameLst>
                                              <p:attrName>ppt_w</p:attrName>
                                            </p:attrNameLst>
                                          </p:cBhvr>
                                          <p:tavLst>
                                            <p:tav tm="0">
                                              <p:val>
                                                <p:fltVal val="0"/>
                                              </p:val>
                                            </p:tav>
                                            <p:tav tm="100000">
                                              <p:val>
                                                <p:strVal val="#ppt_w"/>
                                              </p:val>
                                            </p:tav>
                                          </p:tavLst>
                                        </p:anim>
                                        <p:anim calcmode="lin" valueType="num">
                                          <p:cBhvr>
                                            <p:cTn id="113" dur="500" fill="hold"/>
                                            <p:tgtEl>
                                              <p:spTgt spid="84"/>
                                            </p:tgtEl>
                                            <p:attrNameLst>
                                              <p:attrName>ppt_h</p:attrName>
                                            </p:attrNameLst>
                                          </p:cBhvr>
                                          <p:tavLst>
                                            <p:tav tm="0">
                                              <p:val>
                                                <p:fltVal val="0"/>
                                              </p:val>
                                            </p:tav>
                                            <p:tav tm="100000">
                                              <p:val>
                                                <p:strVal val="#ppt_h"/>
                                              </p:val>
                                            </p:tav>
                                          </p:tavLst>
                                        </p:anim>
                                        <p:anim calcmode="lin" valueType="num">
                                          <p:cBhvr>
                                            <p:cTn id="114" dur="500" fill="hold"/>
                                            <p:tgtEl>
                                              <p:spTgt spid="84"/>
                                            </p:tgtEl>
                                            <p:attrNameLst>
                                              <p:attrName>ppt_x</p:attrName>
                                            </p:attrNameLst>
                                          </p:cBhvr>
                                          <p:tavLst>
                                            <p:tav tm="0">
                                              <p:val>
                                                <p:fltVal val="0.5"/>
                                              </p:val>
                                            </p:tav>
                                            <p:tav tm="100000">
                                              <p:val>
                                                <p:strVal val="#ppt_x"/>
                                              </p:val>
                                            </p:tav>
                                          </p:tavLst>
                                        </p:anim>
                                        <p:anim calcmode="lin" valueType="num">
                                          <p:cBhvr>
                                            <p:cTn id="115" dur="500" fill="hold"/>
                                            <p:tgtEl>
                                              <p:spTgt spid="84"/>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87"/>
                                            </p:tgtEl>
                                            <p:attrNameLst>
                                              <p:attrName>style.visibility</p:attrName>
                                            </p:attrNameLst>
                                          </p:cBhvr>
                                          <p:to>
                                            <p:strVal val="visible"/>
                                          </p:to>
                                        </p:set>
                                        <p:anim calcmode="lin" valueType="num">
                                          <p:cBhvr>
                                            <p:cTn id="118" dur="500" fill="hold"/>
                                            <p:tgtEl>
                                              <p:spTgt spid="87"/>
                                            </p:tgtEl>
                                            <p:attrNameLst>
                                              <p:attrName>ppt_w</p:attrName>
                                            </p:attrNameLst>
                                          </p:cBhvr>
                                          <p:tavLst>
                                            <p:tav tm="0">
                                              <p:val>
                                                <p:fltVal val="0"/>
                                              </p:val>
                                            </p:tav>
                                            <p:tav tm="100000">
                                              <p:val>
                                                <p:strVal val="#ppt_w"/>
                                              </p:val>
                                            </p:tav>
                                          </p:tavLst>
                                        </p:anim>
                                        <p:anim calcmode="lin" valueType="num">
                                          <p:cBhvr>
                                            <p:cTn id="119" dur="500" fill="hold"/>
                                            <p:tgtEl>
                                              <p:spTgt spid="87"/>
                                            </p:tgtEl>
                                            <p:attrNameLst>
                                              <p:attrName>ppt_h</p:attrName>
                                            </p:attrNameLst>
                                          </p:cBhvr>
                                          <p:tavLst>
                                            <p:tav tm="0">
                                              <p:val>
                                                <p:fltVal val="0"/>
                                              </p:val>
                                            </p:tav>
                                            <p:tav tm="100000">
                                              <p:val>
                                                <p:strVal val="#ppt_h"/>
                                              </p:val>
                                            </p:tav>
                                          </p:tavLst>
                                        </p:anim>
                                        <p:anim calcmode="lin" valueType="num">
                                          <p:cBhvr>
                                            <p:cTn id="120" dur="500" fill="hold"/>
                                            <p:tgtEl>
                                              <p:spTgt spid="87"/>
                                            </p:tgtEl>
                                            <p:attrNameLst>
                                              <p:attrName>ppt_x</p:attrName>
                                            </p:attrNameLst>
                                          </p:cBhvr>
                                          <p:tavLst>
                                            <p:tav tm="0">
                                              <p:val>
                                                <p:fltVal val="0.5"/>
                                              </p:val>
                                            </p:tav>
                                            <p:tav tm="100000">
                                              <p:val>
                                                <p:strVal val="#ppt_x"/>
                                              </p:val>
                                            </p:tav>
                                          </p:tavLst>
                                        </p:anim>
                                        <p:anim calcmode="lin" valueType="num">
                                          <p:cBhvr>
                                            <p:cTn id="121" dur="500" fill="hold"/>
                                            <p:tgtEl>
                                              <p:spTgt spid="87"/>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600"/>
                                      </p:stCondLst>
                                      <p:childTnLst>
                                        <p:set>
                                          <p:cBhvr>
                                            <p:cTn id="123" dur="1" fill="hold">
                                              <p:stCondLst>
                                                <p:cond delay="0"/>
                                              </p:stCondLst>
                                            </p:cTn>
                                            <p:tgtEl>
                                              <p:spTgt spid="90"/>
                                            </p:tgtEl>
                                            <p:attrNameLst>
                                              <p:attrName>style.visibility</p:attrName>
                                            </p:attrNameLst>
                                          </p:cBhvr>
                                          <p:to>
                                            <p:strVal val="visible"/>
                                          </p:to>
                                        </p:set>
                                        <p:anim calcmode="lin" valueType="num">
                                          <p:cBhvr>
                                            <p:cTn id="124" dur="500" fill="hold"/>
                                            <p:tgtEl>
                                              <p:spTgt spid="90"/>
                                            </p:tgtEl>
                                            <p:attrNameLst>
                                              <p:attrName>ppt_w</p:attrName>
                                            </p:attrNameLst>
                                          </p:cBhvr>
                                          <p:tavLst>
                                            <p:tav tm="0">
                                              <p:val>
                                                <p:fltVal val="0"/>
                                              </p:val>
                                            </p:tav>
                                            <p:tav tm="100000">
                                              <p:val>
                                                <p:strVal val="#ppt_w"/>
                                              </p:val>
                                            </p:tav>
                                          </p:tavLst>
                                        </p:anim>
                                        <p:anim calcmode="lin" valueType="num">
                                          <p:cBhvr>
                                            <p:cTn id="125" dur="500" fill="hold"/>
                                            <p:tgtEl>
                                              <p:spTgt spid="90"/>
                                            </p:tgtEl>
                                            <p:attrNameLst>
                                              <p:attrName>ppt_h</p:attrName>
                                            </p:attrNameLst>
                                          </p:cBhvr>
                                          <p:tavLst>
                                            <p:tav tm="0">
                                              <p:val>
                                                <p:fltVal val="0"/>
                                              </p:val>
                                            </p:tav>
                                            <p:tav tm="100000">
                                              <p:val>
                                                <p:strVal val="#ppt_h"/>
                                              </p:val>
                                            </p:tav>
                                          </p:tavLst>
                                        </p:anim>
                                        <p:anim calcmode="lin" valueType="num">
                                          <p:cBhvr>
                                            <p:cTn id="126" dur="500" fill="hold"/>
                                            <p:tgtEl>
                                              <p:spTgt spid="90"/>
                                            </p:tgtEl>
                                            <p:attrNameLst>
                                              <p:attrName>ppt_x</p:attrName>
                                            </p:attrNameLst>
                                          </p:cBhvr>
                                          <p:tavLst>
                                            <p:tav tm="0">
                                              <p:val>
                                                <p:fltVal val="0.5"/>
                                              </p:val>
                                            </p:tav>
                                            <p:tav tm="100000">
                                              <p:val>
                                                <p:strVal val="#ppt_x"/>
                                              </p:val>
                                            </p:tav>
                                          </p:tavLst>
                                        </p:anim>
                                        <p:anim calcmode="lin" valueType="num">
                                          <p:cBhvr>
                                            <p:cTn id="127" dur="500" fill="hold"/>
                                            <p:tgtEl>
                                              <p:spTgt spid="90"/>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93"/>
                                            </p:tgtEl>
                                            <p:attrNameLst>
                                              <p:attrName>style.visibility</p:attrName>
                                            </p:attrNameLst>
                                          </p:cBhvr>
                                          <p:to>
                                            <p:strVal val="visible"/>
                                          </p:to>
                                        </p:set>
                                        <p:anim calcmode="lin" valueType="num">
                                          <p:cBhvr>
                                            <p:cTn id="130" dur="500" fill="hold"/>
                                            <p:tgtEl>
                                              <p:spTgt spid="93"/>
                                            </p:tgtEl>
                                            <p:attrNameLst>
                                              <p:attrName>ppt_w</p:attrName>
                                            </p:attrNameLst>
                                          </p:cBhvr>
                                          <p:tavLst>
                                            <p:tav tm="0">
                                              <p:val>
                                                <p:fltVal val="0"/>
                                              </p:val>
                                            </p:tav>
                                            <p:tav tm="100000">
                                              <p:val>
                                                <p:strVal val="#ppt_w"/>
                                              </p:val>
                                            </p:tav>
                                          </p:tavLst>
                                        </p:anim>
                                        <p:anim calcmode="lin" valueType="num">
                                          <p:cBhvr>
                                            <p:cTn id="131" dur="500" fill="hold"/>
                                            <p:tgtEl>
                                              <p:spTgt spid="93"/>
                                            </p:tgtEl>
                                            <p:attrNameLst>
                                              <p:attrName>ppt_h</p:attrName>
                                            </p:attrNameLst>
                                          </p:cBhvr>
                                          <p:tavLst>
                                            <p:tav tm="0">
                                              <p:val>
                                                <p:fltVal val="0"/>
                                              </p:val>
                                            </p:tav>
                                            <p:tav tm="100000">
                                              <p:val>
                                                <p:strVal val="#ppt_h"/>
                                              </p:val>
                                            </p:tav>
                                          </p:tavLst>
                                        </p:anim>
                                        <p:anim calcmode="lin" valueType="num">
                                          <p:cBhvr>
                                            <p:cTn id="132" dur="500" fill="hold"/>
                                            <p:tgtEl>
                                              <p:spTgt spid="93"/>
                                            </p:tgtEl>
                                            <p:attrNameLst>
                                              <p:attrName>ppt_x</p:attrName>
                                            </p:attrNameLst>
                                          </p:cBhvr>
                                          <p:tavLst>
                                            <p:tav tm="0">
                                              <p:val>
                                                <p:fltVal val="0.5"/>
                                              </p:val>
                                            </p:tav>
                                            <p:tav tm="100000">
                                              <p:val>
                                                <p:strVal val="#ppt_x"/>
                                              </p:val>
                                            </p:tav>
                                          </p:tavLst>
                                        </p:anim>
                                        <p:anim calcmode="lin" valueType="num">
                                          <p:cBhvr>
                                            <p:cTn id="133" dur="500" fill="hold"/>
                                            <p:tgtEl>
                                              <p:spTgt spid="93"/>
                                            </p:tgtEl>
                                            <p:attrNameLst>
                                              <p:attrName>ppt_y</p:attrName>
                                            </p:attrNameLst>
                                          </p:cBhvr>
                                          <p:tavLst>
                                            <p:tav tm="0">
                                              <p:val>
                                                <p:fltVal val="0.5"/>
                                              </p:val>
                                            </p:tav>
                                            <p:tav tm="100000">
                                              <p:val>
                                                <p:strVal val="#ppt_y"/>
                                              </p:val>
                                            </p:tav>
                                          </p:tavLst>
                                        </p:anim>
                                      </p:childTnLst>
                                    </p:cTn>
                                  </p:par>
                                  <p:par>
                                    <p:cTn id="134" presetID="26" presetClass="emph" presetSubtype="0" repeatCount="3000" fill="hold" nodeType="withEffect">
                                      <p:stCondLst>
                                        <p:cond delay="600"/>
                                      </p:stCondLst>
                                      <p:childTnLst>
                                        <p:animEffect transition="out" filter="fade">
                                          <p:cBhvr>
                                            <p:cTn id="135" dur="500" tmFilter="0, 0; .2, .5; .8, .5; 1, 0"/>
                                            <p:tgtEl>
                                              <p:spTgt spid="39"/>
                                            </p:tgtEl>
                                          </p:cBhvr>
                                        </p:animEffect>
                                        <p:animScale>
                                          <p:cBhvr>
                                            <p:cTn id="136" dur="250" autoRev="1" fill="hold"/>
                                            <p:tgtEl>
                                              <p:spTgt spid="39"/>
                                            </p:tgtEl>
                                          </p:cBhvr>
                                          <p:by x="105000" y="105000"/>
                                        </p:animScale>
                                      </p:childTnLst>
                                    </p:cTn>
                                  </p:par>
                                  <p:par>
                                    <p:cTn id="137" presetID="26" presetClass="emph" presetSubtype="0" repeatCount="3000" fill="hold" nodeType="withEffect">
                                      <p:stCondLst>
                                        <p:cond delay="710"/>
                                      </p:stCondLst>
                                      <p:childTnLst>
                                        <p:animEffect transition="out" filter="fade">
                                          <p:cBhvr>
                                            <p:cTn id="138" dur="500" tmFilter="0, 0; .2, .5; .8, .5; 1, 0"/>
                                            <p:tgtEl>
                                              <p:spTgt spid="78"/>
                                            </p:tgtEl>
                                          </p:cBhvr>
                                        </p:animEffect>
                                        <p:animScale>
                                          <p:cBhvr>
                                            <p:cTn id="139" dur="250" autoRev="1" fill="hold"/>
                                            <p:tgtEl>
                                              <p:spTgt spid="78"/>
                                            </p:tgtEl>
                                          </p:cBhvr>
                                          <p:by x="105000" y="105000"/>
                                        </p:animScale>
                                      </p:childTnLst>
                                    </p:cTn>
                                  </p:par>
                                  <p:par>
                                    <p:cTn id="140" presetID="26" presetClass="emph" presetSubtype="0" repeatCount="3000" fill="hold" nodeType="withEffect">
                                      <p:stCondLst>
                                        <p:cond delay="410"/>
                                      </p:stCondLst>
                                      <p:childTnLst>
                                        <p:animEffect transition="out" filter="fade">
                                          <p:cBhvr>
                                            <p:cTn id="141" dur="500" tmFilter="0, 0; .2, .5; .8, .5; 1, 0"/>
                                            <p:tgtEl>
                                              <p:spTgt spid="84"/>
                                            </p:tgtEl>
                                          </p:cBhvr>
                                        </p:animEffect>
                                        <p:animScale>
                                          <p:cBhvr>
                                            <p:cTn id="142" dur="250" autoRev="1" fill="hold"/>
                                            <p:tgtEl>
                                              <p:spTgt spid="84"/>
                                            </p:tgtEl>
                                          </p:cBhvr>
                                          <p:by x="105000" y="105000"/>
                                        </p:animScale>
                                      </p:childTnLst>
                                    </p:cTn>
                                  </p:par>
                                  <p:par>
                                    <p:cTn id="143" presetID="26" presetClass="emph" presetSubtype="0" repeatCount="3000" fill="hold" nodeType="withEffect">
                                      <p:stCondLst>
                                        <p:cond delay="810"/>
                                      </p:stCondLst>
                                      <p:childTnLst>
                                        <p:animEffect transition="out" filter="fade">
                                          <p:cBhvr>
                                            <p:cTn id="144" dur="500" tmFilter="0, 0; .2, .5; .8, .5; 1, 0"/>
                                            <p:tgtEl>
                                              <p:spTgt spid="87"/>
                                            </p:tgtEl>
                                          </p:cBhvr>
                                        </p:animEffect>
                                        <p:animScale>
                                          <p:cBhvr>
                                            <p:cTn id="145" dur="250" autoRev="1" fill="hold"/>
                                            <p:tgtEl>
                                              <p:spTgt spid="87"/>
                                            </p:tgtEl>
                                          </p:cBhvr>
                                          <p:by x="105000" y="105000"/>
                                        </p:animScale>
                                      </p:childTnLst>
                                    </p:cTn>
                                  </p:par>
                                </p:childTnLst>
                              </p:cTn>
                            </p:par>
                            <p:par>
                              <p:cTn id="146" fill="hold">
                                <p:stCondLst>
                                  <p:cond delay="3610"/>
                                </p:stCondLst>
                                <p:childTnLst>
                                  <p:par>
                                    <p:cTn id="147" presetID="10" presetClass="entr" presetSubtype="0" fill="hold" grpId="0" nodeType="afterEffect">
                                      <p:stCondLst>
                                        <p:cond delay="0"/>
                                      </p:stCondLst>
                                      <p:childTnLst>
                                        <p:set>
                                          <p:cBhvr>
                                            <p:cTn id="148" dur="1" fill="hold">
                                              <p:stCondLst>
                                                <p:cond delay="0"/>
                                              </p:stCondLst>
                                            </p:cTn>
                                            <p:tgtEl>
                                              <p:spTgt spid="59"/>
                                            </p:tgtEl>
                                            <p:attrNameLst>
                                              <p:attrName>style.visibility</p:attrName>
                                            </p:attrNameLst>
                                          </p:cBhvr>
                                          <p:to>
                                            <p:strVal val="visible"/>
                                          </p:to>
                                        </p:set>
                                        <p:animEffect transition="in" filter="fade">
                                          <p:cBhvr>
                                            <p:cTn id="149" dur="7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p:bldP spid="17" grpId="0"/>
          <p:bldP spid="24" grpId="0" animBg="1"/>
          <p:bldP spid="24" grpId="1" animBg="1"/>
          <p:bldP spid="26" grpId="0" animBg="1"/>
          <p:bldP spid="26" grpId="1" animBg="1"/>
          <p:bldP spid="28" grpId="0" animBg="1"/>
          <p:bldP spid="28" grpId="1" animBg="1"/>
          <p:bldP spid="29" grpId="0" animBg="1"/>
          <p:bldP spid="29" grpId="1" animBg="1"/>
          <p:bldP spid="30" grpId="0"/>
          <p:bldP spid="30" grpId="1"/>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2" presetClass="entr" presetSubtype="2" fill="hold" grpId="0" nodeType="withEffect">
                                      <p:stCondLst>
                                        <p:cond delay="6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600" fill="hold"/>
                                            <p:tgtEl>
                                              <p:spTgt spid="17"/>
                                            </p:tgtEl>
                                            <p:attrNameLst>
                                              <p:attrName>ppt_x</p:attrName>
                                            </p:attrNameLst>
                                          </p:cBhvr>
                                          <p:tavLst>
                                            <p:tav tm="0">
                                              <p:val>
                                                <p:strVal val="1+#ppt_w/2"/>
                                              </p:val>
                                            </p:tav>
                                            <p:tav tm="100000">
                                              <p:val>
                                                <p:strVal val="#ppt_x"/>
                                              </p:val>
                                            </p:tav>
                                          </p:tavLst>
                                        </p:anim>
                                        <p:anim calcmode="lin" valueType="num">
                                          <p:cBhvr additive="base">
                                            <p:cTn id="22" dur="6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7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600" fill="hold"/>
                                            <p:tgtEl>
                                              <p:spTgt spid="16"/>
                                            </p:tgtEl>
                                            <p:attrNameLst>
                                              <p:attrName>ppt_x</p:attrName>
                                            </p:attrNameLst>
                                          </p:cBhvr>
                                          <p:tavLst>
                                            <p:tav tm="0">
                                              <p:val>
                                                <p:strVal val="1+#ppt_w/2"/>
                                              </p:val>
                                            </p:tav>
                                            <p:tav tm="100000">
                                              <p:val>
                                                <p:strVal val="#ppt_x"/>
                                              </p:val>
                                            </p:tav>
                                          </p:tavLst>
                                        </p:anim>
                                        <p:anim calcmode="lin" valueType="num">
                                          <p:cBhvr additive="base">
                                            <p:cTn id="26" dur="600" fill="hold"/>
                                            <p:tgtEl>
                                              <p:spTgt spid="16"/>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300" fill="hold"/>
                                            <p:tgtEl>
                                              <p:spTgt spid="26"/>
                                            </p:tgtEl>
                                            <p:attrNameLst>
                                              <p:attrName>ppt_w</p:attrName>
                                            </p:attrNameLst>
                                          </p:cBhvr>
                                          <p:tavLst>
                                            <p:tav tm="0">
                                              <p:val>
                                                <p:fltVal val="0"/>
                                              </p:val>
                                            </p:tav>
                                            <p:tav tm="100000">
                                              <p:val>
                                                <p:strVal val="#ppt_w"/>
                                              </p:val>
                                            </p:tav>
                                          </p:tavLst>
                                        </p:anim>
                                        <p:anim calcmode="lin" valueType="num">
                                          <p:cBhvr>
                                            <p:cTn id="30" dur="300" fill="hold"/>
                                            <p:tgtEl>
                                              <p:spTgt spid="26"/>
                                            </p:tgtEl>
                                            <p:attrNameLst>
                                              <p:attrName>ppt_h</p:attrName>
                                            </p:attrNameLst>
                                          </p:cBhvr>
                                          <p:tavLst>
                                            <p:tav tm="0">
                                              <p:val>
                                                <p:fltVal val="0"/>
                                              </p:val>
                                            </p:tav>
                                            <p:tav tm="100000">
                                              <p:val>
                                                <p:strVal val="#ppt_h"/>
                                              </p:val>
                                            </p:tav>
                                          </p:tavLst>
                                        </p:anim>
                                        <p:animEffect transition="in" filter="fade">
                                          <p:cBhvr>
                                            <p:cTn id="31" dur="300"/>
                                            <p:tgtEl>
                                              <p:spTgt spid="26"/>
                                            </p:tgtEl>
                                          </p:cBhvr>
                                        </p:animEffect>
                                      </p:childTnLst>
                                    </p:cTn>
                                  </p:par>
                                  <p:par>
                                    <p:cTn id="32" presetID="6" presetClass="emph" presetSubtype="0" autoRev="1" fill="hold" grpId="1" nodeType="withEffect">
                                      <p:stCondLst>
                                        <p:cond delay="300"/>
                                      </p:stCondLst>
                                      <p:childTnLst>
                                        <p:animScale>
                                          <p:cBhvr>
                                            <p:cTn id="33" dur="150" fill="hold"/>
                                            <p:tgtEl>
                                              <p:spTgt spid="26"/>
                                            </p:tgtEl>
                                          </p:cBhvr>
                                          <p:by x="110000" y="110000"/>
                                        </p:animScale>
                                      </p:childTnLst>
                                    </p:cTn>
                                  </p:par>
                                  <p:par>
                                    <p:cTn id="34" presetID="53" presetClass="entr" presetSubtype="16" fill="hold" grpId="0" nodeType="withEffect">
                                      <p:stCondLst>
                                        <p:cond delay="100"/>
                                      </p:stCondLst>
                                      <p:childTnLst>
                                        <p:set>
                                          <p:cBhvr>
                                            <p:cTn id="35" dur="1" fill="hold">
                                              <p:stCondLst>
                                                <p:cond delay="0"/>
                                              </p:stCondLst>
                                            </p:cTn>
                                            <p:tgtEl>
                                              <p:spTgt spid="24"/>
                                            </p:tgtEl>
                                            <p:attrNameLst>
                                              <p:attrName>style.visibility</p:attrName>
                                            </p:attrNameLst>
                                          </p:cBhvr>
                                          <p:to>
                                            <p:strVal val="visible"/>
                                          </p:to>
                                        </p:set>
                                        <p:anim calcmode="lin" valueType="num">
                                          <p:cBhvr>
                                            <p:cTn id="36" dur="300" fill="hold"/>
                                            <p:tgtEl>
                                              <p:spTgt spid="24"/>
                                            </p:tgtEl>
                                            <p:attrNameLst>
                                              <p:attrName>ppt_w</p:attrName>
                                            </p:attrNameLst>
                                          </p:cBhvr>
                                          <p:tavLst>
                                            <p:tav tm="0">
                                              <p:val>
                                                <p:fltVal val="0"/>
                                              </p:val>
                                            </p:tav>
                                            <p:tav tm="100000">
                                              <p:val>
                                                <p:strVal val="#ppt_w"/>
                                              </p:val>
                                            </p:tav>
                                          </p:tavLst>
                                        </p:anim>
                                        <p:anim calcmode="lin" valueType="num">
                                          <p:cBhvr>
                                            <p:cTn id="37" dur="300" fill="hold"/>
                                            <p:tgtEl>
                                              <p:spTgt spid="24"/>
                                            </p:tgtEl>
                                            <p:attrNameLst>
                                              <p:attrName>ppt_h</p:attrName>
                                            </p:attrNameLst>
                                          </p:cBhvr>
                                          <p:tavLst>
                                            <p:tav tm="0">
                                              <p:val>
                                                <p:fltVal val="0"/>
                                              </p:val>
                                            </p:tav>
                                            <p:tav tm="100000">
                                              <p:val>
                                                <p:strVal val="#ppt_h"/>
                                              </p:val>
                                            </p:tav>
                                          </p:tavLst>
                                        </p:anim>
                                        <p:animEffect transition="in" filter="fade">
                                          <p:cBhvr>
                                            <p:cTn id="38" dur="300"/>
                                            <p:tgtEl>
                                              <p:spTgt spid="24"/>
                                            </p:tgtEl>
                                          </p:cBhvr>
                                        </p:animEffect>
                                      </p:childTnLst>
                                    </p:cTn>
                                  </p:par>
                                  <p:par>
                                    <p:cTn id="39" presetID="6" presetClass="emph" presetSubtype="0" autoRev="1" fill="hold" grpId="1" nodeType="withEffect">
                                      <p:stCondLst>
                                        <p:cond delay="400"/>
                                      </p:stCondLst>
                                      <p:childTnLst>
                                        <p:animScale>
                                          <p:cBhvr>
                                            <p:cTn id="40" dur="150" fill="hold"/>
                                            <p:tgtEl>
                                              <p:spTgt spid="24"/>
                                            </p:tgtEl>
                                          </p:cBhvr>
                                          <p:by x="110000" y="110000"/>
                                        </p:animScale>
                                      </p:childTnLst>
                                    </p:cTn>
                                  </p:par>
                                  <p:par>
                                    <p:cTn id="41" presetID="53" presetClass="entr" presetSubtype="16" fill="hold" grpId="0" nodeType="withEffect">
                                      <p:stCondLst>
                                        <p:cond delay="4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300" fill="hold"/>
                                            <p:tgtEl>
                                              <p:spTgt spid="28"/>
                                            </p:tgtEl>
                                            <p:attrNameLst>
                                              <p:attrName>ppt_w</p:attrName>
                                            </p:attrNameLst>
                                          </p:cBhvr>
                                          <p:tavLst>
                                            <p:tav tm="0">
                                              <p:val>
                                                <p:fltVal val="0"/>
                                              </p:val>
                                            </p:tav>
                                            <p:tav tm="100000">
                                              <p:val>
                                                <p:strVal val="#ppt_w"/>
                                              </p:val>
                                            </p:tav>
                                          </p:tavLst>
                                        </p:anim>
                                        <p:anim calcmode="lin" valueType="num">
                                          <p:cBhvr>
                                            <p:cTn id="44" dur="300" fill="hold"/>
                                            <p:tgtEl>
                                              <p:spTgt spid="28"/>
                                            </p:tgtEl>
                                            <p:attrNameLst>
                                              <p:attrName>ppt_h</p:attrName>
                                            </p:attrNameLst>
                                          </p:cBhvr>
                                          <p:tavLst>
                                            <p:tav tm="0">
                                              <p:val>
                                                <p:fltVal val="0"/>
                                              </p:val>
                                            </p:tav>
                                            <p:tav tm="100000">
                                              <p:val>
                                                <p:strVal val="#ppt_h"/>
                                              </p:val>
                                            </p:tav>
                                          </p:tavLst>
                                        </p:anim>
                                        <p:animEffect transition="in" filter="fade">
                                          <p:cBhvr>
                                            <p:cTn id="45" dur="300"/>
                                            <p:tgtEl>
                                              <p:spTgt spid="28"/>
                                            </p:tgtEl>
                                          </p:cBhvr>
                                        </p:animEffect>
                                      </p:childTnLst>
                                    </p:cTn>
                                  </p:par>
                                  <p:par>
                                    <p:cTn id="46" presetID="6" presetClass="emph" presetSubtype="0" autoRev="1" fill="hold" grpId="1" nodeType="withEffect">
                                      <p:stCondLst>
                                        <p:cond delay="700"/>
                                      </p:stCondLst>
                                      <p:childTnLst>
                                        <p:animScale>
                                          <p:cBhvr>
                                            <p:cTn id="47" dur="150" fill="hold"/>
                                            <p:tgtEl>
                                              <p:spTgt spid="28"/>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300" fill="hold"/>
                                            <p:tgtEl>
                                              <p:spTgt spid="15"/>
                                            </p:tgtEl>
                                            <p:attrNameLst>
                                              <p:attrName>ppt_w</p:attrName>
                                            </p:attrNameLst>
                                          </p:cBhvr>
                                          <p:tavLst>
                                            <p:tav tm="0">
                                              <p:val>
                                                <p:fltVal val="0"/>
                                              </p:val>
                                            </p:tav>
                                            <p:tav tm="100000">
                                              <p:val>
                                                <p:strVal val="#ppt_w"/>
                                              </p:val>
                                            </p:tav>
                                          </p:tavLst>
                                        </p:anim>
                                        <p:anim calcmode="lin" valueType="num">
                                          <p:cBhvr>
                                            <p:cTn id="51" dur="300" fill="hold"/>
                                            <p:tgtEl>
                                              <p:spTgt spid="15"/>
                                            </p:tgtEl>
                                            <p:attrNameLst>
                                              <p:attrName>ppt_h</p:attrName>
                                            </p:attrNameLst>
                                          </p:cBhvr>
                                          <p:tavLst>
                                            <p:tav tm="0">
                                              <p:val>
                                                <p:fltVal val="0"/>
                                              </p:val>
                                            </p:tav>
                                            <p:tav tm="100000">
                                              <p:val>
                                                <p:strVal val="#ppt_h"/>
                                              </p:val>
                                            </p:tav>
                                          </p:tavLst>
                                        </p:anim>
                                        <p:animEffect transition="in" filter="fade">
                                          <p:cBhvr>
                                            <p:cTn id="52" dur="300"/>
                                            <p:tgtEl>
                                              <p:spTgt spid="15"/>
                                            </p:tgtEl>
                                          </p:cBhvr>
                                        </p:animEffect>
                                      </p:childTnLst>
                                    </p:cTn>
                                  </p:par>
                                  <p:par>
                                    <p:cTn id="53" presetID="6" presetClass="emph" presetSubtype="0" autoRev="1" fill="hold" grpId="1" nodeType="withEffect">
                                      <p:stCondLst>
                                        <p:cond delay="700"/>
                                      </p:stCondLst>
                                      <p:childTnLst>
                                        <p:animScale>
                                          <p:cBhvr>
                                            <p:cTn id="54" dur="150" fill="hold"/>
                                            <p:tgtEl>
                                              <p:spTgt spid="15"/>
                                            </p:tgtEl>
                                          </p:cBhvr>
                                          <p:by x="110000" y="110000"/>
                                        </p:animScale>
                                      </p:childTnLst>
                                    </p:cTn>
                                  </p:par>
                                </p:childTnLst>
                              </p:cTn>
                            </p:par>
                            <p:par>
                              <p:cTn id="55" fill="hold">
                                <p:stCondLst>
                                  <p:cond delay="1300"/>
                                </p:stCondLst>
                                <p:childTnLst>
                                  <p:par>
                                    <p:cTn id="56" presetID="23" presetClass="entr" presetSubtype="528"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 calcmode="lin" valueType="num">
                                          <p:cBhvr>
                                            <p:cTn id="60" dur="500" fill="hold"/>
                                            <p:tgtEl>
                                              <p:spTgt spid="39"/>
                                            </p:tgtEl>
                                            <p:attrNameLst>
                                              <p:attrName>ppt_x</p:attrName>
                                            </p:attrNameLst>
                                          </p:cBhvr>
                                          <p:tavLst>
                                            <p:tav tm="0">
                                              <p:val>
                                                <p:fltVal val="0.5"/>
                                              </p:val>
                                            </p:tav>
                                            <p:tav tm="100000">
                                              <p:val>
                                                <p:strVal val="#ppt_x"/>
                                              </p:val>
                                            </p:tav>
                                          </p:tavLst>
                                        </p:anim>
                                        <p:anim calcmode="lin" valueType="num">
                                          <p:cBhvr>
                                            <p:cTn id="61" dur="500" fill="hold"/>
                                            <p:tgtEl>
                                              <p:spTgt spid="39"/>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60"/>
                                            </p:tgtEl>
                                            <p:attrNameLst>
                                              <p:attrName>style.visibility</p:attrName>
                                            </p:attrNameLst>
                                          </p:cBhvr>
                                          <p:to>
                                            <p:strVal val="visible"/>
                                          </p:to>
                                        </p:set>
                                        <p:anim calcmode="lin" valueType="num">
                                          <p:cBhvr>
                                            <p:cTn id="64" dur="500" fill="hold"/>
                                            <p:tgtEl>
                                              <p:spTgt spid="60"/>
                                            </p:tgtEl>
                                            <p:attrNameLst>
                                              <p:attrName>ppt_w</p:attrName>
                                            </p:attrNameLst>
                                          </p:cBhvr>
                                          <p:tavLst>
                                            <p:tav tm="0">
                                              <p:val>
                                                <p:fltVal val="0"/>
                                              </p:val>
                                            </p:tav>
                                            <p:tav tm="100000">
                                              <p:val>
                                                <p:strVal val="#ppt_w"/>
                                              </p:val>
                                            </p:tav>
                                          </p:tavLst>
                                        </p:anim>
                                        <p:anim calcmode="lin" valueType="num">
                                          <p:cBhvr>
                                            <p:cTn id="65" dur="500" fill="hold"/>
                                            <p:tgtEl>
                                              <p:spTgt spid="60"/>
                                            </p:tgtEl>
                                            <p:attrNameLst>
                                              <p:attrName>ppt_h</p:attrName>
                                            </p:attrNameLst>
                                          </p:cBhvr>
                                          <p:tavLst>
                                            <p:tav tm="0">
                                              <p:val>
                                                <p:fltVal val="0"/>
                                              </p:val>
                                            </p:tav>
                                            <p:tav tm="100000">
                                              <p:val>
                                                <p:strVal val="#ppt_h"/>
                                              </p:val>
                                            </p:tav>
                                          </p:tavLst>
                                        </p:anim>
                                        <p:anim calcmode="lin" valueType="num">
                                          <p:cBhvr>
                                            <p:cTn id="66" dur="500" fill="hold"/>
                                            <p:tgtEl>
                                              <p:spTgt spid="60"/>
                                            </p:tgtEl>
                                            <p:attrNameLst>
                                              <p:attrName>ppt_x</p:attrName>
                                            </p:attrNameLst>
                                          </p:cBhvr>
                                          <p:tavLst>
                                            <p:tav tm="0">
                                              <p:val>
                                                <p:fltVal val="0.5"/>
                                              </p:val>
                                            </p:tav>
                                            <p:tav tm="100000">
                                              <p:val>
                                                <p:strVal val="#ppt_x"/>
                                              </p:val>
                                            </p:tav>
                                          </p:tavLst>
                                        </p:anim>
                                        <p:anim calcmode="lin" valueType="num">
                                          <p:cBhvr>
                                            <p:cTn id="67" dur="500" fill="hold"/>
                                            <p:tgtEl>
                                              <p:spTgt spid="60"/>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700"/>
                                      </p:stCondLst>
                                      <p:childTnLst>
                                        <p:set>
                                          <p:cBhvr>
                                            <p:cTn id="69" dur="1" fill="hold">
                                              <p:stCondLst>
                                                <p:cond delay="0"/>
                                              </p:stCondLst>
                                            </p:cTn>
                                            <p:tgtEl>
                                              <p:spTgt spid="63"/>
                                            </p:tgtEl>
                                            <p:attrNameLst>
                                              <p:attrName>style.visibility</p:attrName>
                                            </p:attrNameLst>
                                          </p:cBhvr>
                                          <p:to>
                                            <p:strVal val="visible"/>
                                          </p:to>
                                        </p:set>
                                        <p:anim calcmode="lin" valueType="num">
                                          <p:cBhvr>
                                            <p:cTn id="70" dur="500" fill="hold"/>
                                            <p:tgtEl>
                                              <p:spTgt spid="63"/>
                                            </p:tgtEl>
                                            <p:attrNameLst>
                                              <p:attrName>ppt_w</p:attrName>
                                            </p:attrNameLst>
                                          </p:cBhvr>
                                          <p:tavLst>
                                            <p:tav tm="0">
                                              <p:val>
                                                <p:fltVal val="0"/>
                                              </p:val>
                                            </p:tav>
                                            <p:tav tm="100000">
                                              <p:val>
                                                <p:strVal val="#ppt_w"/>
                                              </p:val>
                                            </p:tav>
                                          </p:tavLst>
                                        </p:anim>
                                        <p:anim calcmode="lin" valueType="num">
                                          <p:cBhvr>
                                            <p:cTn id="71" dur="500" fill="hold"/>
                                            <p:tgtEl>
                                              <p:spTgt spid="63"/>
                                            </p:tgtEl>
                                            <p:attrNameLst>
                                              <p:attrName>ppt_h</p:attrName>
                                            </p:attrNameLst>
                                          </p:cBhvr>
                                          <p:tavLst>
                                            <p:tav tm="0">
                                              <p:val>
                                                <p:fltVal val="0"/>
                                              </p:val>
                                            </p:tav>
                                            <p:tav tm="100000">
                                              <p:val>
                                                <p:strVal val="#ppt_h"/>
                                              </p:val>
                                            </p:tav>
                                          </p:tavLst>
                                        </p:anim>
                                        <p:anim calcmode="lin" valueType="num">
                                          <p:cBhvr>
                                            <p:cTn id="72" dur="500" fill="hold"/>
                                            <p:tgtEl>
                                              <p:spTgt spid="63"/>
                                            </p:tgtEl>
                                            <p:attrNameLst>
                                              <p:attrName>ppt_x</p:attrName>
                                            </p:attrNameLst>
                                          </p:cBhvr>
                                          <p:tavLst>
                                            <p:tav tm="0">
                                              <p:val>
                                                <p:fltVal val="0.5"/>
                                              </p:val>
                                            </p:tav>
                                            <p:tav tm="100000">
                                              <p:val>
                                                <p:strVal val="#ppt_x"/>
                                              </p:val>
                                            </p:tav>
                                          </p:tavLst>
                                        </p:anim>
                                        <p:anim calcmode="lin" valueType="num">
                                          <p:cBhvr>
                                            <p:cTn id="73" dur="500" fill="hold"/>
                                            <p:tgtEl>
                                              <p:spTgt spid="63"/>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3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 calcmode="lin" valueType="num">
                                          <p:cBhvr>
                                            <p:cTn id="78" dur="500" fill="hold"/>
                                            <p:tgtEl>
                                              <p:spTgt spid="66"/>
                                            </p:tgtEl>
                                            <p:attrNameLst>
                                              <p:attrName>ppt_x</p:attrName>
                                            </p:attrNameLst>
                                          </p:cBhvr>
                                          <p:tavLst>
                                            <p:tav tm="0">
                                              <p:val>
                                                <p:fltVal val="0.5"/>
                                              </p:val>
                                            </p:tav>
                                            <p:tav tm="100000">
                                              <p:val>
                                                <p:strVal val="#ppt_x"/>
                                              </p:val>
                                            </p:tav>
                                          </p:tavLst>
                                        </p:anim>
                                        <p:anim calcmode="lin" valueType="num">
                                          <p:cBhvr>
                                            <p:cTn id="79" dur="500" fill="hold"/>
                                            <p:tgtEl>
                                              <p:spTgt spid="66"/>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100"/>
                                      </p:stCondLst>
                                      <p:childTnLst>
                                        <p:set>
                                          <p:cBhvr>
                                            <p:cTn id="81" dur="1" fill="hold">
                                              <p:stCondLst>
                                                <p:cond delay="0"/>
                                              </p:stCondLst>
                                            </p:cTn>
                                            <p:tgtEl>
                                              <p:spTgt spid="69"/>
                                            </p:tgtEl>
                                            <p:attrNameLst>
                                              <p:attrName>style.visibility</p:attrName>
                                            </p:attrNameLst>
                                          </p:cBhvr>
                                          <p:to>
                                            <p:strVal val="visible"/>
                                          </p:to>
                                        </p:set>
                                        <p:anim calcmode="lin" valueType="num">
                                          <p:cBhvr>
                                            <p:cTn id="82" dur="500" fill="hold"/>
                                            <p:tgtEl>
                                              <p:spTgt spid="69"/>
                                            </p:tgtEl>
                                            <p:attrNameLst>
                                              <p:attrName>ppt_w</p:attrName>
                                            </p:attrNameLst>
                                          </p:cBhvr>
                                          <p:tavLst>
                                            <p:tav tm="0">
                                              <p:val>
                                                <p:fltVal val="0"/>
                                              </p:val>
                                            </p:tav>
                                            <p:tav tm="100000">
                                              <p:val>
                                                <p:strVal val="#ppt_w"/>
                                              </p:val>
                                            </p:tav>
                                          </p:tavLst>
                                        </p:anim>
                                        <p:anim calcmode="lin" valueType="num">
                                          <p:cBhvr>
                                            <p:cTn id="83" dur="500" fill="hold"/>
                                            <p:tgtEl>
                                              <p:spTgt spid="69"/>
                                            </p:tgtEl>
                                            <p:attrNameLst>
                                              <p:attrName>ppt_h</p:attrName>
                                            </p:attrNameLst>
                                          </p:cBhvr>
                                          <p:tavLst>
                                            <p:tav tm="0">
                                              <p:val>
                                                <p:fltVal val="0"/>
                                              </p:val>
                                            </p:tav>
                                            <p:tav tm="100000">
                                              <p:val>
                                                <p:strVal val="#ppt_h"/>
                                              </p:val>
                                            </p:tav>
                                          </p:tavLst>
                                        </p:anim>
                                        <p:anim calcmode="lin" valueType="num">
                                          <p:cBhvr>
                                            <p:cTn id="84" dur="500" fill="hold"/>
                                            <p:tgtEl>
                                              <p:spTgt spid="69"/>
                                            </p:tgtEl>
                                            <p:attrNameLst>
                                              <p:attrName>ppt_x</p:attrName>
                                            </p:attrNameLst>
                                          </p:cBhvr>
                                          <p:tavLst>
                                            <p:tav tm="0">
                                              <p:val>
                                                <p:fltVal val="0.5"/>
                                              </p:val>
                                            </p:tav>
                                            <p:tav tm="100000">
                                              <p:val>
                                                <p:strVal val="#ppt_x"/>
                                              </p:val>
                                            </p:tav>
                                          </p:tavLst>
                                        </p:anim>
                                        <p:anim calcmode="lin" valueType="num">
                                          <p:cBhvr>
                                            <p:cTn id="85" dur="500" fill="hold"/>
                                            <p:tgtEl>
                                              <p:spTgt spid="69"/>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72"/>
                                            </p:tgtEl>
                                            <p:attrNameLst>
                                              <p:attrName>style.visibility</p:attrName>
                                            </p:attrNameLst>
                                          </p:cBhvr>
                                          <p:to>
                                            <p:strVal val="visible"/>
                                          </p:to>
                                        </p:set>
                                        <p:anim calcmode="lin" valueType="num">
                                          <p:cBhvr>
                                            <p:cTn id="88" dur="500" fill="hold"/>
                                            <p:tgtEl>
                                              <p:spTgt spid="72"/>
                                            </p:tgtEl>
                                            <p:attrNameLst>
                                              <p:attrName>ppt_w</p:attrName>
                                            </p:attrNameLst>
                                          </p:cBhvr>
                                          <p:tavLst>
                                            <p:tav tm="0">
                                              <p:val>
                                                <p:fltVal val="0"/>
                                              </p:val>
                                            </p:tav>
                                            <p:tav tm="100000">
                                              <p:val>
                                                <p:strVal val="#ppt_w"/>
                                              </p:val>
                                            </p:tav>
                                          </p:tavLst>
                                        </p:anim>
                                        <p:anim calcmode="lin" valueType="num">
                                          <p:cBhvr>
                                            <p:cTn id="89" dur="500" fill="hold"/>
                                            <p:tgtEl>
                                              <p:spTgt spid="72"/>
                                            </p:tgtEl>
                                            <p:attrNameLst>
                                              <p:attrName>ppt_h</p:attrName>
                                            </p:attrNameLst>
                                          </p:cBhvr>
                                          <p:tavLst>
                                            <p:tav tm="0">
                                              <p:val>
                                                <p:fltVal val="0"/>
                                              </p:val>
                                            </p:tav>
                                            <p:tav tm="100000">
                                              <p:val>
                                                <p:strVal val="#ppt_h"/>
                                              </p:val>
                                            </p:tav>
                                          </p:tavLst>
                                        </p:anim>
                                        <p:anim calcmode="lin" valueType="num">
                                          <p:cBhvr>
                                            <p:cTn id="90" dur="500" fill="hold"/>
                                            <p:tgtEl>
                                              <p:spTgt spid="72"/>
                                            </p:tgtEl>
                                            <p:attrNameLst>
                                              <p:attrName>ppt_x</p:attrName>
                                            </p:attrNameLst>
                                          </p:cBhvr>
                                          <p:tavLst>
                                            <p:tav tm="0">
                                              <p:val>
                                                <p:fltVal val="0.5"/>
                                              </p:val>
                                            </p:tav>
                                            <p:tav tm="100000">
                                              <p:val>
                                                <p:strVal val="#ppt_x"/>
                                              </p:val>
                                            </p:tav>
                                          </p:tavLst>
                                        </p:anim>
                                        <p:anim calcmode="lin" valueType="num">
                                          <p:cBhvr>
                                            <p:cTn id="91" dur="500" fill="hold"/>
                                            <p:tgtEl>
                                              <p:spTgt spid="72"/>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300"/>
                                      </p:stCondLst>
                                      <p:childTnLst>
                                        <p:set>
                                          <p:cBhvr>
                                            <p:cTn id="93" dur="1" fill="hold">
                                              <p:stCondLst>
                                                <p:cond delay="0"/>
                                              </p:stCondLst>
                                            </p:cTn>
                                            <p:tgtEl>
                                              <p:spTgt spid="75"/>
                                            </p:tgtEl>
                                            <p:attrNameLst>
                                              <p:attrName>style.visibility</p:attrName>
                                            </p:attrNameLst>
                                          </p:cBhvr>
                                          <p:to>
                                            <p:strVal val="visible"/>
                                          </p:to>
                                        </p:set>
                                        <p:anim calcmode="lin" valueType="num">
                                          <p:cBhvr>
                                            <p:cTn id="94" dur="500" fill="hold"/>
                                            <p:tgtEl>
                                              <p:spTgt spid="75"/>
                                            </p:tgtEl>
                                            <p:attrNameLst>
                                              <p:attrName>ppt_w</p:attrName>
                                            </p:attrNameLst>
                                          </p:cBhvr>
                                          <p:tavLst>
                                            <p:tav tm="0">
                                              <p:val>
                                                <p:fltVal val="0"/>
                                              </p:val>
                                            </p:tav>
                                            <p:tav tm="100000">
                                              <p:val>
                                                <p:strVal val="#ppt_w"/>
                                              </p:val>
                                            </p:tav>
                                          </p:tavLst>
                                        </p:anim>
                                        <p:anim calcmode="lin" valueType="num">
                                          <p:cBhvr>
                                            <p:cTn id="95" dur="500" fill="hold"/>
                                            <p:tgtEl>
                                              <p:spTgt spid="75"/>
                                            </p:tgtEl>
                                            <p:attrNameLst>
                                              <p:attrName>ppt_h</p:attrName>
                                            </p:attrNameLst>
                                          </p:cBhvr>
                                          <p:tavLst>
                                            <p:tav tm="0">
                                              <p:val>
                                                <p:fltVal val="0"/>
                                              </p:val>
                                            </p:tav>
                                            <p:tav tm="100000">
                                              <p:val>
                                                <p:strVal val="#ppt_h"/>
                                              </p:val>
                                            </p:tav>
                                          </p:tavLst>
                                        </p:anim>
                                        <p:anim calcmode="lin" valueType="num">
                                          <p:cBhvr>
                                            <p:cTn id="96" dur="500" fill="hold"/>
                                            <p:tgtEl>
                                              <p:spTgt spid="75"/>
                                            </p:tgtEl>
                                            <p:attrNameLst>
                                              <p:attrName>ppt_x</p:attrName>
                                            </p:attrNameLst>
                                          </p:cBhvr>
                                          <p:tavLst>
                                            <p:tav tm="0">
                                              <p:val>
                                                <p:fltVal val="0.5"/>
                                              </p:val>
                                            </p:tav>
                                            <p:tav tm="100000">
                                              <p:val>
                                                <p:strVal val="#ppt_x"/>
                                              </p:val>
                                            </p:tav>
                                          </p:tavLst>
                                        </p:anim>
                                        <p:anim calcmode="lin" valueType="num">
                                          <p:cBhvr>
                                            <p:cTn id="97" dur="500" fill="hold"/>
                                            <p:tgtEl>
                                              <p:spTgt spid="75"/>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78"/>
                                            </p:tgtEl>
                                            <p:attrNameLst>
                                              <p:attrName>style.visibility</p:attrName>
                                            </p:attrNameLst>
                                          </p:cBhvr>
                                          <p:to>
                                            <p:strVal val="visible"/>
                                          </p:to>
                                        </p:set>
                                        <p:anim calcmode="lin" valueType="num">
                                          <p:cBhvr>
                                            <p:cTn id="100" dur="500" fill="hold"/>
                                            <p:tgtEl>
                                              <p:spTgt spid="78"/>
                                            </p:tgtEl>
                                            <p:attrNameLst>
                                              <p:attrName>ppt_w</p:attrName>
                                            </p:attrNameLst>
                                          </p:cBhvr>
                                          <p:tavLst>
                                            <p:tav tm="0">
                                              <p:val>
                                                <p:fltVal val="0"/>
                                              </p:val>
                                            </p:tav>
                                            <p:tav tm="100000">
                                              <p:val>
                                                <p:strVal val="#ppt_w"/>
                                              </p:val>
                                            </p:tav>
                                          </p:tavLst>
                                        </p:anim>
                                        <p:anim calcmode="lin" valueType="num">
                                          <p:cBhvr>
                                            <p:cTn id="101" dur="500" fill="hold"/>
                                            <p:tgtEl>
                                              <p:spTgt spid="78"/>
                                            </p:tgtEl>
                                            <p:attrNameLst>
                                              <p:attrName>ppt_h</p:attrName>
                                            </p:attrNameLst>
                                          </p:cBhvr>
                                          <p:tavLst>
                                            <p:tav tm="0">
                                              <p:val>
                                                <p:fltVal val="0"/>
                                              </p:val>
                                            </p:tav>
                                            <p:tav tm="100000">
                                              <p:val>
                                                <p:strVal val="#ppt_h"/>
                                              </p:val>
                                            </p:tav>
                                          </p:tavLst>
                                        </p:anim>
                                        <p:anim calcmode="lin" valueType="num">
                                          <p:cBhvr>
                                            <p:cTn id="102" dur="500" fill="hold"/>
                                            <p:tgtEl>
                                              <p:spTgt spid="78"/>
                                            </p:tgtEl>
                                            <p:attrNameLst>
                                              <p:attrName>ppt_x</p:attrName>
                                            </p:attrNameLst>
                                          </p:cBhvr>
                                          <p:tavLst>
                                            <p:tav tm="0">
                                              <p:val>
                                                <p:fltVal val="0.5"/>
                                              </p:val>
                                            </p:tav>
                                            <p:tav tm="100000">
                                              <p:val>
                                                <p:strVal val="#ppt_x"/>
                                              </p:val>
                                            </p:tav>
                                          </p:tavLst>
                                        </p:anim>
                                        <p:anim calcmode="lin" valueType="num">
                                          <p:cBhvr>
                                            <p:cTn id="103" dur="500" fill="hold"/>
                                            <p:tgtEl>
                                              <p:spTgt spid="78"/>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600"/>
                                      </p:stCondLst>
                                      <p:childTnLst>
                                        <p:set>
                                          <p:cBhvr>
                                            <p:cTn id="105" dur="1" fill="hold">
                                              <p:stCondLst>
                                                <p:cond delay="0"/>
                                              </p:stCondLst>
                                            </p:cTn>
                                            <p:tgtEl>
                                              <p:spTgt spid="81"/>
                                            </p:tgtEl>
                                            <p:attrNameLst>
                                              <p:attrName>style.visibility</p:attrName>
                                            </p:attrNameLst>
                                          </p:cBhvr>
                                          <p:to>
                                            <p:strVal val="visible"/>
                                          </p:to>
                                        </p:set>
                                        <p:anim calcmode="lin" valueType="num">
                                          <p:cBhvr>
                                            <p:cTn id="106" dur="500" fill="hold"/>
                                            <p:tgtEl>
                                              <p:spTgt spid="81"/>
                                            </p:tgtEl>
                                            <p:attrNameLst>
                                              <p:attrName>ppt_w</p:attrName>
                                            </p:attrNameLst>
                                          </p:cBhvr>
                                          <p:tavLst>
                                            <p:tav tm="0">
                                              <p:val>
                                                <p:fltVal val="0"/>
                                              </p:val>
                                            </p:tav>
                                            <p:tav tm="100000">
                                              <p:val>
                                                <p:strVal val="#ppt_w"/>
                                              </p:val>
                                            </p:tav>
                                          </p:tavLst>
                                        </p:anim>
                                        <p:anim calcmode="lin" valueType="num">
                                          <p:cBhvr>
                                            <p:cTn id="107" dur="500" fill="hold"/>
                                            <p:tgtEl>
                                              <p:spTgt spid="81"/>
                                            </p:tgtEl>
                                            <p:attrNameLst>
                                              <p:attrName>ppt_h</p:attrName>
                                            </p:attrNameLst>
                                          </p:cBhvr>
                                          <p:tavLst>
                                            <p:tav tm="0">
                                              <p:val>
                                                <p:fltVal val="0"/>
                                              </p:val>
                                            </p:tav>
                                            <p:tav tm="100000">
                                              <p:val>
                                                <p:strVal val="#ppt_h"/>
                                              </p:val>
                                            </p:tav>
                                          </p:tavLst>
                                        </p:anim>
                                        <p:anim calcmode="lin" valueType="num">
                                          <p:cBhvr>
                                            <p:cTn id="108" dur="500" fill="hold"/>
                                            <p:tgtEl>
                                              <p:spTgt spid="81"/>
                                            </p:tgtEl>
                                            <p:attrNameLst>
                                              <p:attrName>ppt_x</p:attrName>
                                            </p:attrNameLst>
                                          </p:cBhvr>
                                          <p:tavLst>
                                            <p:tav tm="0">
                                              <p:val>
                                                <p:fltVal val="0.5"/>
                                              </p:val>
                                            </p:tav>
                                            <p:tav tm="100000">
                                              <p:val>
                                                <p:strVal val="#ppt_x"/>
                                              </p:val>
                                            </p:tav>
                                          </p:tavLst>
                                        </p:anim>
                                        <p:anim calcmode="lin" valueType="num">
                                          <p:cBhvr>
                                            <p:cTn id="109" dur="500" fill="hold"/>
                                            <p:tgtEl>
                                              <p:spTgt spid="81"/>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84"/>
                                            </p:tgtEl>
                                            <p:attrNameLst>
                                              <p:attrName>style.visibility</p:attrName>
                                            </p:attrNameLst>
                                          </p:cBhvr>
                                          <p:to>
                                            <p:strVal val="visible"/>
                                          </p:to>
                                        </p:set>
                                        <p:anim calcmode="lin" valueType="num">
                                          <p:cBhvr>
                                            <p:cTn id="112" dur="500" fill="hold"/>
                                            <p:tgtEl>
                                              <p:spTgt spid="84"/>
                                            </p:tgtEl>
                                            <p:attrNameLst>
                                              <p:attrName>ppt_w</p:attrName>
                                            </p:attrNameLst>
                                          </p:cBhvr>
                                          <p:tavLst>
                                            <p:tav tm="0">
                                              <p:val>
                                                <p:fltVal val="0"/>
                                              </p:val>
                                            </p:tav>
                                            <p:tav tm="100000">
                                              <p:val>
                                                <p:strVal val="#ppt_w"/>
                                              </p:val>
                                            </p:tav>
                                          </p:tavLst>
                                        </p:anim>
                                        <p:anim calcmode="lin" valueType="num">
                                          <p:cBhvr>
                                            <p:cTn id="113" dur="500" fill="hold"/>
                                            <p:tgtEl>
                                              <p:spTgt spid="84"/>
                                            </p:tgtEl>
                                            <p:attrNameLst>
                                              <p:attrName>ppt_h</p:attrName>
                                            </p:attrNameLst>
                                          </p:cBhvr>
                                          <p:tavLst>
                                            <p:tav tm="0">
                                              <p:val>
                                                <p:fltVal val="0"/>
                                              </p:val>
                                            </p:tav>
                                            <p:tav tm="100000">
                                              <p:val>
                                                <p:strVal val="#ppt_h"/>
                                              </p:val>
                                            </p:tav>
                                          </p:tavLst>
                                        </p:anim>
                                        <p:anim calcmode="lin" valueType="num">
                                          <p:cBhvr>
                                            <p:cTn id="114" dur="500" fill="hold"/>
                                            <p:tgtEl>
                                              <p:spTgt spid="84"/>
                                            </p:tgtEl>
                                            <p:attrNameLst>
                                              <p:attrName>ppt_x</p:attrName>
                                            </p:attrNameLst>
                                          </p:cBhvr>
                                          <p:tavLst>
                                            <p:tav tm="0">
                                              <p:val>
                                                <p:fltVal val="0.5"/>
                                              </p:val>
                                            </p:tav>
                                            <p:tav tm="100000">
                                              <p:val>
                                                <p:strVal val="#ppt_x"/>
                                              </p:val>
                                            </p:tav>
                                          </p:tavLst>
                                        </p:anim>
                                        <p:anim calcmode="lin" valueType="num">
                                          <p:cBhvr>
                                            <p:cTn id="115" dur="500" fill="hold"/>
                                            <p:tgtEl>
                                              <p:spTgt spid="84"/>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87"/>
                                            </p:tgtEl>
                                            <p:attrNameLst>
                                              <p:attrName>style.visibility</p:attrName>
                                            </p:attrNameLst>
                                          </p:cBhvr>
                                          <p:to>
                                            <p:strVal val="visible"/>
                                          </p:to>
                                        </p:set>
                                        <p:anim calcmode="lin" valueType="num">
                                          <p:cBhvr>
                                            <p:cTn id="118" dur="500" fill="hold"/>
                                            <p:tgtEl>
                                              <p:spTgt spid="87"/>
                                            </p:tgtEl>
                                            <p:attrNameLst>
                                              <p:attrName>ppt_w</p:attrName>
                                            </p:attrNameLst>
                                          </p:cBhvr>
                                          <p:tavLst>
                                            <p:tav tm="0">
                                              <p:val>
                                                <p:fltVal val="0"/>
                                              </p:val>
                                            </p:tav>
                                            <p:tav tm="100000">
                                              <p:val>
                                                <p:strVal val="#ppt_w"/>
                                              </p:val>
                                            </p:tav>
                                          </p:tavLst>
                                        </p:anim>
                                        <p:anim calcmode="lin" valueType="num">
                                          <p:cBhvr>
                                            <p:cTn id="119" dur="500" fill="hold"/>
                                            <p:tgtEl>
                                              <p:spTgt spid="87"/>
                                            </p:tgtEl>
                                            <p:attrNameLst>
                                              <p:attrName>ppt_h</p:attrName>
                                            </p:attrNameLst>
                                          </p:cBhvr>
                                          <p:tavLst>
                                            <p:tav tm="0">
                                              <p:val>
                                                <p:fltVal val="0"/>
                                              </p:val>
                                            </p:tav>
                                            <p:tav tm="100000">
                                              <p:val>
                                                <p:strVal val="#ppt_h"/>
                                              </p:val>
                                            </p:tav>
                                          </p:tavLst>
                                        </p:anim>
                                        <p:anim calcmode="lin" valueType="num">
                                          <p:cBhvr>
                                            <p:cTn id="120" dur="500" fill="hold"/>
                                            <p:tgtEl>
                                              <p:spTgt spid="87"/>
                                            </p:tgtEl>
                                            <p:attrNameLst>
                                              <p:attrName>ppt_x</p:attrName>
                                            </p:attrNameLst>
                                          </p:cBhvr>
                                          <p:tavLst>
                                            <p:tav tm="0">
                                              <p:val>
                                                <p:fltVal val="0.5"/>
                                              </p:val>
                                            </p:tav>
                                            <p:tav tm="100000">
                                              <p:val>
                                                <p:strVal val="#ppt_x"/>
                                              </p:val>
                                            </p:tav>
                                          </p:tavLst>
                                        </p:anim>
                                        <p:anim calcmode="lin" valueType="num">
                                          <p:cBhvr>
                                            <p:cTn id="121" dur="500" fill="hold"/>
                                            <p:tgtEl>
                                              <p:spTgt spid="87"/>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600"/>
                                      </p:stCondLst>
                                      <p:childTnLst>
                                        <p:set>
                                          <p:cBhvr>
                                            <p:cTn id="123" dur="1" fill="hold">
                                              <p:stCondLst>
                                                <p:cond delay="0"/>
                                              </p:stCondLst>
                                            </p:cTn>
                                            <p:tgtEl>
                                              <p:spTgt spid="90"/>
                                            </p:tgtEl>
                                            <p:attrNameLst>
                                              <p:attrName>style.visibility</p:attrName>
                                            </p:attrNameLst>
                                          </p:cBhvr>
                                          <p:to>
                                            <p:strVal val="visible"/>
                                          </p:to>
                                        </p:set>
                                        <p:anim calcmode="lin" valueType="num">
                                          <p:cBhvr>
                                            <p:cTn id="124" dur="500" fill="hold"/>
                                            <p:tgtEl>
                                              <p:spTgt spid="90"/>
                                            </p:tgtEl>
                                            <p:attrNameLst>
                                              <p:attrName>ppt_w</p:attrName>
                                            </p:attrNameLst>
                                          </p:cBhvr>
                                          <p:tavLst>
                                            <p:tav tm="0">
                                              <p:val>
                                                <p:fltVal val="0"/>
                                              </p:val>
                                            </p:tav>
                                            <p:tav tm="100000">
                                              <p:val>
                                                <p:strVal val="#ppt_w"/>
                                              </p:val>
                                            </p:tav>
                                          </p:tavLst>
                                        </p:anim>
                                        <p:anim calcmode="lin" valueType="num">
                                          <p:cBhvr>
                                            <p:cTn id="125" dur="500" fill="hold"/>
                                            <p:tgtEl>
                                              <p:spTgt spid="90"/>
                                            </p:tgtEl>
                                            <p:attrNameLst>
                                              <p:attrName>ppt_h</p:attrName>
                                            </p:attrNameLst>
                                          </p:cBhvr>
                                          <p:tavLst>
                                            <p:tav tm="0">
                                              <p:val>
                                                <p:fltVal val="0"/>
                                              </p:val>
                                            </p:tav>
                                            <p:tav tm="100000">
                                              <p:val>
                                                <p:strVal val="#ppt_h"/>
                                              </p:val>
                                            </p:tav>
                                          </p:tavLst>
                                        </p:anim>
                                        <p:anim calcmode="lin" valueType="num">
                                          <p:cBhvr>
                                            <p:cTn id="126" dur="500" fill="hold"/>
                                            <p:tgtEl>
                                              <p:spTgt spid="90"/>
                                            </p:tgtEl>
                                            <p:attrNameLst>
                                              <p:attrName>ppt_x</p:attrName>
                                            </p:attrNameLst>
                                          </p:cBhvr>
                                          <p:tavLst>
                                            <p:tav tm="0">
                                              <p:val>
                                                <p:fltVal val="0.5"/>
                                              </p:val>
                                            </p:tav>
                                            <p:tav tm="100000">
                                              <p:val>
                                                <p:strVal val="#ppt_x"/>
                                              </p:val>
                                            </p:tav>
                                          </p:tavLst>
                                        </p:anim>
                                        <p:anim calcmode="lin" valueType="num">
                                          <p:cBhvr>
                                            <p:cTn id="127" dur="500" fill="hold"/>
                                            <p:tgtEl>
                                              <p:spTgt spid="90"/>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93"/>
                                            </p:tgtEl>
                                            <p:attrNameLst>
                                              <p:attrName>style.visibility</p:attrName>
                                            </p:attrNameLst>
                                          </p:cBhvr>
                                          <p:to>
                                            <p:strVal val="visible"/>
                                          </p:to>
                                        </p:set>
                                        <p:anim calcmode="lin" valueType="num">
                                          <p:cBhvr>
                                            <p:cTn id="130" dur="500" fill="hold"/>
                                            <p:tgtEl>
                                              <p:spTgt spid="93"/>
                                            </p:tgtEl>
                                            <p:attrNameLst>
                                              <p:attrName>ppt_w</p:attrName>
                                            </p:attrNameLst>
                                          </p:cBhvr>
                                          <p:tavLst>
                                            <p:tav tm="0">
                                              <p:val>
                                                <p:fltVal val="0"/>
                                              </p:val>
                                            </p:tav>
                                            <p:tav tm="100000">
                                              <p:val>
                                                <p:strVal val="#ppt_w"/>
                                              </p:val>
                                            </p:tav>
                                          </p:tavLst>
                                        </p:anim>
                                        <p:anim calcmode="lin" valueType="num">
                                          <p:cBhvr>
                                            <p:cTn id="131" dur="500" fill="hold"/>
                                            <p:tgtEl>
                                              <p:spTgt spid="93"/>
                                            </p:tgtEl>
                                            <p:attrNameLst>
                                              <p:attrName>ppt_h</p:attrName>
                                            </p:attrNameLst>
                                          </p:cBhvr>
                                          <p:tavLst>
                                            <p:tav tm="0">
                                              <p:val>
                                                <p:fltVal val="0"/>
                                              </p:val>
                                            </p:tav>
                                            <p:tav tm="100000">
                                              <p:val>
                                                <p:strVal val="#ppt_h"/>
                                              </p:val>
                                            </p:tav>
                                          </p:tavLst>
                                        </p:anim>
                                        <p:anim calcmode="lin" valueType="num">
                                          <p:cBhvr>
                                            <p:cTn id="132" dur="500" fill="hold"/>
                                            <p:tgtEl>
                                              <p:spTgt spid="93"/>
                                            </p:tgtEl>
                                            <p:attrNameLst>
                                              <p:attrName>ppt_x</p:attrName>
                                            </p:attrNameLst>
                                          </p:cBhvr>
                                          <p:tavLst>
                                            <p:tav tm="0">
                                              <p:val>
                                                <p:fltVal val="0.5"/>
                                              </p:val>
                                            </p:tav>
                                            <p:tav tm="100000">
                                              <p:val>
                                                <p:strVal val="#ppt_x"/>
                                              </p:val>
                                            </p:tav>
                                          </p:tavLst>
                                        </p:anim>
                                        <p:anim calcmode="lin" valueType="num">
                                          <p:cBhvr>
                                            <p:cTn id="133" dur="500" fill="hold"/>
                                            <p:tgtEl>
                                              <p:spTgt spid="93"/>
                                            </p:tgtEl>
                                            <p:attrNameLst>
                                              <p:attrName>ppt_y</p:attrName>
                                            </p:attrNameLst>
                                          </p:cBhvr>
                                          <p:tavLst>
                                            <p:tav tm="0">
                                              <p:val>
                                                <p:fltVal val="0.5"/>
                                              </p:val>
                                            </p:tav>
                                            <p:tav tm="100000">
                                              <p:val>
                                                <p:strVal val="#ppt_y"/>
                                              </p:val>
                                            </p:tav>
                                          </p:tavLst>
                                        </p:anim>
                                      </p:childTnLst>
                                    </p:cTn>
                                  </p:par>
                                  <p:par>
                                    <p:cTn id="134" presetID="26" presetClass="emph" presetSubtype="0" repeatCount="3000" fill="hold" nodeType="withEffect">
                                      <p:stCondLst>
                                        <p:cond delay="600"/>
                                      </p:stCondLst>
                                      <p:childTnLst>
                                        <p:animEffect transition="out" filter="fade">
                                          <p:cBhvr>
                                            <p:cTn id="135" dur="500" tmFilter="0, 0; .2, .5; .8, .5; 1, 0"/>
                                            <p:tgtEl>
                                              <p:spTgt spid="39"/>
                                            </p:tgtEl>
                                          </p:cBhvr>
                                        </p:animEffect>
                                        <p:animScale>
                                          <p:cBhvr>
                                            <p:cTn id="136" dur="250" autoRev="1" fill="hold"/>
                                            <p:tgtEl>
                                              <p:spTgt spid="39"/>
                                            </p:tgtEl>
                                          </p:cBhvr>
                                          <p:by x="105000" y="105000"/>
                                        </p:animScale>
                                      </p:childTnLst>
                                    </p:cTn>
                                  </p:par>
                                  <p:par>
                                    <p:cTn id="137" presetID="26" presetClass="emph" presetSubtype="0" repeatCount="3000" fill="hold" nodeType="withEffect">
                                      <p:stCondLst>
                                        <p:cond delay="710"/>
                                      </p:stCondLst>
                                      <p:childTnLst>
                                        <p:animEffect transition="out" filter="fade">
                                          <p:cBhvr>
                                            <p:cTn id="138" dur="500" tmFilter="0, 0; .2, .5; .8, .5; 1, 0"/>
                                            <p:tgtEl>
                                              <p:spTgt spid="78"/>
                                            </p:tgtEl>
                                          </p:cBhvr>
                                        </p:animEffect>
                                        <p:animScale>
                                          <p:cBhvr>
                                            <p:cTn id="139" dur="250" autoRev="1" fill="hold"/>
                                            <p:tgtEl>
                                              <p:spTgt spid="78"/>
                                            </p:tgtEl>
                                          </p:cBhvr>
                                          <p:by x="105000" y="105000"/>
                                        </p:animScale>
                                      </p:childTnLst>
                                    </p:cTn>
                                  </p:par>
                                  <p:par>
                                    <p:cTn id="140" presetID="26" presetClass="emph" presetSubtype="0" repeatCount="3000" fill="hold" nodeType="withEffect">
                                      <p:stCondLst>
                                        <p:cond delay="410"/>
                                      </p:stCondLst>
                                      <p:childTnLst>
                                        <p:animEffect transition="out" filter="fade">
                                          <p:cBhvr>
                                            <p:cTn id="141" dur="500" tmFilter="0, 0; .2, .5; .8, .5; 1, 0"/>
                                            <p:tgtEl>
                                              <p:spTgt spid="84"/>
                                            </p:tgtEl>
                                          </p:cBhvr>
                                        </p:animEffect>
                                        <p:animScale>
                                          <p:cBhvr>
                                            <p:cTn id="142" dur="250" autoRev="1" fill="hold"/>
                                            <p:tgtEl>
                                              <p:spTgt spid="84"/>
                                            </p:tgtEl>
                                          </p:cBhvr>
                                          <p:by x="105000" y="105000"/>
                                        </p:animScale>
                                      </p:childTnLst>
                                    </p:cTn>
                                  </p:par>
                                  <p:par>
                                    <p:cTn id="143" presetID="26" presetClass="emph" presetSubtype="0" repeatCount="3000" fill="hold" nodeType="withEffect">
                                      <p:stCondLst>
                                        <p:cond delay="810"/>
                                      </p:stCondLst>
                                      <p:childTnLst>
                                        <p:animEffect transition="out" filter="fade">
                                          <p:cBhvr>
                                            <p:cTn id="144" dur="500" tmFilter="0, 0; .2, .5; .8, .5; 1, 0"/>
                                            <p:tgtEl>
                                              <p:spTgt spid="87"/>
                                            </p:tgtEl>
                                          </p:cBhvr>
                                        </p:animEffect>
                                        <p:animScale>
                                          <p:cBhvr>
                                            <p:cTn id="145" dur="250" autoRev="1" fill="hold"/>
                                            <p:tgtEl>
                                              <p:spTgt spid="87"/>
                                            </p:tgtEl>
                                          </p:cBhvr>
                                          <p:by x="105000" y="105000"/>
                                        </p:animScale>
                                      </p:childTnLst>
                                    </p:cTn>
                                  </p:par>
                                </p:childTnLst>
                              </p:cTn>
                            </p:par>
                            <p:par>
                              <p:cTn id="146" fill="hold">
                                <p:stCondLst>
                                  <p:cond delay="3610"/>
                                </p:stCondLst>
                                <p:childTnLst>
                                  <p:par>
                                    <p:cTn id="147" presetID="10" presetClass="entr" presetSubtype="0" fill="hold" grpId="0" nodeType="afterEffect">
                                      <p:stCondLst>
                                        <p:cond delay="0"/>
                                      </p:stCondLst>
                                      <p:childTnLst>
                                        <p:set>
                                          <p:cBhvr>
                                            <p:cTn id="148" dur="1" fill="hold">
                                              <p:stCondLst>
                                                <p:cond delay="0"/>
                                              </p:stCondLst>
                                            </p:cTn>
                                            <p:tgtEl>
                                              <p:spTgt spid="59"/>
                                            </p:tgtEl>
                                            <p:attrNameLst>
                                              <p:attrName>style.visibility</p:attrName>
                                            </p:attrNameLst>
                                          </p:cBhvr>
                                          <p:to>
                                            <p:strVal val="visible"/>
                                          </p:to>
                                        </p:set>
                                        <p:animEffect transition="in" filter="fade">
                                          <p:cBhvr>
                                            <p:cTn id="149" dur="7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p:bldP spid="17" grpId="0"/>
          <p:bldP spid="24" grpId="0" animBg="1"/>
          <p:bldP spid="24" grpId="1" animBg="1"/>
          <p:bldP spid="26" grpId="0" animBg="1"/>
          <p:bldP spid="26" grpId="1" animBg="1"/>
          <p:bldP spid="28" grpId="0" animBg="1"/>
          <p:bldP spid="28" grpId="1" animBg="1"/>
          <p:bldP spid="29" grpId="0" animBg="1"/>
          <p:bldP spid="29" grpId="1" animBg="1"/>
          <p:bldP spid="30" grpId="0"/>
          <p:bldP spid="30" grpId="1"/>
          <p:bldP spid="5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第二部分  与上一年度对比</a:t>
            </a:r>
          </a:p>
        </p:txBody>
      </p:sp>
      <p:sp>
        <p:nvSpPr>
          <p:cNvPr id="24" name="圆角淘宝网Chenying0907出品 23"/>
          <p:cNvSpPr/>
          <p:nvPr/>
        </p:nvSpPr>
        <p:spPr>
          <a:xfrm>
            <a:off x="1797648" y="1545103"/>
            <a:ext cx="1859922" cy="339072"/>
          </a:xfrm>
          <a:prstGeom prst="roundRect">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8" name="圆角淘宝网Chenying0907出品 27"/>
          <p:cNvSpPr/>
          <p:nvPr/>
        </p:nvSpPr>
        <p:spPr>
          <a:xfrm>
            <a:off x="5390174" y="1533052"/>
            <a:ext cx="1859922" cy="339072"/>
          </a:xfrm>
          <a:prstGeom prst="roundRect">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cxnSp>
        <p:nvCxnSpPr>
          <p:cNvPr id="29" name="淘宝网Chenying0907出品 28"/>
          <p:cNvCxnSpPr/>
          <p:nvPr/>
        </p:nvCxnSpPr>
        <p:spPr bwMode="auto">
          <a:xfrm>
            <a:off x="4581224" y="115491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淘宝网Chenying0907出品 29"/>
          <p:cNvCxnSpPr/>
          <p:nvPr/>
        </p:nvCxnSpPr>
        <p:spPr bwMode="auto">
          <a:xfrm>
            <a:off x="4581224" y="329856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淘宝网Chenying0907出品 30"/>
          <p:cNvSpPr/>
          <p:nvPr/>
        </p:nvSpPr>
        <p:spPr bwMode="auto">
          <a:xfrm>
            <a:off x="4171738" y="2479215"/>
            <a:ext cx="818972" cy="819351"/>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2" name="TextBox 31"/>
          <p:cNvSpPr txBox="1"/>
          <p:nvPr/>
        </p:nvSpPr>
        <p:spPr>
          <a:xfrm>
            <a:off x="1963916" y="1536364"/>
            <a:ext cx="1704280" cy="307760"/>
          </a:xfrm>
          <a:prstGeom prst="rect">
            <a:avLst/>
          </a:prstGeom>
          <a:noFill/>
        </p:spPr>
        <p:txBody>
          <a:bodyPr wrap="none" lIns="91424" tIns="45712" rIns="91424" bIns="45712" rtlCol="0">
            <a:spAutoFit/>
          </a:bodyPr>
          <a:lstStyle/>
          <a:p>
            <a:pPr algn="r"/>
            <a:r>
              <a:rPr lang="en-US" altLang="zh-CN" sz="1400" b="1" dirty="0">
                <a:solidFill>
                  <a:schemeClr val="bg1"/>
                </a:solidFill>
                <a:latin typeface="+mn-ea"/>
                <a:ea typeface="+mn-ea"/>
              </a:rPr>
              <a:t>2014</a:t>
            </a:r>
            <a:r>
              <a:rPr lang="zh-CN" altLang="en-US" sz="1400" b="1" dirty="0">
                <a:solidFill>
                  <a:schemeClr val="bg1"/>
                </a:solidFill>
                <a:latin typeface="+mn-ea"/>
                <a:ea typeface="+mn-ea"/>
              </a:rPr>
              <a:t>年上半年情况</a:t>
            </a:r>
          </a:p>
        </p:txBody>
      </p:sp>
      <p:sp>
        <p:nvSpPr>
          <p:cNvPr id="33" name="TextBox 32"/>
          <p:cNvSpPr txBox="1"/>
          <p:nvPr/>
        </p:nvSpPr>
        <p:spPr>
          <a:xfrm>
            <a:off x="5391084" y="1536364"/>
            <a:ext cx="1704280" cy="307760"/>
          </a:xfrm>
          <a:prstGeom prst="rect">
            <a:avLst/>
          </a:prstGeom>
          <a:noFill/>
        </p:spPr>
        <p:txBody>
          <a:bodyPr wrap="none" lIns="91424" tIns="45712" rIns="91424" bIns="45712" rtlCol="0">
            <a:spAutoFit/>
          </a:bodyPr>
          <a:lstStyle/>
          <a:p>
            <a:r>
              <a:rPr lang="en-US" altLang="zh-CN" sz="1400" b="1" dirty="0">
                <a:solidFill>
                  <a:schemeClr val="bg1"/>
                </a:solidFill>
                <a:latin typeface="+mn-ea"/>
                <a:ea typeface="+mn-ea"/>
              </a:rPr>
              <a:t>2015</a:t>
            </a:r>
            <a:r>
              <a:rPr lang="zh-CN" altLang="en-US" sz="1400" b="1" dirty="0">
                <a:solidFill>
                  <a:schemeClr val="bg1"/>
                </a:solidFill>
                <a:latin typeface="+mn-ea"/>
                <a:ea typeface="+mn-ea"/>
              </a:rPr>
              <a:t>年上半年情况</a:t>
            </a:r>
          </a:p>
        </p:txBody>
      </p:sp>
      <p:sp>
        <p:nvSpPr>
          <p:cNvPr id="34" name="TextBox 33"/>
          <p:cNvSpPr txBox="1"/>
          <p:nvPr/>
        </p:nvSpPr>
        <p:spPr>
          <a:xfrm>
            <a:off x="1010536" y="2043610"/>
            <a:ext cx="2727985" cy="600148"/>
          </a:xfrm>
          <a:prstGeom prst="rect">
            <a:avLst/>
          </a:prstGeom>
          <a:noFill/>
        </p:spPr>
        <p:txBody>
          <a:bodyPr wrap="square" lIns="91424" tIns="45712" rIns="91424" bIns="45712" rtlCol="0">
            <a:spAutoFit/>
          </a:bodyPr>
          <a:lstStyle/>
          <a:p>
            <a:pPr algn="r"/>
            <a:r>
              <a:rPr lang="zh-CN" altLang="en-US" sz="1100" dirty="0">
                <a:solidFill>
                  <a:schemeClr val="tx1">
                    <a:lumMod val="65000"/>
                    <a:lumOff val="35000"/>
                  </a:schemeClr>
                </a:solidFill>
                <a:latin typeface="+mn-ea"/>
              </a:rPr>
              <a:t>这里输入简要文字说明这里输入简要文字说明这里输入简要文字说明</a:t>
            </a:r>
          </a:p>
          <a:p>
            <a:pPr algn="r"/>
            <a:r>
              <a:rPr lang="zh-CN" altLang="en-US" sz="1100" dirty="0">
                <a:solidFill>
                  <a:schemeClr val="tx1">
                    <a:lumMod val="65000"/>
                    <a:lumOff val="35000"/>
                  </a:schemeClr>
                </a:solidFill>
                <a:latin typeface="+mn-ea"/>
              </a:rPr>
              <a:t>这里输入简要文字说明</a:t>
            </a:r>
          </a:p>
        </p:txBody>
      </p:sp>
      <p:sp>
        <p:nvSpPr>
          <p:cNvPr id="35" name="TextBox 34"/>
          <p:cNvSpPr txBox="1"/>
          <p:nvPr/>
        </p:nvSpPr>
        <p:spPr>
          <a:xfrm>
            <a:off x="5293918" y="2043610"/>
            <a:ext cx="2727985" cy="600148"/>
          </a:xfrm>
          <a:prstGeom prst="rect">
            <a:avLst/>
          </a:prstGeom>
          <a:noFill/>
        </p:spPr>
        <p:txBody>
          <a:bodyPr wrap="square" lIns="91424" tIns="45712" rIns="91424" bIns="45712" rtlCol="0">
            <a:spAutoFit/>
          </a:bodyPr>
          <a:lstStyle/>
          <a:p>
            <a:r>
              <a:rPr lang="zh-CN" altLang="en-US" sz="1100" dirty="0">
                <a:solidFill>
                  <a:schemeClr val="tx1">
                    <a:lumMod val="65000"/>
                    <a:lumOff val="35000"/>
                  </a:schemeClr>
                </a:solidFill>
                <a:latin typeface="+mn-ea"/>
              </a:rPr>
              <a:t>这里输入简要文字说明这里输入简要文字说明这里输入简要文字说明</a:t>
            </a:r>
          </a:p>
          <a:p>
            <a:r>
              <a:rPr lang="zh-CN" altLang="en-US" sz="1100" dirty="0">
                <a:solidFill>
                  <a:schemeClr val="tx1">
                    <a:lumMod val="65000"/>
                    <a:lumOff val="35000"/>
                  </a:schemeClr>
                </a:solidFill>
                <a:latin typeface="+mn-ea"/>
              </a:rPr>
              <a:t>这里输入简要文字说明</a:t>
            </a:r>
          </a:p>
        </p:txBody>
      </p:sp>
      <p:sp>
        <p:nvSpPr>
          <p:cNvPr id="36" name="淘宝网Chenying0907出品 35"/>
          <p:cNvSpPr/>
          <p:nvPr/>
        </p:nvSpPr>
        <p:spPr bwMode="auto">
          <a:xfrm>
            <a:off x="2015015" y="2888890"/>
            <a:ext cx="1612014" cy="264737"/>
          </a:xfrm>
          <a:prstGeom prst="rect">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dirty="0">
                <a:solidFill>
                  <a:schemeClr val="bg1"/>
                </a:solidFill>
              </a:rPr>
              <a:t>计划完成：</a:t>
            </a:r>
            <a:r>
              <a:rPr lang="en-US" altLang="zh-CN" sz="1400" dirty="0">
                <a:solidFill>
                  <a:schemeClr val="bg1"/>
                </a:solidFill>
              </a:rPr>
              <a:t>60%</a:t>
            </a:r>
            <a:endParaRPr lang="zh-CN" altLang="en-US" sz="1400" dirty="0">
              <a:solidFill>
                <a:schemeClr val="bg1"/>
              </a:solidFill>
            </a:endParaRPr>
          </a:p>
        </p:txBody>
      </p:sp>
      <p:sp>
        <p:nvSpPr>
          <p:cNvPr id="37" name="淘宝网Chenying0907出品 36"/>
          <p:cNvSpPr/>
          <p:nvPr/>
        </p:nvSpPr>
        <p:spPr bwMode="auto">
          <a:xfrm>
            <a:off x="1362771" y="3293636"/>
            <a:ext cx="2264258" cy="264737"/>
          </a:xfrm>
          <a:prstGeom prst="rect">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dirty="0">
                <a:solidFill>
                  <a:schemeClr val="bg1"/>
                </a:solidFill>
              </a:rPr>
              <a:t>实际完成数：</a:t>
            </a:r>
            <a:r>
              <a:rPr lang="en-US" altLang="zh-CN" sz="1400" dirty="0">
                <a:solidFill>
                  <a:schemeClr val="bg1"/>
                </a:solidFill>
              </a:rPr>
              <a:t>555</a:t>
            </a:r>
            <a:r>
              <a:rPr lang="zh-CN" altLang="en-US" sz="1400" dirty="0">
                <a:solidFill>
                  <a:schemeClr val="bg1"/>
                </a:solidFill>
              </a:rPr>
              <a:t>万</a:t>
            </a:r>
          </a:p>
        </p:txBody>
      </p:sp>
      <p:sp>
        <p:nvSpPr>
          <p:cNvPr id="38" name="淘宝网Chenying0907出品 37"/>
          <p:cNvSpPr/>
          <p:nvPr/>
        </p:nvSpPr>
        <p:spPr bwMode="auto">
          <a:xfrm>
            <a:off x="1686739" y="3665201"/>
            <a:ext cx="1940293" cy="264737"/>
          </a:xfrm>
          <a:prstGeom prst="rect">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dirty="0">
                <a:solidFill>
                  <a:schemeClr val="bg1"/>
                </a:solidFill>
              </a:rPr>
              <a:t>回款数：</a:t>
            </a:r>
            <a:r>
              <a:rPr lang="en-US" altLang="zh-CN" sz="1400" dirty="0">
                <a:solidFill>
                  <a:schemeClr val="bg1"/>
                </a:solidFill>
              </a:rPr>
              <a:t>400</a:t>
            </a:r>
            <a:r>
              <a:rPr lang="zh-CN" altLang="en-US" sz="1400" dirty="0">
                <a:solidFill>
                  <a:schemeClr val="bg1"/>
                </a:solidFill>
              </a:rPr>
              <a:t>万</a:t>
            </a:r>
          </a:p>
        </p:txBody>
      </p:sp>
      <p:sp>
        <p:nvSpPr>
          <p:cNvPr id="39" name="淘宝网Chenying0907出品 38"/>
          <p:cNvSpPr/>
          <p:nvPr/>
        </p:nvSpPr>
        <p:spPr bwMode="auto">
          <a:xfrm>
            <a:off x="2064699" y="4035205"/>
            <a:ext cx="1562333" cy="264737"/>
          </a:xfrm>
          <a:prstGeom prst="rect">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dirty="0">
                <a:solidFill>
                  <a:schemeClr val="bg1"/>
                </a:solidFill>
              </a:rPr>
              <a:t>您的文字</a:t>
            </a:r>
          </a:p>
        </p:txBody>
      </p:sp>
      <p:sp>
        <p:nvSpPr>
          <p:cNvPr id="40" name="淘宝网Chenying0907出品 39"/>
          <p:cNvSpPr/>
          <p:nvPr/>
        </p:nvSpPr>
        <p:spPr bwMode="auto">
          <a:xfrm>
            <a:off x="5496216" y="2888890"/>
            <a:ext cx="1751933" cy="264737"/>
          </a:xfrm>
          <a:prstGeom prst="rect">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solidFill>
                  <a:schemeClr val="bg1"/>
                </a:solidFill>
              </a:rPr>
              <a:t>计划完成：</a:t>
            </a:r>
            <a:r>
              <a:rPr lang="en-US" altLang="zh-CN" sz="1400" dirty="0">
                <a:solidFill>
                  <a:schemeClr val="bg1"/>
                </a:solidFill>
              </a:rPr>
              <a:t>80%</a:t>
            </a:r>
            <a:endParaRPr lang="zh-CN" altLang="en-US" sz="1400" dirty="0">
              <a:solidFill>
                <a:schemeClr val="bg1"/>
              </a:solidFill>
            </a:endParaRPr>
          </a:p>
        </p:txBody>
      </p:sp>
      <p:sp>
        <p:nvSpPr>
          <p:cNvPr id="41" name="淘宝网Chenying0907出品 40"/>
          <p:cNvSpPr/>
          <p:nvPr/>
        </p:nvSpPr>
        <p:spPr bwMode="auto">
          <a:xfrm>
            <a:off x="5505248" y="3293636"/>
            <a:ext cx="2613822" cy="264737"/>
          </a:xfrm>
          <a:prstGeom prst="rect">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solidFill>
                  <a:schemeClr val="bg1"/>
                </a:solidFill>
              </a:rPr>
              <a:t>实际完成数：</a:t>
            </a:r>
            <a:r>
              <a:rPr lang="en-US" altLang="zh-CN" sz="1400" dirty="0">
                <a:solidFill>
                  <a:schemeClr val="bg1"/>
                </a:solidFill>
              </a:rPr>
              <a:t>800</a:t>
            </a:r>
            <a:r>
              <a:rPr lang="zh-CN" altLang="en-US" sz="1400" dirty="0">
                <a:solidFill>
                  <a:schemeClr val="bg1"/>
                </a:solidFill>
              </a:rPr>
              <a:t>万</a:t>
            </a:r>
          </a:p>
        </p:txBody>
      </p:sp>
      <p:sp>
        <p:nvSpPr>
          <p:cNvPr id="42" name="淘宝网Chenying0907出品 41"/>
          <p:cNvSpPr/>
          <p:nvPr/>
        </p:nvSpPr>
        <p:spPr bwMode="auto">
          <a:xfrm>
            <a:off x="5505249" y="3665201"/>
            <a:ext cx="1364941" cy="264737"/>
          </a:xfrm>
          <a:prstGeom prst="rect">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solidFill>
                  <a:schemeClr val="bg1"/>
                </a:solidFill>
              </a:rPr>
              <a:t>回款数：</a:t>
            </a:r>
            <a:r>
              <a:rPr lang="en-US" altLang="zh-CN" sz="1400" dirty="0">
                <a:solidFill>
                  <a:schemeClr val="bg1"/>
                </a:solidFill>
              </a:rPr>
              <a:t>500</a:t>
            </a:r>
            <a:r>
              <a:rPr lang="zh-CN" altLang="en-US" sz="1400" dirty="0">
                <a:solidFill>
                  <a:schemeClr val="bg1"/>
                </a:solidFill>
              </a:rPr>
              <a:t>万</a:t>
            </a:r>
          </a:p>
        </p:txBody>
      </p:sp>
      <p:sp>
        <p:nvSpPr>
          <p:cNvPr id="43" name="淘宝网Chenying0907出品 42"/>
          <p:cNvSpPr/>
          <p:nvPr/>
        </p:nvSpPr>
        <p:spPr bwMode="auto">
          <a:xfrm>
            <a:off x="5496215" y="4035205"/>
            <a:ext cx="1859922" cy="264737"/>
          </a:xfrm>
          <a:prstGeom prst="rect">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solidFill>
                  <a:schemeClr val="bg1"/>
                </a:solidFill>
              </a:rPr>
              <a:t>您的文字</a:t>
            </a:r>
          </a:p>
        </p:txBody>
      </p:sp>
      <p:sp>
        <p:nvSpPr>
          <p:cNvPr id="44" name="TextBox 43"/>
          <p:cNvSpPr txBox="1"/>
          <p:nvPr/>
        </p:nvSpPr>
        <p:spPr>
          <a:xfrm>
            <a:off x="4331360" y="2665019"/>
            <a:ext cx="498944" cy="462455"/>
          </a:xfrm>
          <a:prstGeom prst="rect">
            <a:avLst/>
          </a:prstGeom>
          <a:noFill/>
        </p:spPr>
        <p:txBody>
          <a:bodyPr wrap="none" lIns="91424" tIns="45712" rIns="91424" bIns="45712" rtlCol="0">
            <a:spAutoFit/>
          </a:bodyPr>
          <a:lstStyle/>
          <a:p>
            <a:r>
              <a:rPr lang="en-US" altLang="zh-CN" sz="2400" dirty="0">
                <a:solidFill>
                  <a:srgbClr val="F8F8F8"/>
                </a:solidFill>
              </a:rPr>
              <a:t>VS</a:t>
            </a:r>
            <a:endParaRPr lang="zh-CN" altLang="en-US" sz="2400" dirty="0">
              <a:solidFill>
                <a:srgbClr val="F8F8F8"/>
              </a:solidFill>
            </a:endParaRPr>
          </a:p>
        </p:txBody>
      </p:sp>
      <p:sp>
        <p:nvSpPr>
          <p:cNvPr id="49" name="TextBox 48"/>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par>
                                    <p:cTn id="8" presetID="22" presetClass="entr" presetSubtype="4"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ppt_w</p:attrName>
                                            </p:attrNameLst>
                                          </p:cBhvr>
                                          <p:tavLst>
                                            <p:tav tm="0">
                                              <p:val>
                                                <p:fltVal val="0"/>
                                              </p:val>
                                            </p:tav>
                                            <p:tav tm="100000">
                                              <p:val>
                                                <p:strVal val="#ppt_w"/>
                                              </p:val>
                                            </p:tav>
                                          </p:tavLst>
                                        </p:anim>
                                        <p:anim calcmode="lin" valueType="num">
                                          <p:cBhvr>
                                            <p:cTn id="15" dur="500" fill="hold"/>
                                            <p:tgtEl>
                                              <p:spTgt spid="31"/>
                                            </p:tgtEl>
                                            <p:attrNameLst>
                                              <p:attrName>ppt_h</p:attrName>
                                            </p:attrNameLst>
                                          </p:cBhvr>
                                          <p:tavLst>
                                            <p:tav tm="0">
                                              <p:val>
                                                <p:fltVal val="0"/>
                                              </p:val>
                                            </p:tav>
                                            <p:tav tm="100000">
                                              <p:val>
                                                <p:strVal val="#ppt_h"/>
                                              </p:val>
                                            </p:tav>
                                          </p:tavLst>
                                        </p:anim>
                                        <p:animEffect transition="in" filter="fade">
                                          <p:cBhvr>
                                            <p:cTn id="16" dur="500"/>
                                            <p:tgtEl>
                                              <p:spTgt spid="31"/>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animEffect transition="in" filter="fade">
                                          <p:cBhvr>
                                            <p:cTn id="21" dur="500"/>
                                            <p:tgtEl>
                                              <p:spTgt spid="44"/>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32"/>
                                            </p:tgtEl>
                                            <p:attrNameLst>
                                              <p:attrName>style.visibility</p:attrName>
                                            </p:attrNameLst>
                                          </p:cBhvr>
                                          <p:to>
                                            <p:strVal val="visible"/>
                                          </p:to>
                                        </p:set>
                                        <p:anim calcmode="lin" valueType="num" p14:bounceEnd="20000">
                                          <p:cBhvr additive="base">
                                            <p:cTn id="37" dur="500" fill="hold"/>
                                            <p:tgtEl>
                                              <p:spTgt spid="32"/>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32"/>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33"/>
                                            </p:tgtEl>
                                            <p:attrNameLst>
                                              <p:attrName>style.visibility</p:attrName>
                                            </p:attrNameLst>
                                          </p:cBhvr>
                                          <p:to>
                                            <p:strVal val="visible"/>
                                          </p:to>
                                        </p:set>
                                        <p:anim calcmode="lin" valueType="num" p14:bounceEnd="20000">
                                          <p:cBhvr additive="base">
                                            <p:cTn id="41" dur="500" fill="hold"/>
                                            <p:tgtEl>
                                              <p:spTgt spid="33"/>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33"/>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up)">
                                          <p:cBhvr>
                                            <p:cTn id="49" dur="500"/>
                                            <p:tgtEl>
                                              <p:spTgt spid="35"/>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right)">
                                          <p:cBhvr>
                                            <p:cTn id="53" dur="500"/>
                                            <p:tgtEl>
                                              <p:spTgt spid="3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right)">
                                          <p:cBhvr>
                                            <p:cTn id="60" dur="500"/>
                                            <p:tgtEl>
                                              <p:spTgt spid="37"/>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right)">
                                          <p:cBhvr>
                                            <p:cTn id="67" dur="500"/>
                                            <p:tgtEl>
                                              <p:spTgt spid="3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left)">
                                          <p:cBhvr>
                                            <p:cTn id="70" dur="500"/>
                                            <p:tgtEl>
                                              <p:spTgt spid="42"/>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wipe(right)">
                                          <p:cBhvr>
                                            <p:cTn id="74" dur="500"/>
                                            <p:tgtEl>
                                              <p:spTgt spid="3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7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8" grpId="0" animBg="1"/>
          <p:bldP spid="31" grpId="0" animBg="1"/>
          <p:bldP spid="32" grpId="0"/>
          <p:bldP spid="33" grpId="0"/>
          <p:bldP spid="34" grpId="0"/>
          <p:bldP spid="35" grpId="0"/>
          <p:bldP spid="36" grpId="0" animBg="1"/>
          <p:bldP spid="37" grpId="0" animBg="1"/>
          <p:bldP spid="38" grpId="0" animBg="1"/>
          <p:bldP spid="39" grpId="0" animBg="1"/>
          <p:bldP spid="40" grpId="0" animBg="1"/>
          <p:bldP spid="41" grpId="0" animBg="1"/>
          <p:bldP spid="42" grpId="0" animBg="1"/>
          <p:bldP spid="43" grpId="0" animBg="1"/>
          <p:bldP spid="44"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par>
                                    <p:cTn id="8" presetID="22" presetClass="entr" presetSubtype="4"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 calcmode="lin" valueType="num">
                                          <p:cBhvr>
                                            <p:cTn id="14" dur="500" fill="hold"/>
                                            <p:tgtEl>
                                              <p:spTgt spid="31"/>
                                            </p:tgtEl>
                                            <p:attrNameLst>
                                              <p:attrName>ppt_w</p:attrName>
                                            </p:attrNameLst>
                                          </p:cBhvr>
                                          <p:tavLst>
                                            <p:tav tm="0">
                                              <p:val>
                                                <p:fltVal val="0"/>
                                              </p:val>
                                            </p:tav>
                                            <p:tav tm="100000">
                                              <p:val>
                                                <p:strVal val="#ppt_w"/>
                                              </p:val>
                                            </p:tav>
                                          </p:tavLst>
                                        </p:anim>
                                        <p:anim calcmode="lin" valueType="num">
                                          <p:cBhvr>
                                            <p:cTn id="15" dur="500" fill="hold"/>
                                            <p:tgtEl>
                                              <p:spTgt spid="31"/>
                                            </p:tgtEl>
                                            <p:attrNameLst>
                                              <p:attrName>ppt_h</p:attrName>
                                            </p:attrNameLst>
                                          </p:cBhvr>
                                          <p:tavLst>
                                            <p:tav tm="0">
                                              <p:val>
                                                <p:fltVal val="0"/>
                                              </p:val>
                                            </p:tav>
                                            <p:tav tm="100000">
                                              <p:val>
                                                <p:strVal val="#ppt_h"/>
                                              </p:val>
                                            </p:tav>
                                          </p:tavLst>
                                        </p:anim>
                                        <p:animEffect transition="in" filter="fade">
                                          <p:cBhvr>
                                            <p:cTn id="16" dur="500"/>
                                            <p:tgtEl>
                                              <p:spTgt spid="31"/>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animEffect transition="in" filter="fade">
                                          <p:cBhvr>
                                            <p:cTn id="21" dur="500"/>
                                            <p:tgtEl>
                                              <p:spTgt spid="44"/>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33"/>
                                            </p:tgtEl>
                                            <p:attrNameLst>
                                              <p:attrName>style.visibility</p:attrName>
                                            </p:attrNameLst>
                                          </p:cBhvr>
                                          <p:to>
                                            <p:strVal val="visible"/>
                                          </p:to>
                                        </p:set>
                                        <p:anim calcmode="lin" valueType="num">
                                          <p:cBhvr additive="base">
                                            <p:cTn id="41" dur="500" fill="hold"/>
                                            <p:tgtEl>
                                              <p:spTgt spid="33"/>
                                            </p:tgtEl>
                                            <p:attrNameLst>
                                              <p:attrName>ppt_x</p:attrName>
                                            </p:attrNameLst>
                                          </p:cBhvr>
                                          <p:tavLst>
                                            <p:tav tm="0">
                                              <p:val>
                                                <p:strVal val="#ppt_x"/>
                                              </p:val>
                                            </p:tav>
                                            <p:tav tm="100000">
                                              <p:val>
                                                <p:strVal val="#ppt_x"/>
                                              </p:val>
                                            </p:tav>
                                          </p:tavLst>
                                        </p:anim>
                                        <p:anim calcmode="lin" valueType="num">
                                          <p:cBhvr additive="base">
                                            <p:cTn id="42" dur="500" fill="hold"/>
                                            <p:tgtEl>
                                              <p:spTgt spid="33"/>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up)">
                                          <p:cBhvr>
                                            <p:cTn id="49" dur="500"/>
                                            <p:tgtEl>
                                              <p:spTgt spid="35"/>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right)">
                                          <p:cBhvr>
                                            <p:cTn id="53" dur="500"/>
                                            <p:tgtEl>
                                              <p:spTgt spid="3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right)">
                                          <p:cBhvr>
                                            <p:cTn id="60" dur="500"/>
                                            <p:tgtEl>
                                              <p:spTgt spid="37"/>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right)">
                                          <p:cBhvr>
                                            <p:cTn id="67" dur="500"/>
                                            <p:tgtEl>
                                              <p:spTgt spid="3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left)">
                                          <p:cBhvr>
                                            <p:cTn id="70" dur="500"/>
                                            <p:tgtEl>
                                              <p:spTgt spid="42"/>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wipe(right)">
                                          <p:cBhvr>
                                            <p:cTn id="74" dur="500"/>
                                            <p:tgtEl>
                                              <p:spTgt spid="39"/>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fade">
                                          <p:cBhvr>
                                            <p:cTn id="81" dur="7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8" grpId="0" animBg="1"/>
          <p:bldP spid="31" grpId="0" animBg="1"/>
          <p:bldP spid="32" grpId="0"/>
          <p:bldP spid="33" grpId="0"/>
          <p:bldP spid="34" grpId="0"/>
          <p:bldP spid="35" grpId="0"/>
          <p:bldP spid="36" grpId="0" animBg="1"/>
          <p:bldP spid="37" grpId="0" animBg="1"/>
          <p:bldP spid="38" grpId="0" animBg="1"/>
          <p:bldP spid="39" grpId="0" animBg="1"/>
          <p:bldP spid="40" grpId="0" animBg="1"/>
          <p:bldP spid="41" grpId="0" animBg="1"/>
          <p:bldP spid="42" grpId="0" animBg="1"/>
          <p:bldP spid="43" grpId="0" animBg="1"/>
          <p:bldP spid="44" grpId="0"/>
          <p:bldP spid="49"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第二部分  四项重点工作完成情况</a:t>
            </a:r>
          </a:p>
        </p:txBody>
      </p:sp>
      <p:grpSp>
        <p:nvGrpSpPr>
          <p:cNvPr id="70" name="淘宝网Chenying0907出品 69"/>
          <p:cNvGrpSpPr/>
          <p:nvPr/>
        </p:nvGrpSpPr>
        <p:grpSpPr>
          <a:xfrm>
            <a:off x="1664157" y="2113813"/>
            <a:ext cx="963741" cy="923289"/>
            <a:chOff x="1664154" y="1934950"/>
            <a:chExt cx="963741" cy="897257"/>
          </a:xfrm>
        </p:grpSpPr>
        <p:grpSp>
          <p:nvGrpSpPr>
            <p:cNvPr id="71" name="淘宝网Chenying0907出品 70"/>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淘宝网Chenying0907出品 73"/>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TextBox 71"/>
            <p:cNvSpPr txBox="1"/>
            <p:nvPr/>
          </p:nvSpPr>
          <p:spPr>
            <a:xfrm>
              <a:off x="1807549" y="2188595"/>
              <a:ext cx="82034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45%</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3" name="淘宝网Chenying0907出品 82"/>
          <p:cNvGrpSpPr/>
          <p:nvPr/>
        </p:nvGrpSpPr>
        <p:grpSpPr>
          <a:xfrm>
            <a:off x="3317546" y="2090839"/>
            <a:ext cx="966422" cy="923289"/>
            <a:chOff x="3293884" y="1912625"/>
            <a:chExt cx="966422" cy="897258"/>
          </a:xfrm>
        </p:grpSpPr>
        <p:grpSp>
          <p:nvGrpSpPr>
            <p:cNvPr id="84" name="淘宝网Chenying0907出品 83"/>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淘宝网Chenying0907出品 86"/>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5" name="TextBox 84"/>
            <p:cNvSpPr txBox="1"/>
            <p:nvPr/>
          </p:nvSpPr>
          <p:spPr>
            <a:xfrm>
              <a:off x="3404406" y="2161199"/>
              <a:ext cx="855900" cy="403784"/>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68%</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8" name="淘宝网Chenying0907出品 87"/>
          <p:cNvGrpSpPr/>
          <p:nvPr/>
        </p:nvGrpSpPr>
        <p:grpSpPr>
          <a:xfrm>
            <a:off x="4946526" y="2176337"/>
            <a:ext cx="941921" cy="923289"/>
            <a:chOff x="4849324" y="1995712"/>
            <a:chExt cx="941921" cy="897257"/>
          </a:xfrm>
        </p:grpSpPr>
        <p:grpSp>
          <p:nvGrpSpPr>
            <p:cNvPr id="89" name="淘宝网Chenying0907出品 88"/>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2" name="淘宝网Chenying0907出品 91"/>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TextBox 89"/>
            <p:cNvSpPr txBox="1"/>
            <p:nvPr/>
          </p:nvSpPr>
          <p:spPr>
            <a:xfrm>
              <a:off x="4963049" y="2222298"/>
              <a:ext cx="82819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79%</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93" name="淘宝网Chenying0907出品 92"/>
          <p:cNvGrpSpPr/>
          <p:nvPr/>
        </p:nvGrpSpPr>
        <p:grpSpPr>
          <a:xfrm>
            <a:off x="6503151" y="2210705"/>
            <a:ext cx="951040" cy="923289"/>
            <a:chOff x="6380261" y="2029113"/>
            <a:chExt cx="951040" cy="897257"/>
          </a:xfrm>
        </p:grpSpPr>
        <p:grpSp>
          <p:nvGrpSpPr>
            <p:cNvPr id="94" name="淘宝网Chenying0907出品 93"/>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7" name="淘宝网Chenying0907出品 96"/>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5" name="TextBox 94"/>
            <p:cNvSpPr txBox="1"/>
            <p:nvPr/>
          </p:nvSpPr>
          <p:spPr>
            <a:xfrm>
              <a:off x="6501314" y="2303662"/>
              <a:ext cx="829987"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92%</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98" name="淘宝网Chenying0907出品 30"/>
          <p:cNvSpPr>
            <a:spLocks noChangeArrowheads="1"/>
          </p:cNvSpPr>
          <p:nvPr/>
        </p:nvSpPr>
        <p:spPr bwMode="auto">
          <a:xfrm>
            <a:off x="3103695" y="3446939"/>
            <a:ext cx="1657841" cy="835202"/>
          </a:xfrm>
          <a:prstGeom prst="rect">
            <a:avLst/>
          </a:prstGeom>
          <a:noFill/>
          <a:ln w="9525">
            <a:noFill/>
            <a:miter lim="800000"/>
            <a:headEnd/>
            <a:tailEnd/>
          </a:ln>
        </p:spPr>
        <p:txBody>
          <a:bodyPr wrap="square" lIns="103930" tIns="51965" rIns="103930" bIns="51965">
            <a:spAutoFit/>
          </a:bodyPr>
          <a:lstStyle/>
          <a:p>
            <a:pPr lvl="0">
              <a:lnSpc>
                <a:spcPct val="130000"/>
              </a:lnSpc>
            </a:pPr>
            <a:r>
              <a:rPr lang="zh-CN" altLang="en-US" sz="9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99" name="淘宝网Chenying0907出品 30"/>
          <p:cNvSpPr>
            <a:spLocks noChangeArrowheads="1"/>
          </p:cNvSpPr>
          <p:nvPr/>
        </p:nvSpPr>
        <p:spPr bwMode="auto">
          <a:xfrm>
            <a:off x="1528062" y="3446939"/>
            <a:ext cx="1657841" cy="835202"/>
          </a:xfrm>
          <a:prstGeom prst="rect">
            <a:avLst/>
          </a:prstGeom>
          <a:noFill/>
          <a:ln w="9525">
            <a:noFill/>
            <a:miter lim="800000"/>
            <a:headEnd/>
            <a:tailEnd/>
          </a:ln>
        </p:spPr>
        <p:txBody>
          <a:bodyPr wrap="square" lIns="103930" tIns="51965" rIns="103930" bIns="51965">
            <a:spAutoFit/>
          </a:bodyPr>
          <a:lstStyle/>
          <a:p>
            <a:pPr lvl="0">
              <a:lnSpc>
                <a:spcPct val="130000"/>
              </a:lnSpc>
            </a:pPr>
            <a:r>
              <a:rPr lang="zh-CN" altLang="en-US" sz="9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00" name="淘宝网Chenying0907出品 30"/>
          <p:cNvSpPr>
            <a:spLocks noChangeArrowheads="1"/>
          </p:cNvSpPr>
          <p:nvPr/>
        </p:nvSpPr>
        <p:spPr bwMode="auto">
          <a:xfrm>
            <a:off x="4717328" y="3446939"/>
            <a:ext cx="1657841" cy="835202"/>
          </a:xfrm>
          <a:prstGeom prst="rect">
            <a:avLst/>
          </a:prstGeom>
          <a:noFill/>
          <a:ln w="9525">
            <a:noFill/>
            <a:miter lim="800000"/>
            <a:headEnd/>
            <a:tailEnd/>
          </a:ln>
        </p:spPr>
        <p:txBody>
          <a:bodyPr wrap="square" lIns="103930" tIns="51965" rIns="103930" bIns="51965">
            <a:spAutoFit/>
          </a:bodyPr>
          <a:lstStyle/>
          <a:p>
            <a:pPr lvl="0">
              <a:lnSpc>
                <a:spcPct val="130000"/>
              </a:lnSpc>
            </a:pPr>
            <a:r>
              <a:rPr lang="zh-CN" altLang="en-US" sz="9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01" name="淘宝网Chenying0907出品 30"/>
          <p:cNvSpPr>
            <a:spLocks noChangeArrowheads="1"/>
          </p:cNvSpPr>
          <p:nvPr/>
        </p:nvSpPr>
        <p:spPr bwMode="auto">
          <a:xfrm>
            <a:off x="6234982" y="3446939"/>
            <a:ext cx="1657841" cy="835202"/>
          </a:xfrm>
          <a:prstGeom prst="rect">
            <a:avLst/>
          </a:prstGeom>
          <a:noFill/>
          <a:ln w="9525">
            <a:noFill/>
            <a:miter lim="800000"/>
            <a:headEnd/>
            <a:tailEnd/>
          </a:ln>
        </p:spPr>
        <p:txBody>
          <a:bodyPr wrap="square" lIns="103930" tIns="51965" rIns="103930" bIns="51965">
            <a:spAutoFit/>
          </a:bodyPr>
          <a:lstStyle/>
          <a:p>
            <a:pPr lvl="0">
              <a:lnSpc>
                <a:spcPct val="130000"/>
              </a:lnSpc>
            </a:pPr>
            <a:r>
              <a:rPr lang="zh-CN" altLang="en-US" sz="9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02" name="淘宝网Chenying0907出品 8"/>
          <p:cNvSpPr>
            <a:spLocks/>
          </p:cNvSpPr>
          <p:nvPr/>
        </p:nvSpPr>
        <p:spPr bwMode="auto">
          <a:xfrm rot="18900000">
            <a:off x="1707904" y="2456167"/>
            <a:ext cx="1215344"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accent1"/>
          </a:solidFill>
          <a:ln w="3175" cap="flat">
            <a:noFill/>
            <a:prstDash val="solid"/>
            <a:miter lim="800000"/>
            <a:headEnd/>
            <a:tailEnd/>
          </a:ln>
        </p:spPr>
        <p:txBody>
          <a:bodyPr vert="horz" wrap="square" lIns="92340" tIns="46170" rIns="92340" bIns="46170" numCol="1" anchor="t" anchorCtr="0" compatLnSpc="1">
            <a:prstTxWarp prst="textNoShape">
              <a:avLst/>
            </a:prstTxWarp>
          </a:bodyPr>
          <a:lstStyle/>
          <a:p>
            <a:endParaRPr lang="zh-CN" altLang="en-US"/>
          </a:p>
        </p:txBody>
      </p:sp>
      <p:sp>
        <p:nvSpPr>
          <p:cNvPr id="103" name="淘宝网Chenying0907出品 7"/>
          <p:cNvSpPr>
            <a:spLocks/>
          </p:cNvSpPr>
          <p:nvPr/>
        </p:nvSpPr>
        <p:spPr bwMode="auto">
          <a:xfrm rot="19087048">
            <a:off x="3316111" y="2320101"/>
            <a:ext cx="1187672"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accent2"/>
          </a:solidFill>
          <a:ln w="3175" cap="flat">
            <a:noFill/>
            <a:prstDash val="solid"/>
            <a:miter lim="800000"/>
            <a:headEnd/>
            <a:tailEnd/>
          </a:ln>
        </p:spPr>
        <p:txBody>
          <a:bodyPr vert="horz" wrap="square" lIns="92340" tIns="46170" rIns="92340" bIns="46170" numCol="1" anchor="t" anchorCtr="0" compatLnSpc="1">
            <a:prstTxWarp prst="textNoShape">
              <a:avLst/>
            </a:prstTxWarp>
          </a:bodyPr>
          <a:lstStyle/>
          <a:p>
            <a:endParaRPr lang="zh-CN" altLang="en-US"/>
          </a:p>
        </p:txBody>
      </p:sp>
      <p:sp>
        <p:nvSpPr>
          <p:cNvPr id="104" name="淘宝网Chenying0907出品 6"/>
          <p:cNvSpPr>
            <a:spLocks/>
          </p:cNvSpPr>
          <p:nvPr/>
        </p:nvSpPr>
        <p:spPr bwMode="auto">
          <a:xfrm rot="19290703">
            <a:off x="4879711" y="2269786"/>
            <a:ext cx="121427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accent3"/>
          </a:solidFill>
          <a:ln w="3175" cap="flat">
            <a:noFill/>
            <a:prstDash val="solid"/>
            <a:miter lim="800000"/>
            <a:headEnd/>
            <a:tailEnd/>
          </a:ln>
        </p:spPr>
        <p:txBody>
          <a:bodyPr vert="horz" wrap="square" lIns="92340" tIns="46170" rIns="92340" bIns="46170" numCol="1" anchor="t" anchorCtr="0" compatLnSpc="1">
            <a:prstTxWarp prst="textNoShape">
              <a:avLst/>
            </a:prstTxWarp>
          </a:bodyPr>
          <a:lstStyle/>
          <a:p>
            <a:endParaRPr lang="zh-CN" altLang="en-US"/>
          </a:p>
        </p:txBody>
      </p:sp>
      <p:sp>
        <p:nvSpPr>
          <p:cNvPr id="105" name="淘宝网Chenying0907出品 5"/>
          <p:cNvSpPr>
            <a:spLocks/>
          </p:cNvSpPr>
          <p:nvPr/>
        </p:nvSpPr>
        <p:spPr bwMode="auto">
          <a:xfrm rot="19810786">
            <a:off x="6368650" y="2098550"/>
            <a:ext cx="1209014" cy="1201907"/>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accent4"/>
          </a:solidFill>
          <a:ln w="3175" cap="flat">
            <a:noFill/>
            <a:prstDash val="solid"/>
            <a:miter lim="800000"/>
            <a:headEnd/>
            <a:tailEnd/>
          </a:ln>
        </p:spPr>
        <p:txBody>
          <a:bodyPr vert="horz" wrap="square" lIns="92340" tIns="46170" rIns="92340" bIns="46170" numCol="1" anchor="t" anchorCtr="0" compatLnSpc="1">
            <a:prstTxWarp prst="textNoShape">
              <a:avLst/>
            </a:prstTxWarp>
          </a:bodyPr>
          <a:lstStyle/>
          <a:p>
            <a:endParaRPr lang="zh-CN" altLang="en-US"/>
          </a:p>
        </p:txBody>
      </p:sp>
      <p:grpSp>
        <p:nvGrpSpPr>
          <p:cNvPr id="106" name="淘宝网Chenying0907出品 105"/>
          <p:cNvGrpSpPr/>
          <p:nvPr/>
        </p:nvGrpSpPr>
        <p:grpSpPr>
          <a:xfrm>
            <a:off x="1686220" y="1426273"/>
            <a:ext cx="960665" cy="261610"/>
            <a:chOff x="3477359" y="8005745"/>
            <a:chExt cx="2534423" cy="676230"/>
          </a:xfrm>
          <a:effectLst>
            <a:outerShdw blurRad="203200" dist="114300" dir="5400000" sx="102000" sy="102000" algn="t" rotWithShape="0">
              <a:prstClr val="black">
                <a:alpha val="29000"/>
              </a:prstClr>
            </a:outerShdw>
          </a:effectLst>
        </p:grpSpPr>
        <p:sp>
          <p:nvSpPr>
            <p:cNvPr id="107" name="流程图: 可选过程 106"/>
            <p:cNvSpPr/>
            <p:nvPr/>
          </p:nvSpPr>
          <p:spPr>
            <a:xfrm>
              <a:off x="3477359" y="8032286"/>
              <a:ext cx="2534423" cy="584775"/>
            </a:xfrm>
            <a:prstGeom prst="flowChartAlternateProcess">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8" name="TextBox 107"/>
            <p:cNvSpPr txBox="1"/>
            <p:nvPr/>
          </p:nvSpPr>
          <p:spPr>
            <a:xfrm>
              <a:off x="3713206" y="8005745"/>
              <a:ext cx="1975809" cy="676230"/>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100" dirty="0">
                  <a:solidFill>
                    <a:schemeClr val="bg1"/>
                  </a:solidFill>
                </a:rPr>
                <a:t>添加标题</a:t>
              </a:r>
            </a:p>
          </p:txBody>
        </p:sp>
      </p:grpSp>
      <p:grpSp>
        <p:nvGrpSpPr>
          <p:cNvPr id="109" name="淘宝网Chenying0907出品 108"/>
          <p:cNvGrpSpPr/>
          <p:nvPr/>
        </p:nvGrpSpPr>
        <p:grpSpPr>
          <a:xfrm>
            <a:off x="3201843" y="1426273"/>
            <a:ext cx="960665" cy="261610"/>
            <a:chOff x="3477359" y="8005745"/>
            <a:chExt cx="2534423" cy="676230"/>
          </a:xfrm>
          <a:effectLst>
            <a:outerShdw blurRad="203200" dist="114300" dir="5400000" sx="102000" sy="102000" algn="t" rotWithShape="0">
              <a:prstClr val="black">
                <a:alpha val="29000"/>
              </a:prstClr>
            </a:outerShdw>
          </a:effectLst>
        </p:grpSpPr>
        <p:sp>
          <p:nvSpPr>
            <p:cNvPr id="110" name="流程图: 可选过程 109"/>
            <p:cNvSpPr/>
            <p:nvPr/>
          </p:nvSpPr>
          <p:spPr>
            <a:xfrm>
              <a:off x="3477359" y="8032286"/>
              <a:ext cx="2534423" cy="584775"/>
            </a:xfrm>
            <a:prstGeom prst="flowChartAlternateProcess">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1" name="TextBox 110"/>
            <p:cNvSpPr txBox="1"/>
            <p:nvPr/>
          </p:nvSpPr>
          <p:spPr>
            <a:xfrm>
              <a:off x="3713206" y="8005745"/>
              <a:ext cx="1975809" cy="676230"/>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100" dirty="0">
                  <a:solidFill>
                    <a:schemeClr val="bg1"/>
                  </a:solidFill>
                </a:rPr>
                <a:t>添加标题</a:t>
              </a:r>
            </a:p>
          </p:txBody>
        </p:sp>
      </p:grpSp>
      <p:grpSp>
        <p:nvGrpSpPr>
          <p:cNvPr id="112" name="淘宝网Chenying0907出品 111"/>
          <p:cNvGrpSpPr/>
          <p:nvPr/>
        </p:nvGrpSpPr>
        <p:grpSpPr>
          <a:xfrm>
            <a:off x="4815476" y="1426273"/>
            <a:ext cx="960665" cy="261610"/>
            <a:chOff x="3477359" y="8005745"/>
            <a:chExt cx="2534423" cy="676230"/>
          </a:xfrm>
          <a:effectLst>
            <a:outerShdw blurRad="203200" dist="114300" dir="5400000" sx="102000" sy="102000" algn="t" rotWithShape="0">
              <a:prstClr val="black">
                <a:alpha val="29000"/>
              </a:prstClr>
            </a:outerShdw>
          </a:effectLst>
        </p:grpSpPr>
        <p:sp>
          <p:nvSpPr>
            <p:cNvPr id="113" name="流程图: 可选过程 112"/>
            <p:cNvSpPr/>
            <p:nvPr/>
          </p:nvSpPr>
          <p:spPr>
            <a:xfrm>
              <a:off x="3477359" y="8032286"/>
              <a:ext cx="2534423" cy="584775"/>
            </a:xfrm>
            <a:prstGeom prst="flowChartAlternateProcess">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4" name="TextBox 113"/>
            <p:cNvSpPr txBox="1"/>
            <p:nvPr/>
          </p:nvSpPr>
          <p:spPr>
            <a:xfrm>
              <a:off x="3713206" y="8005745"/>
              <a:ext cx="1975809" cy="676230"/>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100" dirty="0">
                  <a:solidFill>
                    <a:schemeClr val="bg1"/>
                  </a:solidFill>
                </a:rPr>
                <a:t>添加标题</a:t>
              </a:r>
            </a:p>
          </p:txBody>
        </p:sp>
      </p:grpSp>
      <p:grpSp>
        <p:nvGrpSpPr>
          <p:cNvPr id="115" name="淘宝网Chenying0907出品 114"/>
          <p:cNvGrpSpPr/>
          <p:nvPr/>
        </p:nvGrpSpPr>
        <p:grpSpPr>
          <a:xfrm>
            <a:off x="6333131" y="1426273"/>
            <a:ext cx="960665" cy="261610"/>
            <a:chOff x="3477359" y="8005745"/>
            <a:chExt cx="2534423" cy="676230"/>
          </a:xfrm>
          <a:effectLst>
            <a:outerShdw blurRad="203200" dist="114300" dir="5400000" sx="102000" sy="102000" algn="t" rotWithShape="0">
              <a:prstClr val="black">
                <a:alpha val="29000"/>
              </a:prstClr>
            </a:outerShdw>
          </a:effectLst>
        </p:grpSpPr>
        <p:sp>
          <p:nvSpPr>
            <p:cNvPr id="116" name="流程图: 可选过程 115"/>
            <p:cNvSpPr/>
            <p:nvPr/>
          </p:nvSpPr>
          <p:spPr>
            <a:xfrm>
              <a:off x="3477359" y="8032286"/>
              <a:ext cx="2534423" cy="584775"/>
            </a:xfrm>
            <a:prstGeom prst="flowChartAlternateProcess">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7" name="TextBox 116"/>
            <p:cNvSpPr txBox="1"/>
            <p:nvPr/>
          </p:nvSpPr>
          <p:spPr>
            <a:xfrm>
              <a:off x="3713206" y="8005745"/>
              <a:ext cx="1975809" cy="676230"/>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100" dirty="0">
                  <a:solidFill>
                    <a:schemeClr val="bg1"/>
                  </a:solidFill>
                </a:rPr>
                <a:t>添加标题</a:t>
              </a:r>
            </a:p>
          </p:txBody>
        </p:sp>
      </p:grpSp>
      <p:sp>
        <p:nvSpPr>
          <p:cNvPr id="126" name="TextBox 125"/>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anim calcmode="lin" valueType="num">
                                      <p:cBhvr>
                                        <p:cTn id="8" dur="500" fill="hold"/>
                                        <p:tgtEl>
                                          <p:spTgt spid="106"/>
                                        </p:tgtEl>
                                        <p:attrNameLst>
                                          <p:attrName>ppt_x</p:attrName>
                                        </p:attrNameLst>
                                      </p:cBhvr>
                                      <p:tavLst>
                                        <p:tav tm="0">
                                          <p:val>
                                            <p:strVal val="#ppt_x"/>
                                          </p:val>
                                        </p:tav>
                                        <p:tav tm="100000">
                                          <p:val>
                                            <p:strVal val="#ppt_x"/>
                                          </p:val>
                                        </p:tav>
                                      </p:tavLst>
                                    </p:anim>
                                    <p:anim calcmode="lin" valueType="num">
                                      <p:cBhvr>
                                        <p:cTn id="9" dur="500" fill="hold"/>
                                        <p:tgtEl>
                                          <p:spTgt spid="10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09"/>
                                        </p:tgtEl>
                                        <p:attrNameLst>
                                          <p:attrName>style.visibility</p:attrName>
                                        </p:attrNameLst>
                                      </p:cBhvr>
                                      <p:to>
                                        <p:strVal val="visible"/>
                                      </p:to>
                                    </p:set>
                                    <p:animEffect transition="in" filter="fade">
                                      <p:cBhvr>
                                        <p:cTn id="13" dur="500"/>
                                        <p:tgtEl>
                                          <p:spTgt spid="109"/>
                                        </p:tgtEl>
                                      </p:cBhvr>
                                    </p:animEffect>
                                    <p:anim calcmode="lin" valueType="num">
                                      <p:cBhvr>
                                        <p:cTn id="14" dur="500" fill="hold"/>
                                        <p:tgtEl>
                                          <p:spTgt spid="109"/>
                                        </p:tgtEl>
                                        <p:attrNameLst>
                                          <p:attrName>ppt_x</p:attrName>
                                        </p:attrNameLst>
                                      </p:cBhvr>
                                      <p:tavLst>
                                        <p:tav tm="0">
                                          <p:val>
                                            <p:strVal val="#ppt_x"/>
                                          </p:val>
                                        </p:tav>
                                        <p:tav tm="100000">
                                          <p:val>
                                            <p:strVal val="#ppt_x"/>
                                          </p:val>
                                        </p:tav>
                                      </p:tavLst>
                                    </p:anim>
                                    <p:anim calcmode="lin" valueType="num">
                                      <p:cBhvr>
                                        <p:cTn id="15" dur="500" fill="hold"/>
                                        <p:tgtEl>
                                          <p:spTgt spid="10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112"/>
                                        </p:tgtEl>
                                        <p:attrNameLst>
                                          <p:attrName>style.visibility</p:attrName>
                                        </p:attrNameLst>
                                      </p:cBhvr>
                                      <p:to>
                                        <p:strVal val="visible"/>
                                      </p:to>
                                    </p:set>
                                    <p:animEffect transition="in" filter="fade">
                                      <p:cBhvr>
                                        <p:cTn id="19" dur="500"/>
                                        <p:tgtEl>
                                          <p:spTgt spid="112"/>
                                        </p:tgtEl>
                                      </p:cBhvr>
                                    </p:animEffect>
                                    <p:anim calcmode="lin" valueType="num">
                                      <p:cBhvr>
                                        <p:cTn id="20" dur="500" fill="hold"/>
                                        <p:tgtEl>
                                          <p:spTgt spid="112"/>
                                        </p:tgtEl>
                                        <p:attrNameLst>
                                          <p:attrName>ppt_x</p:attrName>
                                        </p:attrNameLst>
                                      </p:cBhvr>
                                      <p:tavLst>
                                        <p:tav tm="0">
                                          <p:val>
                                            <p:strVal val="#ppt_x"/>
                                          </p:val>
                                        </p:tav>
                                        <p:tav tm="100000">
                                          <p:val>
                                            <p:strVal val="#ppt_x"/>
                                          </p:val>
                                        </p:tav>
                                      </p:tavLst>
                                    </p:anim>
                                    <p:anim calcmode="lin" valueType="num">
                                      <p:cBhvr>
                                        <p:cTn id="21" dur="500" fill="hold"/>
                                        <p:tgtEl>
                                          <p:spTgt spid="11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115"/>
                                        </p:tgtEl>
                                        <p:attrNameLst>
                                          <p:attrName>style.visibility</p:attrName>
                                        </p:attrNameLst>
                                      </p:cBhvr>
                                      <p:to>
                                        <p:strVal val="visible"/>
                                      </p:to>
                                    </p:set>
                                    <p:animEffect transition="in" filter="fade">
                                      <p:cBhvr>
                                        <p:cTn id="25" dur="500"/>
                                        <p:tgtEl>
                                          <p:spTgt spid="115"/>
                                        </p:tgtEl>
                                      </p:cBhvr>
                                    </p:animEffect>
                                    <p:anim calcmode="lin" valueType="num">
                                      <p:cBhvr>
                                        <p:cTn id="26" dur="500" fill="hold"/>
                                        <p:tgtEl>
                                          <p:spTgt spid="115"/>
                                        </p:tgtEl>
                                        <p:attrNameLst>
                                          <p:attrName>ppt_x</p:attrName>
                                        </p:attrNameLst>
                                      </p:cBhvr>
                                      <p:tavLst>
                                        <p:tav tm="0">
                                          <p:val>
                                            <p:strVal val="#ppt_x"/>
                                          </p:val>
                                        </p:tav>
                                        <p:tav tm="100000">
                                          <p:val>
                                            <p:strVal val="#ppt_x"/>
                                          </p:val>
                                        </p:tav>
                                      </p:tavLst>
                                    </p:anim>
                                    <p:anim calcmode="lin" valueType="num">
                                      <p:cBhvr>
                                        <p:cTn id="27" dur="500" fill="hold"/>
                                        <p:tgtEl>
                                          <p:spTgt spid="115"/>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p:cTn id="31" dur="500" fill="hold"/>
                                        <p:tgtEl>
                                          <p:spTgt spid="70"/>
                                        </p:tgtEl>
                                        <p:attrNameLst>
                                          <p:attrName>ppt_w</p:attrName>
                                        </p:attrNameLst>
                                      </p:cBhvr>
                                      <p:tavLst>
                                        <p:tav tm="0">
                                          <p:val>
                                            <p:strVal val="2/3*#ppt_w"/>
                                          </p:val>
                                        </p:tav>
                                        <p:tav tm="100000">
                                          <p:val>
                                            <p:strVal val="#ppt_w"/>
                                          </p:val>
                                        </p:tav>
                                      </p:tavLst>
                                    </p:anim>
                                    <p:anim calcmode="lin" valueType="num">
                                      <p:cBhvr>
                                        <p:cTn id="32" dur="500" fill="hold"/>
                                        <p:tgtEl>
                                          <p:spTgt spid="70"/>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wheel(1)">
                                      <p:cBhvr>
                                        <p:cTn id="35" dur="1000"/>
                                        <p:tgtEl>
                                          <p:spTgt spid="102"/>
                                        </p:tgtEl>
                                      </p:cBhvr>
                                    </p:animEffect>
                                  </p:childTnLst>
                                </p:cTn>
                              </p:par>
                            </p:childTnLst>
                          </p:cTn>
                        </p:par>
                        <p:par>
                          <p:cTn id="36" fill="hold">
                            <p:stCondLst>
                              <p:cond delay="3000"/>
                            </p:stCondLst>
                            <p:childTnLst>
                              <p:par>
                                <p:cTn id="37" presetID="23" presetClass="entr" presetSubtype="272" fill="hold" nodeType="afterEffect">
                                  <p:stCondLst>
                                    <p:cond delay="0"/>
                                  </p:stCondLst>
                                  <p:childTnLst>
                                    <p:set>
                                      <p:cBhvr>
                                        <p:cTn id="38" dur="1" fill="hold">
                                          <p:stCondLst>
                                            <p:cond delay="0"/>
                                          </p:stCondLst>
                                        </p:cTn>
                                        <p:tgtEl>
                                          <p:spTgt spid="83"/>
                                        </p:tgtEl>
                                        <p:attrNameLst>
                                          <p:attrName>style.visibility</p:attrName>
                                        </p:attrNameLst>
                                      </p:cBhvr>
                                      <p:to>
                                        <p:strVal val="visible"/>
                                      </p:to>
                                    </p:set>
                                    <p:anim calcmode="lin" valueType="num">
                                      <p:cBhvr>
                                        <p:cTn id="39" dur="500" fill="hold"/>
                                        <p:tgtEl>
                                          <p:spTgt spid="83"/>
                                        </p:tgtEl>
                                        <p:attrNameLst>
                                          <p:attrName>ppt_w</p:attrName>
                                        </p:attrNameLst>
                                      </p:cBhvr>
                                      <p:tavLst>
                                        <p:tav tm="0">
                                          <p:val>
                                            <p:strVal val="2/3*#ppt_w"/>
                                          </p:val>
                                        </p:tav>
                                        <p:tav tm="100000">
                                          <p:val>
                                            <p:strVal val="#ppt_w"/>
                                          </p:val>
                                        </p:tav>
                                      </p:tavLst>
                                    </p:anim>
                                    <p:anim calcmode="lin" valueType="num">
                                      <p:cBhvr>
                                        <p:cTn id="40" dur="500" fill="hold"/>
                                        <p:tgtEl>
                                          <p:spTgt spid="83"/>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wheel(1)">
                                      <p:cBhvr>
                                        <p:cTn id="43" dur="1000"/>
                                        <p:tgtEl>
                                          <p:spTgt spid="103"/>
                                        </p:tgtEl>
                                      </p:cBhvr>
                                    </p:animEffect>
                                  </p:childTnLst>
                                </p:cTn>
                              </p:par>
                            </p:childTnLst>
                          </p:cTn>
                        </p:par>
                        <p:par>
                          <p:cTn id="44" fill="hold">
                            <p:stCondLst>
                              <p:cond delay="4000"/>
                            </p:stCondLst>
                            <p:childTnLst>
                              <p:par>
                                <p:cTn id="45" presetID="23" presetClass="entr" presetSubtype="272" fill="hold" nodeType="afterEffect">
                                  <p:stCondLst>
                                    <p:cond delay="0"/>
                                  </p:stCondLst>
                                  <p:childTnLst>
                                    <p:set>
                                      <p:cBhvr>
                                        <p:cTn id="46" dur="1" fill="hold">
                                          <p:stCondLst>
                                            <p:cond delay="0"/>
                                          </p:stCondLst>
                                        </p:cTn>
                                        <p:tgtEl>
                                          <p:spTgt spid="88"/>
                                        </p:tgtEl>
                                        <p:attrNameLst>
                                          <p:attrName>style.visibility</p:attrName>
                                        </p:attrNameLst>
                                      </p:cBhvr>
                                      <p:to>
                                        <p:strVal val="visible"/>
                                      </p:to>
                                    </p:set>
                                    <p:anim calcmode="lin" valueType="num">
                                      <p:cBhvr>
                                        <p:cTn id="47" dur="500" fill="hold"/>
                                        <p:tgtEl>
                                          <p:spTgt spid="88"/>
                                        </p:tgtEl>
                                        <p:attrNameLst>
                                          <p:attrName>ppt_w</p:attrName>
                                        </p:attrNameLst>
                                      </p:cBhvr>
                                      <p:tavLst>
                                        <p:tav tm="0">
                                          <p:val>
                                            <p:strVal val="2/3*#ppt_w"/>
                                          </p:val>
                                        </p:tav>
                                        <p:tav tm="100000">
                                          <p:val>
                                            <p:strVal val="#ppt_w"/>
                                          </p:val>
                                        </p:tav>
                                      </p:tavLst>
                                    </p:anim>
                                    <p:anim calcmode="lin" valueType="num">
                                      <p:cBhvr>
                                        <p:cTn id="48" dur="500" fill="hold"/>
                                        <p:tgtEl>
                                          <p:spTgt spid="88"/>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104"/>
                                        </p:tgtEl>
                                        <p:attrNameLst>
                                          <p:attrName>style.visibility</p:attrName>
                                        </p:attrNameLst>
                                      </p:cBhvr>
                                      <p:to>
                                        <p:strVal val="visible"/>
                                      </p:to>
                                    </p:set>
                                    <p:animEffect transition="in" filter="wheel(1)">
                                      <p:cBhvr>
                                        <p:cTn id="51" dur="1000"/>
                                        <p:tgtEl>
                                          <p:spTgt spid="104"/>
                                        </p:tgtEl>
                                      </p:cBhvr>
                                    </p:animEffect>
                                  </p:childTnLst>
                                </p:cTn>
                              </p:par>
                            </p:childTnLst>
                          </p:cTn>
                        </p:par>
                        <p:par>
                          <p:cTn id="52" fill="hold">
                            <p:stCondLst>
                              <p:cond delay="5000"/>
                            </p:stCondLst>
                            <p:childTnLst>
                              <p:par>
                                <p:cTn id="53" presetID="23" presetClass="entr" presetSubtype="272" fill="hold" nodeType="afterEffect">
                                  <p:stCondLst>
                                    <p:cond delay="0"/>
                                  </p:stCondLst>
                                  <p:childTnLst>
                                    <p:set>
                                      <p:cBhvr>
                                        <p:cTn id="54" dur="1" fill="hold">
                                          <p:stCondLst>
                                            <p:cond delay="0"/>
                                          </p:stCondLst>
                                        </p:cTn>
                                        <p:tgtEl>
                                          <p:spTgt spid="93"/>
                                        </p:tgtEl>
                                        <p:attrNameLst>
                                          <p:attrName>style.visibility</p:attrName>
                                        </p:attrNameLst>
                                      </p:cBhvr>
                                      <p:to>
                                        <p:strVal val="visible"/>
                                      </p:to>
                                    </p:set>
                                    <p:anim calcmode="lin" valueType="num">
                                      <p:cBhvr>
                                        <p:cTn id="55" dur="500" fill="hold"/>
                                        <p:tgtEl>
                                          <p:spTgt spid="93"/>
                                        </p:tgtEl>
                                        <p:attrNameLst>
                                          <p:attrName>ppt_w</p:attrName>
                                        </p:attrNameLst>
                                      </p:cBhvr>
                                      <p:tavLst>
                                        <p:tav tm="0">
                                          <p:val>
                                            <p:strVal val="2/3*#ppt_w"/>
                                          </p:val>
                                        </p:tav>
                                        <p:tav tm="100000">
                                          <p:val>
                                            <p:strVal val="#ppt_w"/>
                                          </p:val>
                                        </p:tav>
                                      </p:tavLst>
                                    </p:anim>
                                    <p:anim calcmode="lin" valueType="num">
                                      <p:cBhvr>
                                        <p:cTn id="56" dur="500" fill="hold"/>
                                        <p:tgtEl>
                                          <p:spTgt spid="93"/>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105"/>
                                        </p:tgtEl>
                                        <p:attrNameLst>
                                          <p:attrName>style.visibility</p:attrName>
                                        </p:attrNameLst>
                                      </p:cBhvr>
                                      <p:to>
                                        <p:strVal val="visible"/>
                                      </p:to>
                                    </p:set>
                                    <p:animEffect transition="in" filter="wheel(1)">
                                      <p:cBhvr>
                                        <p:cTn id="59" dur="1000"/>
                                        <p:tgtEl>
                                          <p:spTgt spid="105"/>
                                        </p:tgtEl>
                                      </p:cBhvr>
                                    </p:animEffect>
                                  </p:childTnLst>
                                </p:cTn>
                              </p:par>
                            </p:childTnLst>
                          </p:cTn>
                        </p:par>
                        <p:par>
                          <p:cTn id="60" fill="hold">
                            <p:stCondLst>
                              <p:cond delay="6000"/>
                            </p:stCondLst>
                            <p:childTnLst>
                              <p:par>
                                <p:cTn id="61" presetID="12" presetClass="entr" presetSubtype="1" fill="hold" grpId="0"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additive="base">
                                        <p:cTn id="63" dur="1000"/>
                                        <p:tgtEl>
                                          <p:spTgt spid="99"/>
                                        </p:tgtEl>
                                        <p:attrNameLst>
                                          <p:attrName>ppt_y</p:attrName>
                                        </p:attrNameLst>
                                      </p:cBhvr>
                                      <p:tavLst>
                                        <p:tav tm="0">
                                          <p:val>
                                            <p:strVal val="#ppt_y-#ppt_h*1.125000"/>
                                          </p:val>
                                        </p:tav>
                                        <p:tav tm="100000">
                                          <p:val>
                                            <p:strVal val="#ppt_y"/>
                                          </p:val>
                                        </p:tav>
                                      </p:tavLst>
                                    </p:anim>
                                    <p:animEffect transition="in" filter="wipe(down)">
                                      <p:cBhvr>
                                        <p:cTn id="64" dur="1000"/>
                                        <p:tgtEl>
                                          <p:spTgt spid="99"/>
                                        </p:tgtEl>
                                      </p:cBhvr>
                                    </p:animEffect>
                                  </p:childTnLst>
                                </p:cTn>
                              </p:par>
                              <p:par>
                                <p:cTn id="65" presetID="12" presetClass="entr" presetSubtype="1" fill="hold" grpId="0" nodeType="withEffect">
                                  <p:stCondLst>
                                    <p:cond delay="0"/>
                                  </p:stCondLst>
                                  <p:childTnLst>
                                    <p:set>
                                      <p:cBhvr>
                                        <p:cTn id="66" dur="1" fill="hold">
                                          <p:stCondLst>
                                            <p:cond delay="0"/>
                                          </p:stCondLst>
                                        </p:cTn>
                                        <p:tgtEl>
                                          <p:spTgt spid="98"/>
                                        </p:tgtEl>
                                        <p:attrNameLst>
                                          <p:attrName>style.visibility</p:attrName>
                                        </p:attrNameLst>
                                      </p:cBhvr>
                                      <p:to>
                                        <p:strVal val="visible"/>
                                      </p:to>
                                    </p:set>
                                    <p:anim calcmode="lin" valueType="num">
                                      <p:cBhvr additive="base">
                                        <p:cTn id="67" dur="1000"/>
                                        <p:tgtEl>
                                          <p:spTgt spid="98"/>
                                        </p:tgtEl>
                                        <p:attrNameLst>
                                          <p:attrName>ppt_y</p:attrName>
                                        </p:attrNameLst>
                                      </p:cBhvr>
                                      <p:tavLst>
                                        <p:tav tm="0">
                                          <p:val>
                                            <p:strVal val="#ppt_y-#ppt_h*1.125000"/>
                                          </p:val>
                                        </p:tav>
                                        <p:tav tm="100000">
                                          <p:val>
                                            <p:strVal val="#ppt_y"/>
                                          </p:val>
                                        </p:tav>
                                      </p:tavLst>
                                    </p:anim>
                                    <p:animEffect transition="in" filter="wipe(down)">
                                      <p:cBhvr>
                                        <p:cTn id="68" dur="1000"/>
                                        <p:tgtEl>
                                          <p:spTgt spid="98"/>
                                        </p:tgtEl>
                                      </p:cBhvr>
                                    </p:animEffect>
                                  </p:childTnLst>
                                </p:cTn>
                              </p:par>
                              <p:par>
                                <p:cTn id="69" presetID="12" presetClass="entr" presetSubtype="1" fill="hold" grpId="0" nodeType="withEffect">
                                  <p:stCondLst>
                                    <p:cond delay="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1000"/>
                                        <p:tgtEl>
                                          <p:spTgt spid="100"/>
                                        </p:tgtEl>
                                        <p:attrNameLst>
                                          <p:attrName>ppt_y</p:attrName>
                                        </p:attrNameLst>
                                      </p:cBhvr>
                                      <p:tavLst>
                                        <p:tav tm="0">
                                          <p:val>
                                            <p:strVal val="#ppt_y-#ppt_h*1.125000"/>
                                          </p:val>
                                        </p:tav>
                                        <p:tav tm="100000">
                                          <p:val>
                                            <p:strVal val="#ppt_y"/>
                                          </p:val>
                                        </p:tav>
                                      </p:tavLst>
                                    </p:anim>
                                    <p:animEffect transition="in" filter="wipe(down)">
                                      <p:cBhvr>
                                        <p:cTn id="72" dur="1000"/>
                                        <p:tgtEl>
                                          <p:spTgt spid="100"/>
                                        </p:tgtEl>
                                      </p:cBhvr>
                                    </p:animEffect>
                                  </p:childTnLst>
                                </p:cTn>
                              </p:par>
                              <p:par>
                                <p:cTn id="73" presetID="12" presetClass="entr" presetSubtype="1" fill="hold" grpId="0" nodeType="withEffect">
                                  <p:stCondLst>
                                    <p:cond delay="0"/>
                                  </p:stCondLst>
                                  <p:childTnLst>
                                    <p:set>
                                      <p:cBhvr>
                                        <p:cTn id="74" dur="1" fill="hold">
                                          <p:stCondLst>
                                            <p:cond delay="0"/>
                                          </p:stCondLst>
                                        </p:cTn>
                                        <p:tgtEl>
                                          <p:spTgt spid="101"/>
                                        </p:tgtEl>
                                        <p:attrNameLst>
                                          <p:attrName>style.visibility</p:attrName>
                                        </p:attrNameLst>
                                      </p:cBhvr>
                                      <p:to>
                                        <p:strVal val="visible"/>
                                      </p:to>
                                    </p:set>
                                    <p:anim calcmode="lin" valueType="num">
                                      <p:cBhvr additive="base">
                                        <p:cTn id="75" dur="1000"/>
                                        <p:tgtEl>
                                          <p:spTgt spid="101"/>
                                        </p:tgtEl>
                                        <p:attrNameLst>
                                          <p:attrName>ppt_y</p:attrName>
                                        </p:attrNameLst>
                                      </p:cBhvr>
                                      <p:tavLst>
                                        <p:tav tm="0">
                                          <p:val>
                                            <p:strVal val="#ppt_y-#ppt_h*1.125000"/>
                                          </p:val>
                                        </p:tav>
                                        <p:tav tm="100000">
                                          <p:val>
                                            <p:strVal val="#ppt_y"/>
                                          </p:val>
                                        </p:tav>
                                      </p:tavLst>
                                    </p:anim>
                                    <p:animEffect transition="in" filter="wipe(down)">
                                      <p:cBhvr>
                                        <p:cTn id="76" dur="1000"/>
                                        <p:tgtEl>
                                          <p:spTgt spid="101"/>
                                        </p:tgtEl>
                                      </p:cBhvr>
                                    </p:animEffect>
                                  </p:childTnLst>
                                </p:cTn>
                              </p:par>
                            </p:childTnLst>
                          </p:cTn>
                        </p:par>
                        <p:par>
                          <p:cTn id="77" fill="hold">
                            <p:stCondLst>
                              <p:cond delay="7000"/>
                            </p:stCondLst>
                            <p:childTnLst>
                              <p:par>
                                <p:cTn id="78" presetID="10" presetClass="entr" presetSubtype="0" fill="hold" grpId="0" nodeType="afterEffect">
                                  <p:stCondLst>
                                    <p:cond delay="0"/>
                                  </p:stCondLst>
                                  <p:childTnLst>
                                    <p:set>
                                      <p:cBhvr>
                                        <p:cTn id="79" dur="1" fill="hold">
                                          <p:stCondLst>
                                            <p:cond delay="0"/>
                                          </p:stCondLst>
                                        </p:cTn>
                                        <p:tgtEl>
                                          <p:spTgt spid="126"/>
                                        </p:tgtEl>
                                        <p:attrNameLst>
                                          <p:attrName>style.visibility</p:attrName>
                                        </p:attrNameLst>
                                      </p:cBhvr>
                                      <p:to>
                                        <p:strVal val="visible"/>
                                      </p:to>
                                    </p:set>
                                    <p:animEffect transition="in" filter="fade">
                                      <p:cBhvr>
                                        <p:cTn id="80" dur="7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p:bldP spid="100" grpId="0"/>
      <p:bldP spid="101" grpId="0"/>
      <p:bldP spid="102" grpId="0" animBg="1"/>
      <p:bldP spid="103" grpId="0" animBg="1"/>
      <p:bldP spid="104" grpId="0" animBg="1"/>
      <p:bldP spid="105" grpId="0" animBg="1"/>
      <p:bldP spid="1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第二部分  四项重点工作完成情况</a:t>
            </a:r>
          </a:p>
        </p:txBody>
      </p:sp>
      <p:grpSp>
        <p:nvGrpSpPr>
          <p:cNvPr id="39" name="淘宝网Chenying0907出品 38"/>
          <p:cNvGrpSpPr/>
          <p:nvPr/>
        </p:nvGrpSpPr>
        <p:grpSpPr>
          <a:xfrm>
            <a:off x="5723758" y="1316314"/>
            <a:ext cx="589446" cy="606545"/>
            <a:chOff x="1463339" y="1072758"/>
            <a:chExt cx="1546058" cy="1546058"/>
          </a:xfrm>
          <a:effectLst>
            <a:outerShdw blurRad="330200" dist="215900" dir="6900000" sx="81000" sy="81000" algn="t" rotWithShape="0">
              <a:prstClr val="black">
                <a:alpha val="42000"/>
              </a:prstClr>
            </a:outerShdw>
          </a:effectLst>
        </p:grpSpPr>
        <p:sp>
          <p:nvSpPr>
            <p:cNvPr id="40" name="同心圆 39"/>
            <p:cNvSpPr/>
            <p:nvPr/>
          </p:nvSpPr>
          <p:spPr>
            <a:xfrm>
              <a:off x="1463339" y="1072758"/>
              <a:ext cx="1546058" cy="1546058"/>
            </a:xfrm>
            <a:prstGeom prst="donut">
              <a:avLst>
                <a:gd name="adj" fmla="val 4879"/>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1" name="淘宝网Chenying0907出品 40"/>
            <p:cNvSpPr/>
            <p:nvPr/>
          </p:nvSpPr>
          <p:spPr>
            <a:xfrm>
              <a:off x="1484232" y="1093651"/>
              <a:ext cx="1504274" cy="1504274"/>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51" name="淘宝网Chenying0907出品 50"/>
          <p:cNvGrpSpPr/>
          <p:nvPr/>
        </p:nvGrpSpPr>
        <p:grpSpPr>
          <a:xfrm>
            <a:off x="5712589" y="2134204"/>
            <a:ext cx="589446" cy="606545"/>
            <a:chOff x="1463339" y="1072758"/>
            <a:chExt cx="1546058" cy="1546058"/>
          </a:xfrm>
          <a:effectLst>
            <a:outerShdw blurRad="330200" dist="215900" dir="6900000" sx="81000" sy="81000" algn="t" rotWithShape="0">
              <a:prstClr val="black">
                <a:alpha val="49000"/>
              </a:prstClr>
            </a:outerShdw>
          </a:effectLst>
        </p:grpSpPr>
        <p:sp>
          <p:nvSpPr>
            <p:cNvPr id="52" name="同心圆 51"/>
            <p:cNvSpPr/>
            <p:nvPr/>
          </p:nvSpPr>
          <p:spPr>
            <a:xfrm>
              <a:off x="1463339" y="1072758"/>
              <a:ext cx="1546058" cy="1546058"/>
            </a:xfrm>
            <a:prstGeom prst="donut">
              <a:avLst>
                <a:gd name="adj" fmla="val 4879"/>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3" name="淘宝网Chenying0907出品 52"/>
            <p:cNvSpPr/>
            <p:nvPr/>
          </p:nvSpPr>
          <p:spPr>
            <a:xfrm>
              <a:off x="1484232" y="1093651"/>
              <a:ext cx="1504273" cy="1504273"/>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55" name="淘宝网Chenying0907出品 54"/>
          <p:cNvGrpSpPr/>
          <p:nvPr/>
        </p:nvGrpSpPr>
        <p:grpSpPr>
          <a:xfrm>
            <a:off x="5712589" y="2952093"/>
            <a:ext cx="589446" cy="606545"/>
            <a:chOff x="1463339" y="1072758"/>
            <a:chExt cx="1546058" cy="1546058"/>
          </a:xfrm>
          <a:effectLst>
            <a:outerShdw blurRad="330200" dist="215900" dir="6900000" sx="81000" sy="81000" algn="t" rotWithShape="0">
              <a:prstClr val="black">
                <a:alpha val="49000"/>
              </a:prstClr>
            </a:outerShdw>
          </a:effectLst>
        </p:grpSpPr>
        <p:sp>
          <p:nvSpPr>
            <p:cNvPr id="56" name="同心圆 55"/>
            <p:cNvSpPr/>
            <p:nvPr/>
          </p:nvSpPr>
          <p:spPr>
            <a:xfrm>
              <a:off x="1463339" y="1072758"/>
              <a:ext cx="1546058" cy="1546058"/>
            </a:xfrm>
            <a:prstGeom prst="donut">
              <a:avLst>
                <a:gd name="adj" fmla="val 4879"/>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7" name="淘宝网Chenying0907出品 56"/>
            <p:cNvSpPr/>
            <p:nvPr/>
          </p:nvSpPr>
          <p:spPr>
            <a:xfrm>
              <a:off x="1484232" y="1093651"/>
              <a:ext cx="1504273" cy="1504273"/>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59" name="淘宝网Chenying0907出品 58"/>
          <p:cNvGrpSpPr/>
          <p:nvPr/>
        </p:nvGrpSpPr>
        <p:grpSpPr>
          <a:xfrm>
            <a:off x="6521421" y="1275606"/>
            <a:ext cx="2006433" cy="688062"/>
            <a:chOff x="6084168" y="1189133"/>
            <a:chExt cx="1669538" cy="709574"/>
          </a:xfrm>
        </p:grpSpPr>
        <p:sp>
          <p:nvSpPr>
            <p:cNvPr id="60" name="TextBox 59"/>
            <p:cNvSpPr txBox="1"/>
            <p:nvPr/>
          </p:nvSpPr>
          <p:spPr>
            <a:xfrm>
              <a:off x="6084168" y="1514664"/>
              <a:ext cx="1669538" cy="384043"/>
            </a:xfrm>
            <a:prstGeom prst="rect">
              <a:avLst/>
            </a:prstGeom>
            <a:noFill/>
          </p:spPr>
          <p:txBody>
            <a:bodyPr wrap="square" lIns="91431" tIns="45715" rIns="91431" bIns="45715" rtlCol="0">
              <a:spAutoFit/>
            </a:bodyPr>
            <a:lstStyle/>
            <a:p>
              <a:pPr>
                <a:lnSpc>
                  <a:spcPct val="130000"/>
                </a:lnSpc>
              </a:pPr>
              <a:r>
                <a:rPr lang="zh-CN" altLang="en-US" sz="700"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61" name="TextBox 60"/>
            <p:cNvSpPr txBox="1"/>
            <p:nvPr/>
          </p:nvSpPr>
          <p:spPr>
            <a:xfrm>
              <a:off x="6109640" y="1189133"/>
              <a:ext cx="1008112" cy="381719"/>
            </a:xfrm>
            <a:prstGeom prst="rect">
              <a:avLst/>
            </a:prstGeom>
            <a:noFill/>
          </p:spPr>
          <p:txBody>
            <a:bodyPr wrap="square" lIns="91431" tIns="0" rIns="91431" bIns="0" rtlCol="0" anchor="t">
              <a:spAutoFit/>
            </a:bodyPr>
            <a:lstStyle/>
            <a:p>
              <a:pPr>
                <a:lnSpc>
                  <a:spcPct val="150000"/>
                </a:lnSpc>
              </a:pPr>
              <a:r>
                <a:rPr lang="zh-CN" altLang="en-US" dirty="0">
                  <a:solidFill>
                    <a:schemeClr val="bg2"/>
                  </a:solidFill>
                  <a:latin typeface="微软雅黑" pitchFamily="34" charset="-122"/>
                  <a:ea typeface="微软雅黑" pitchFamily="34" charset="-122"/>
                  <a:cs typeface="华文黑体" pitchFamily="2" charset="-122"/>
                </a:rPr>
                <a:t>添加标题</a:t>
              </a:r>
            </a:p>
          </p:txBody>
        </p:sp>
      </p:grpSp>
      <p:grpSp>
        <p:nvGrpSpPr>
          <p:cNvPr id="62" name="淘宝网Chenying0907出品 61"/>
          <p:cNvGrpSpPr/>
          <p:nvPr/>
        </p:nvGrpSpPr>
        <p:grpSpPr>
          <a:xfrm>
            <a:off x="6521421" y="2094038"/>
            <a:ext cx="2006433" cy="652016"/>
            <a:chOff x="6084168" y="2476480"/>
            <a:chExt cx="1669538" cy="672401"/>
          </a:xfrm>
        </p:grpSpPr>
        <p:sp>
          <p:nvSpPr>
            <p:cNvPr id="63" name="TextBox 62"/>
            <p:cNvSpPr txBox="1"/>
            <p:nvPr/>
          </p:nvSpPr>
          <p:spPr>
            <a:xfrm>
              <a:off x="6084168" y="2764838"/>
              <a:ext cx="1669538" cy="384043"/>
            </a:xfrm>
            <a:prstGeom prst="rect">
              <a:avLst/>
            </a:prstGeom>
            <a:noFill/>
          </p:spPr>
          <p:txBody>
            <a:bodyPr wrap="square" lIns="91431" tIns="45715" rIns="91431" bIns="45715" rtlCol="0">
              <a:spAutoFit/>
            </a:bodyPr>
            <a:lstStyle/>
            <a:p>
              <a:pPr>
                <a:lnSpc>
                  <a:spcPct val="130000"/>
                </a:lnSpc>
              </a:pPr>
              <a:r>
                <a:rPr lang="zh-CN" altLang="en-US" sz="700"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64" name="TextBox 63"/>
            <p:cNvSpPr txBox="1"/>
            <p:nvPr/>
          </p:nvSpPr>
          <p:spPr>
            <a:xfrm>
              <a:off x="6109640" y="2476480"/>
              <a:ext cx="1008112" cy="381718"/>
            </a:xfrm>
            <a:prstGeom prst="rect">
              <a:avLst/>
            </a:prstGeom>
            <a:noFill/>
          </p:spPr>
          <p:txBody>
            <a:bodyPr wrap="square" lIns="91431" tIns="0" rIns="91431" bIns="0" rtlCol="0" anchor="t">
              <a:spAutoFit/>
            </a:bodyPr>
            <a:lstStyle/>
            <a:p>
              <a:pPr>
                <a:lnSpc>
                  <a:spcPct val="150000"/>
                </a:lnSpc>
              </a:pPr>
              <a:r>
                <a:rPr lang="zh-CN" altLang="en-US" dirty="0">
                  <a:solidFill>
                    <a:schemeClr val="bg2"/>
                  </a:solidFill>
                  <a:latin typeface="微软雅黑" pitchFamily="34" charset="-122"/>
                  <a:ea typeface="微软雅黑" pitchFamily="34" charset="-122"/>
                  <a:cs typeface="华文黑体" pitchFamily="2" charset="-122"/>
                </a:rPr>
                <a:t>添加标题</a:t>
              </a:r>
            </a:p>
          </p:txBody>
        </p:sp>
      </p:grpSp>
      <p:grpSp>
        <p:nvGrpSpPr>
          <p:cNvPr id="65" name="淘宝网Chenying0907出品 64"/>
          <p:cNvGrpSpPr/>
          <p:nvPr/>
        </p:nvGrpSpPr>
        <p:grpSpPr>
          <a:xfrm>
            <a:off x="6521421" y="2911934"/>
            <a:ext cx="2006433" cy="666258"/>
            <a:chOff x="6084168" y="3696503"/>
            <a:chExt cx="1669538" cy="687087"/>
          </a:xfrm>
        </p:grpSpPr>
        <p:sp>
          <p:nvSpPr>
            <p:cNvPr id="66" name="TextBox 65"/>
            <p:cNvSpPr txBox="1"/>
            <p:nvPr/>
          </p:nvSpPr>
          <p:spPr>
            <a:xfrm>
              <a:off x="6084168" y="3999548"/>
              <a:ext cx="1669538" cy="384042"/>
            </a:xfrm>
            <a:prstGeom prst="rect">
              <a:avLst/>
            </a:prstGeom>
            <a:noFill/>
          </p:spPr>
          <p:txBody>
            <a:bodyPr wrap="square" lIns="91431" tIns="45715" rIns="91431" bIns="45715" rtlCol="0">
              <a:spAutoFit/>
            </a:bodyPr>
            <a:lstStyle/>
            <a:p>
              <a:pPr>
                <a:lnSpc>
                  <a:spcPct val="130000"/>
                </a:lnSpc>
              </a:pPr>
              <a:r>
                <a:rPr lang="zh-CN" altLang="en-US" sz="700"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67" name="TextBox 66"/>
            <p:cNvSpPr txBox="1"/>
            <p:nvPr/>
          </p:nvSpPr>
          <p:spPr>
            <a:xfrm>
              <a:off x="6094400" y="3696503"/>
              <a:ext cx="1008112" cy="381719"/>
            </a:xfrm>
            <a:prstGeom prst="rect">
              <a:avLst/>
            </a:prstGeom>
            <a:noFill/>
          </p:spPr>
          <p:txBody>
            <a:bodyPr wrap="square" lIns="91431" tIns="0" rIns="91431" bIns="0" rtlCol="0" anchor="t">
              <a:spAutoFit/>
            </a:bodyPr>
            <a:lstStyle/>
            <a:p>
              <a:pPr>
                <a:lnSpc>
                  <a:spcPct val="150000"/>
                </a:lnSpc>
              </a:pPr>
              <a:r>
                <a:rPr lang="zh-CN" altLang="en-US" dirty="0">
                  <a:solidFill>
                    <a:schemeClr val="bg2"/>
                  </a:solidFill>
                  <a:latin typeface="微软雅黑" pitchFamily="34" charset="-122"/>
                  <a:ea typeface="微软雅黑" pitchFamily="34" charset="-122"/>
                  <a:cs typeface="华文黑体" pitchFamily="2" charset="-122"/>
                </a:rPr>
                <a:t>添加标题</a:t>
              </a:r>
            </a:p>
          </p:txBody>
        </p:sp>
      </p:grpSp>
      <p:sp>
        <p:nvSpPr>
          <p:cNvPr id="68" name="TextBox 67"/>
          <p:cNvSpPr txBox="1"/>
          <p:nvPr/>
        </p:nvSpPr>
        <p:spPr>
          <a:xfrm>
            <a:off x="5795423" y="1400166"/>
            <a:ext cx="493970" cy="416407"/>
          </a:xfrm>
          <a:prstGeom prst="rect">
            <a:avLst/>
          </a:prstGeom>
          <a:noFill/>
          <a:ln>
            <a:noFill/>
          </a:ln>
        </p:spPr>
        <p:txBody>
          <a:bodyPr wrap="square" lIns="92340" tIns="46170" rIns="92340" bIns="46170" rtlCol="0">
            <a:spAutoFit/>
          </a:bodyPr>
          <a:lstStyle/>
          <a:p>
            <a:r>
              <a:rPr lang="en-US" altLang="zh-CN" sz="2100" dirty="0">
                <a:solidFill>
                  <a:schemeClr val="bg1"/>
                </a:solidFill>
                <a:latin typeface="DFGothic-EB" panose="02010609010101010101" pitchFamily="1" charset="-128"/>
                <a:ea typeface="DFGothic-EB" panose="02010609010101010101" pitchFamily="1" charset="-128"/>
              </a:rPr>
              <a:t>01</a:t>
            </a:r>
            <a:endParaRPr lang="zh-CN" altLang="en-US" sz="2100" dirty="0">
              <a:solidFill>
                <a:schemeClr val="bg1"/>
              </a:solidFill>
              <a:latin typeface="DFGothic-EB" panose="02010609010101010101" pitchFamily="1" charset="-128"/>
              <a:ea typeface="DFGothic-EB" panose="02010609010101010101" pitchFamily="1" charset="-128"/>
            </a:endParaRPr>
          </a:p>
        </p:txBody>
      </p:sp>
      <p:sp>
        <p:nvSpPr>
          <p:cNvPr id="69" name="TextBox 68"/>
          <p:cNvSpPr txBox="1"/>
          <p:nvPr/>
        </p:nvSpPr>
        <p:spPr>
          <a:xfrm>
            <a:off x="5779549" y="2219685"/>
            <a:ext cx="517781" cy="416407"/>
          </a:xfrm>
          <a:prstGeom prst="rect">
            <a:avLst/>
          </a:prstGeom>
          <a:noFill/>
        </p:spPr>
        <p:txBody>
          <a:bodyPr wrap="square" lIns="92340" tIns="46170" rIns="92340" bIns="46170" rtlCol="0">
            <a:spAutoFit/>
          </a:bodyPr>
          <a:lstStyle/>
          <a:p>
            <a:r>
              <a:rPr lang="en-US" altLang="zh-CN" sz="2100" dirty="0">
                <a:solidFill>
                  <a:schemeClr val="bg1"/>
                </a:solidFill>
                <a:latin typeface="DFGothic-EB" panose="02010609010101010101" pitchFamily="1" charset="-128"/>
                <a:ea typeface="DFGothic-EB" panose="02010609010101010101" pitchFamily="1" charset="-128"/>
              </a:rPr>
              <a:t>02</a:t>
            </a:r>
            <a:endParaRPr lang="zh-CN" altLang="en-US" sz="2100" dirty="0">
              <a:solidFill>
                <a:schemeClr val="bg1"/>
              </a:solidFill>
              <a:latin typeface="DFGothic-EB" panose="02010609010101010101" pitchFamily="1" charset="-128"/>
              <a:ea typeface="DFGothic-EB" panose="02010609010101010101" pitchFamily="1" charset="-128"/>
            </a:endParaRPr>
          </a:p>
        </p:txBody>
      </p:sp>
      <p:sp>
        <p:nvSpPr>
          <p:cNvPr id="70" name="TextBox 69"/>
          <p:cNvSpPr txBox="1"/>
          <p:nvPr/>
        </p:nvSpPr>
        <p:spPr>
          <a:xfrm>
            <a:off x="5779549" y="3025838"/>
            <a:ext cx="517781" cy="416407"/>
          </a:xfrm>
          <a:prstGeom prst="rect">
            <a:avLst/>
          </a:prstGeom>
          <a:noFill/>
        </p:spPr>
        <p:txBody>
          <a:bodyPr wrap="square" lIns="92340" tIns="46170" rIns="92340" bIns="46170" rtlCol="0">
            <a:spAutoFit/>
          </a:bodyPr>
          <a:lstStyle/>
          <a:p>
            <a:r>
              <a:rPr lang="en-US" altLang="zh-CN" sz="2100" dirty="0">
                <a:solidFill>
                  <a:schemeClr val="bg1"/>
                </a:solidFill>
                <a:latin typeface="DFGothic-EB" panose="02010609010101010101" pitchFamily="1" charset="-128"/>
                <a:ea typeface="DFGothic-EB" panose="02010609010101010101" pitchFamily="1" charset="-128"/>
              </a:rPr>
              <a:t>03</a:t>
            </a:r>
            <a:endParaRPr lang="zh-CN" altLang="en-US" sz="2100" dirty="0">
              <a:solidFill>
                <a:schemeClr val="bg1"/>
              </a:solidFill>
              <a:latin typeface="DFGothic-EB" panose="02010609010101010101" pitchFamily="1" charset="-128"/>
              <a:ea typeface="DFGothic-EB" panose="02010609010101010101" pitchFamily="1" charset="-128"/>
            </a:endParaRPr>
          </a:p>
        </p:txBody>
      </p:sp>
      <p:grpSp>
        <p:nvGrpSpPr>
          <p:cNvPr id="71" name="淘宝网Chenying0907出品 70"/>
          <p:cNvGrpSpPr/>
          <p:nvPr/>
        </p:nvGrpSpPr>
        <p:grpSpPr>
          <a:xfrm>
            <a:off x="721770" y="1493929"/>
            <a:ext cx="4575896" cy="2861338"/>
            <a:chOff x="857224" y="1876434"/>
            <a:chExt cx="3519051" cy="2124076"/>
          </a:xfrm>
        </p:grpSpPr>
        <p:grpSp>
          <p:nvGrpSpPr>
            <p:cNvPr id="72" name="Group 7"/>
            <p:cNvGrpSpPr/>
            <p:nvPr/>
          </p:nvGrpSpPr>
          <p:grpSpPr>
            <a:xfrm>
              <a:off x="857224" y="1876434"/>
              <a:ext cx="3519051" cy="2124076"/>
              <a:chOff x="4901105" y="2090748"/>
              <a:chExt cx="3519051" cy="2124076"/>
            </a:xfrm>
          </p:grpSpPr>
          <p:pic>
            <p:nvPicPr>
              <p:cNvPr id="74" name="淘宝网Chenying0907出品 53"/>
              <p:cNvPicPr>
                <a:picLocks noChangeAspect="1"/>
              </p:cNvPicPr>
              <p:nvPr/>
            </p:nvPicPr>
            <p:blipFill>
              <a:blip r:embed="rId3"/>
              <a:srcRect/>
              <a:stretch>
                <a:fillRect/>
              </a:stretch>
            </p:blipFill>
            <p:spPr bwMode="auto">
              <a:xfrm>
                <a:off x="4901105" y="2090748"/>
                <a:ext cx="3519051" cy="2124076"/>
              </a:xfrm>
              <a:prstGeom prst="rect">
                <a:avLst/>
              </a:prstGeom>
              <a:noFill/>
              <a:ln w="9525">
                <a:noFill/>
                <a:miter lim="800000"/>
                <a:headEnd/>
                <a:tailEnd/>
              </a:ln>
            </p:spPr>
          </p:pic>
          <p:sp>
            <p:nvSpPr>
              <p:cNvPr id="75" name="淘宝网Chenying0907出品 9"/>
              <p:cNvSpPr/>
              <p:nvPr/>
            </p:nvSpPr>
            <p:spPr>
              <a:xfrm>
                <a:off x="5330923" y="2195514"/>
                <a:ext cx="2675358" cy="167409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73" name="淘宝网chenying0907出品 72"/>
            <p:cNvPicPr>
              <a:picLocks noChangeAspect="1"/>
            </p:cNvPicPr>
            <p:nvPr/>
          </p:nvPicPr>
          <p:blipFill>
            <a:blip r:embed="rId5" cstate="print">
              <a:extLst>
                <a:ext uri="{28A0092B-C50C-407E-A947-70E740481C1C}">
                  <a14:useLocalDpi xmlns:a14="http://schemas.microsoft.com/office/drawing/2010/main" val="0"/>
                </a:ext>
              </a:extLst>
            </a:blip>
            <a:srcRect t="8663" r="811" b="6467"/>
            <a:stretch>
              <a:fillRect/>
            </a:stretch>
          </p:blipFill>
          <p:spPr>
            <a:xfrm>
              <a:off x="1287042" y="1981200"/>
              <a:ext cx="2675358" cy="1713148"/>
            </a:xfrm>
            <a:custGeom>
              <a:avLst/>
              <a:gdLst>
                <a:gd name="connsiteX0" fmla="*/ 0 w 6715140"/>
                <a:gd name="connsiteY0" fmla="*/ 0 h 3214710"/>
                <a:gd name="connsiteX1" fmla="*/ 6715140 w 6715140"/>
                <a:gd name="connsiteY1" fmla="*/ 0 h 3214710"/>
                <a:gd name="connsiteX2" fmla="*/ 6715140 w 6715140"/>
                <a:gd name="connsiteY2" fmla="*/ 3214710 h 3214710"/>
                <a:gd name="connsiteX3" fmla="*/ 0 w 6715140"/>
                <a:gd name="connsiteY3" fmla="*/ 3214710 h 3214710"/>
              </a:gdLst>
              <a:ahLst/>
              <a:cxnLst>
                <a:cxn ang="0">
                  <a:pos x="connsiteX0" y="connsiteY0"/>
                </a:cxn>
                <a:cxn ang="0">
                  <a:pos x="connsiteX1" y="connsiteY1"/>
                </a:cxn>
                <a:cxn ang="0">
                  <a:pos x="connsiteX2" y="connsiteY2"/>
                </a:cxn>
                <a:cxn ang="0">
                  <a:pos x="connsiteX3" y="connsiteY3"/>
                </a:cxn>
              </a:cxnLst>
              <a:rect l="l" t="t" r="r" b="b"/>
              <a:pathLst>
                <a:path w="6715140" h="3214710">
                  <a:moveTo>
                    <a:pt x="0" y="0"/>
                  </a:moveTo>
                  <a:lnTo>
                    <a:pt x="6715140" y="0"/>
                  </a:lnTo>
                  <a:lnTo>
                    <a:pt x="6715140" y="3214710"/>
                  </a:lnTo>
                  <a:lnTo>
                    <a:pt x="0" y="3214710"/>
                  </a:lnTo>
                  <a:close/>
                </a:path>
              </a:pathLst>
            </a:custGeom>
          </p:spPr>
        </p:pic>
      </p:grpSp>
      <p:grpSp>
        <p:nvGrpSpPr>
          <p:cNvPr id="76" name="淘宝网Chenying0907出品 75"/>
          <p:cNvGrpSpPr/>
          <p:nvPr/>
        </p:nvGrpSpPr>
        <p:grpSpPr>
          <a:xfrm>
            <a:off x="5712589" y="3684784"/>
            <a:ext cx="589446" cy="606545"/>
            <a:chOff x="1463339" y="1072758"/>
            <a:chExt cx="1546058" cy="1546058"/>
          </a:xfrm>
          <a:effectLst>
            <a:outerShdw blurRad="330200" dist="215900" dir="6900000" sx="81000" sy="81000" algn="t" rotWithShape="0">
              <a:prstClr val="black">
                <a:alpha val="49000"/>
              </a:prstClr>
            </a:outerShdw>
          </a:effectLst>
        </p:grpSpPr>
        <p:sp>
          <p:nvSpPr>
            <p:cNvPr id="77" name="同心圆 76"/>
            <p:cNvSpPr/>
            <p:nvPr/>
          </p:nvSpPr>
          <p:spPr>
            <a:xfrm>
              <a:off x="1463339" y="1072758"/>
              <a:ext cx="1546058" cy="1546058"/>
            </a:xfrm>
            <a:prstGeom prst="donut">
              <a:avLst>
                <a:gd name="adj" fmla="val 4879"/>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8" name="淘宝网Chenying0907出品 77"/>
            <p:cNvSpPr/>
            <p:nvPr/>
          </p:nvSpPr>
          <p:spPr>
            <a:xfrm>
              <a:off x="1484232" y="1093651"/>
              <a:ext cx="1504273" cy="1504273"/>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80" name="淘宝网Chenying0907出品 79"/>
          <p:cNvGrpSpPr/>
          <p:nvPr/>
        </p:nvGrpSpPr>
        <p:grpSpPr>
          <a:xfrm>
            <a:off x="6521421" y="3633600"/>
            <a:ext cx="2006433" cy="677282"/>
            <a:chOff x="6084168" y="3685134"/>
            <a:chExt cx="1669538" cy="698456"/>
          </a:xfrm>
        </p:grpSpPr>
        <p:sp>
          <p:nvSpPr>
            <p:cNvPr id="81" name="TextBox 80"/>
            <p:cNvSpPr txBox="1"/>
            <p:nvPr/>
          </p:nvSpPr>
          <p:spPr>
            <a:xfrm>
              <a:off x="6084168" y="3999548"/>
              <a:ext cx="1669538" cy="384042"/>
            </a:xfrm>
            <a:prstGeom prst="rect">
              <a:avLst/>
            </a:prstGeom>
            <a:noFill/>
          </p:spPr>
          <p:txBody>
            <a:bodyPr wrap="square" lIns="91431" tIns="45715" rIns="91431" bIns="45715" rtlCol="0">
              <a:spAutoFit/>
            </a:bodyPr>
            <a:lstStyle/>
            <a:p>
              <a:pPr>
                <a:lnSpc>
                  <a:spcPct val="130000"/>
                </a:lnSpc>
              </a:pPr>
              <a:r>
                <a:rPr lang="zh-CN" altLang="en-US" sz="700" dirty="0">
                  <a:solidFill>
                    <a:schemeClr val="bg2"/>
                  </a:solidFill>
                  <a:latin typeface="微软雅黑" pitchFamily="34" charset="-122"/>
                  <a:ea typeface="微软雅黑" pitchFamily="34" charset="-122"/>
                </a:rPr>
                <a:t>您的内容打在这里，或者通过您的内容打在这里，或者您的内容打在这里，</a:t>
              </a:r>
            </a:p>
          </p:txBody>
        </p:sp>
        <p:sp>
          <p:nvSpPr>
            <p:cNvPr id="82" name="TextBox 81"/>
            <p:cNvSpPr txBox="1"/>
            <p:nvPr/>
          </p:nvSpPr>
          <p:spPr>
            <a:xfrm>
              <a:off x="6094400" y="3685134"/>
              <a:ext cx="1008112" cy="381719"/>
            </a:xfrm>
            <a:prstGeom prst="rect">
              <a:avLst/>
            </a:prstGeom>
            <a:noFill/>
          </p:spPr>
          <p:txBody>
            <a:bodyPr wrap="square" lIns="91431" tIns="0" rIns="91431" bIns="0" rtlCol="0" anchor="t">
              <a:spAutoFit/>
            </a:bodyPr>
            <a:lstStyle/>
            <a:p>
              <a:pPr>
                <a:lnSpc>
                  <a:spcPct val="150000"/>
                </a:lnSpc>
              </a:pPr>
              <a:r>
                <a:rPr lang="zh-CN" altLang="en-US" dirty="0">
                  <a:solidFill>
                    <a:schemeClr val="bg2"/>
                  </a:solidFill>
                  <a:latin typeface="微软雅黑" pitchFamily="34" charset="-122"/>
                  <a:ea typeface="微软雅黑" pitchFamily="34" charset="-122"/>
                  <a:cs typeface="华文黑体" pitchFamily="2" charset="-122"/>
                </a:rPr>
                <a:t>添加标题</a:t>
              </a:r>
            </a:p>
          </p:txBody>
        </p:sp>
      </p:grpSp>
      <p:sp>
        <p:nvSpPr>
          <p:cNvPr id="83" name="TextBox 82"/>
          <p:cNvSpPr txBox="1"/>
          <p:nvPr/>
        </p:nvSpPr>
        <p:spPr>
          <a:xfrm>
            <a:off x="5784253" y="3787596"/>
            <a:ext cx="528951" cy="416407"/>
          </a:xfrm>
          <a:prstGeom prst="rect">
            <a:avLst/>
          </a:prstGeom>
          <a:noFill/>
        </p:spPr>
        <p:txBody>
          <a:bodyPr wrap="square" lIns="92340" tIns="46170" rIns="92340" bIns="46170" rtlCol="0">
            <a:spAutoFit/>
          </a:bodyPr>
          <a:lstStyle/>
          <a:p>
            <a:r>
              <a:rPr lang="en-US" altLang="zh-CN" sz="2100" dirty="0">
                <a:solidFill>
                  <a:schemeClr val="bg1"/>
                </a:solidFill>
                <a:latin typeface="DFGothic-EB" panose="02010609010101010101" pitchFamily="1" charset="-128"/>
                <a:ea typeface="DFGothic-EB" panose="02010609010101010101" pitchFamily="1" charset="-128"/>
              </a:rPr>
              <a:t>04</a:t>
            </a:r>
            <a:endParaRPr lang="zh-CN" altLang="en-US" sz="2100" dirty="0">
              <a:solidFill>
                <a:schemeClr val="bg1"/>
              </a:solidFill>
              <a:latin typeface="DFGothic-EB" panose="02010609010101010101" pitchFamily="1" charset="-128"/>
              <a:ea typeface="DFGothic-EB" panose="02010609010101010101" pitchFamily="1" charset="-128"/>
            </a:endParaRPr>
          </a:p>
        </p:txBody>
      </p:sp>
      <p:sp>
        <p:nvSpPr>
          <p:cNvPr id="84" name="TextBox 83"/>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500" fill="hold"/>
                                        <p:tgtEl>
                                          <p:spTgt spid="71"/>
                                        </p:tgtEl>
                                        <p:attrNameLst>
                                          <p:attrName>ppt_x</p:attrName>
                                        </p:attrNameLst>
                                      </p:cBhvr>
                                      <p:tavLst>
                                        <p:tav tm="0">
                                          <p:val>
                                            <p:strVal val="0-#ppt_w/2"/>
                                          </p:val>
                                        </p:tav>
                                        <p:tav tm="100000">
                                          <p:val>
                                            <p:strVal val="#ppt_x"/>
                                          </p:val>
                                        </p:tav>
                                      </p:tavLst>
                                    </p:anim>
                                    <p:anim calcmode="lin" valueType="num">
                                      <p:cBhvr additive="base">
                                        <p:cTn id="8" dur="500" fill="hold"/>
                                        <p:tgtEl>
                                          <p:spTgt spid="7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272"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strVal val="2/3*#ppt_w"/>
                                          </p:val>
                                        </p:tav>
                                        <p:tav tm="100000">
                                          <p:val>
                                            <p:strVal val="#ppt_w"/>
                                          </p:val>
                                        </p:tav>
                                      </p:tavLst>
                                    </p:anim>
                                    <p:anim calcmode="lin" valueType="num">
                                      <p:cBhvr>
                                        <p:cTn id="13" dur="500" fill="hold"/>
                                        <p:tgtEl>
                                          <p:spTgt spid="39"/>
                                        </p:tgtEl>
                                        <p:attrNameLst>
                                          <p:attrName>ppt_h</p:attrName>
                                        </p:attrNameLst>
                                      </p:cBhvr>
                                      <p:tavLst>
                                        <p:tav tm="0">
                                          <p:val>
                                            <p:strVal val="2/3*#ppt_h"/>
                                          </p:val>
                                        </p:tav>
                                        <p:tav tm="100000">
                                          <p:val>
                                            <p:strVal val="#ppt_h"/>
                                          </p:val>
                                        </p:tav>
                                      </p:tavLst>
                                    </p:anim>
                                  </p:childTnLst>
                                </p:cTn>
                              </p:par>
                              <p:par>
                                <p:cTn id="14" presetID="23" presetClass="entr" presetSubtype="288"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 calcmode="lin" valueType="num">
                                      <p:cBhvr>
                                        <p:cTn id="16" dur="500" fill="hold"/>
                                        <p:tgtEl>
                                          <p:spTgt spid="68"/>
                                        </p:tgtEl>
                                        <p:attrNameLst>
                                          <p:attrName>ppt_w</p:attrName>
                                        </p:attrNameLst>
                                      </p:cBhvr>
                                      <p:tavLst>
                                        <p:tav tm="0">
                                          <p:val>
                                            <p:strVal val="4/3*#ppt_w"/>
                                          </p:val>
                                        </p:tav>
                                        <p:tav tm="100000">
                                          <p:val>
                                            <p:strVal val="#ppt_w"/>
                                          </p:val>
                                        </p:tav>
                                      </p:tavLst>
                                    </p:anim>
                                    <p:anim calcmode="lin" valueType="num">
                                      <p:cBhvr>
                                        <p:cTn id="17" dur="500" fill="hold"/>
                                        <p:tgtEl>
                                          <p:spTgt spid="68"/>
                                        </p:tgtEl>
                                        <p:attrNameLst>
                                          <p:attrName>ppt_h</p:attrName>
                                        </p:attrNameLst>
                                      </p:cBhvr>
                                      <p:tavLst>
                                        <p:tav tm="0">
                                          <p:val>
                                            <p:strVal val="4/3*#ppt_h"/>
                                          </p:val>
                                        </p:tav>
                                        <p:tav tm="100000">
                                          <p:val>
                                            <p:strVal val="#ppt_h"/>
                                          </p:val>
                                        </p:tav>
                                      </p:tavLst>
                                    </p:anim>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additive="base">
                                        <p:cTn id="21" dur="500" fill="hold"/>
                                        <p:tgtEl>
                                          <p:spTgt spid="59"/>
                                        </p:tgtEl>
                                        <p:attrNameLst>
                                          <p:attrName>ppt_x</p:attrName>
                                        </p:attrNameLst>
                                      </p:cBhvr>
                                      <p:tavLst>
                                        <p:tav tm="0">
                                          <p:val>
                                            <p:strVal val="1+#ppt_w/2"/>
                                          </p:val>
                                        </p:tav>
                                        <p:tav tm="100000">
                                          <p:val>
                                            <p:strVal val="#ppt_x"/>
                                          </p:val>
                                        </p:tav>
                                      </p:tavLst>
                                    </p:anim>
                                    <p:anim calcmode="lin" valueType="num">
                                      <p:cBhvr additive="base">
                                        <p:cTn id="22" dur="500" fill="hold"/>
                                        <p:tgtEl>
                                          <p:spTgt spid="59"/>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3" presetClass="entr" presetSubtype="272"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500" fill="hold"/>
                                        <p:tgtEl>
                                          <p:spTgt spid="51"/>
                                        </p:tgtEl>
                                        <p:attrNameLst>
                                          <p:attrName>ppt_w</p:attrName>
                                        </p:attrNameLst>
                                      </p:cBhvr>
                                      <p:tavLst>
                                        <p:tav tm="0">
                                          <p:val>
                                            <p:strVal val="2/3*#ppt_w"/>
                                          </p:val>
                                        </p:tav>
                                        <p:tav tm="100000">
                                          <p:val>
                                            <p:strVal val="#ppt_w"/>
                                          </p:val>
                                        </p:tav>
                                      </p:tavLst>
                                    </p:anim>
                                    <p:anim calcmode="lin" valueType="num">
                                      <p:cBhvr>
                                        <p:cTn id="27" dur="500" fill="hold"/>
                                        <p:tgtEl>
                                          <p:spTgt spid="51"/>
                                        </p:tgtEl>
                                        <p:attrNameLst>
                                          <p:attrName>ppt_h</p:attrName>
                                        </p:attrNameLst>
                                      </p:cBhvr>
                                      <p:tavLst>
                                        <p:tav tm="0">
                                          <p:val>
                                            <p:strVal val="2/3*#ppt_h"/>
                                          </p:val>
                                        </p:tav>
                                        <p:tav tm="100000">
                                          <p:val>
                                            <p:strVal val="#ppt_h"/>
                                          </p:val>
                                        </p:tav>
                                      </p:tavLst>
                                    </p:anim>
                                  </p:childTnLst>
                                </p:cTn>
                              </p:par>
                              <p:par>
                                <p:cTn id="28" presetID="23" presetClass="entr" presetSubtype="288" fill="hold" grpId="0" nodeType="withEffect">
                                  <p:stCondLst>
                                    <p:cond delay="0"/>
                                  </p:stCondLst>
                                  <p:childTnLst>
                                    <p:set>
                                      <p:cBhvr>
                                        <p:cTn id="29" dur="1" fill="hold">
                                          <p:stCondLst>
                                            <p:cond delay="0"/>
                                          </p:stCondLst>
                                        </p:cTn>
                                        <p:tgtEl>
                                          <p:spTgt spid="69"/>
                                        </p:tgtEl>
                                        <p:attrNameLst>
                                          <p:attrName>style.visibility</p:attrName>
                                        </p:attrNameLst>
                                      </p:cBhvr>
                                      <p:to>
                                        <p:strVal val="visible"/>
                                      </p:to>
                                    </p:set>
                                    <p:anim calcmode="lin" valueType="num">
                                      <p:cBhvr>
                                        <p:cTn id="30" dur="500" fill="hold"/>
                                        <p:tgtEl>
                                          <p:spTgt spid="69"/>
                                        </p:tgtEl>
                                        <p:attrNameLst>
                                          <p:attrName>ppt_w</p:attrName>
                                        </p:attrNameLst>
                                      </p:cBhvr>
                                      <p:tavLst>
                                        <p:tav tm="0">
                                          <p:val>
                                            <p:strVal val="4/3*#ppt_w"/>
                                          </p:val>
                                        </p:tav>
                                        <p:tav tm="100000">
                                          <p:val>
                                            <p:strVal val="#ppt_w"/>
                                          </p:val>
                                        </p:tav>
                                      </p:tavLst>
                                    </p:anim>
                                    <p:anim calcmode="lin" valueType="num">
                                      <p:cBhvr>
                                        <p:cTn id="31" dur="500" fill="hold"/>
                                        <p:tgtEl>
                                          <p:spTgt spid="69"/>
                                        </p:tgtEl>
                                        <p:attrNameLst>
                                          <p:attrName>ppt_h</p:attrName>
                                        </p:attrNameLst>
                                      </p:cBhvr>
                                      <p:tavLst>
                                        <p:tav tm="0">
                                          <p:val>
                                            <p:strVal val="4/3*#ppt_h"/>
                                          </p:val>
                                        </p:tav>
                                        <p:tav tm="100000">
                                          <p:val>
                                            <p:strVal val="#ppt_h"/>
                                          </p:val>
                                        </p:tav>
                                      </p:tavLst>
                                    </p:anim>
                                  </p:childTnLst>
                                </p:cTn>
                              </p:par>
                            </p:childTnLst>
                          </p:cTn>
                        </p:par>
                        <p:par>
                          <p:cTn id="32" fill="hold">
                            <p:stCondLst>
                              <p:cond delay="2000"/>
                            </p:stCondLst>
                            <p:childTnLst>
                              <p:par>
                                <p:cTn id="33" presetID="2" presetClass="entr" presetSubtype="2"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 calcmode="lin" valueType="num">
                                      <p:cBhvr additive="base">
                                        <p:cTn id="35" dur="500" fill="hold"/>
                                        <p:tgtEl>
                                          <p:spTgt spid="62"/>
                                        </p:tgtEl>
                                        <p:attrNameLst>
                                          <p:attrName>ppt_x</p:attrName>
                                        </p:attrNameLst>
                                      </p:cBhvr>
                                      <p:tavLst>
                                        <p:tav tm="0">
                                          <p:val>
                                            <p:strVal val="1+#ppt_w/2"/>
                                          </p:val>
                                        </p:tav>
                                        <p:tav tm="100000">
                                          <p:val>
                                            <p:strVal val="#ppt_x"/>
                                          </p:val>
                                        </p:tav>
                                      </p:tavLst>
                                    </p:anim>
                                    <p:anim calcmode="lin" valueType="num">
                                      <p:cBhvr additive="base">
                                        <p:cTn id="36" dur="500" fill="hold"/>
                                        <p:tgtEl>
                                          <p:spTgt spid="62"/>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3" presetClass="entr" presetSubtype="272" fill="hold"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strVal val="2/3*#ppt_w"/>
                                          </p:val>
                                        </p:tav>
                                        <p:tav tm="100000">
                                          <p:val>
                                            <p:strVal val="#ppt_w"/>
                                          </p:val>
                                        </p:tav>
                                      </p:tavLst>
                                    </p:anim>
                                    <p:anim calcmode="lin" valueType="num">
                                      <p:cBhvr>
                                        <p:cTn id="41" dur="500" fill="hold"/>
                                        <p:tgtEl>
                                          <p:spTgt spid="55"/>
                                        </p:tgtEl>
                                        <p:attrNameLst>
                                          <p:attrName>ppt_h</p:attrName>
                                        </p:attrNameLst>
                                      </p:cBhvr>
                                      <p:tavLst>
                                        <p:tav tm="0">
                                          <p:val>
                                            <p:strVal val="2/3*#ppt_h"/>
                                          </p:val>
                                        </p:tav>
                                        <p:tav tm="100000">
                                          <p:val>
                                            <p:strVal val="#ppt_h"/>
                                          </p:val>
                                        </p:tav>
                                      </p:tavLst>
                                    </p:anim>
                                  </p:childTnLst>
                                </p:cTn>
                              </p:par>
                              <p:par>
                                <p:cTn id="42" presetID="23" presetClass="entr" presetSubtype="288"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p:cTn id="44" dur="500" fill="hold"/>
                                        <p:tgtEl>
                                          <p:spTgt spid="70"/>
                                        </p:tgtEl>
                                        <p:attrNameLst>
                                          <p:attrName>ppt_w</p:attrName>
                                        </p:attrNameLst>
                                      </p:cBhvr>
                                      <p:tavLst>
                                        <p:tav tm="0">
                                          <p:val>
                                            <p:strVal val="4/3*#ppt_w"/>
                                          </p:val>
                                        </p:tav>
                                        <p:tav tm="100000">
                                          <p:val>
                                            <p:strVal val="#ppt_w"/>
                                          </p:val>
                                        </p:tav>
                                      </p:tavLst>
                                    </p:anim>
                                    <p:anim calcmode="lin" valueType="num">
                                      <p:cBhvr>
                                        <p:cTn id="45" dur="500" fill="hold"/>
                                        <p:tgtEl>
                                          <p:spTgt spid="70"/>
                                        </p:tgtEl>
                                        <p:attrNameLst>
                                          <p:attrName>ppt_h</p:attrName>
                                        </p:attrNameLst>
                                      </p:cBhvr>
                                      <p:tavLst>
                                        <p:tav tm="0">
                                          <p:val>
                                            <p:strVal val="4/3*#ppt_h"/>
                                          </p:val>
                                        </p:tav>
                                        <p:tav tm="100000">
                                          <p:val>
                                            <p:strVal val="#ppt_h"/>
                                          </p:val>
                                        </p:tav>
                                      </p:tavLst>
                                    </p:anim>
                                  </p:childTnLst>
                                </p:cTn>
                              </p:par>
                            </p:childTnLst>
                          </p:cTn>
                        </p:par>
                        <p:par>
                          <p:cTn id="46" fill="hold">
                            <p:stCondLst>
                              <p:cond delay="3000"/>
                            </p:stCondLst>
                            <p:childTnLst>
                              <p:par>
                                <p:cTn id="47" presetID="2" presetClass="entr" presetSubtype="2" fill="hold" nodeType="after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additive="base">
                                        <p:cTn id="49" dur="500" fill="hold"/>
                                        <p:tgtEl>
                                          <p:spTgt spid="65"/>
                                        </p:tgtEl>
                                        <p:attrNameLst>
                                          <p:attrName>ppt_x</p:attrName>
                                        </p:attrNameLst>
                                      </p:cBhvr>
                                      <p:tavLst>
                                        <p:tav tm="0">
                                          <p:val>
                                            <p:strVal val="1+#ppt_w/2"/>
                                          </p:val>
                                        </p:tav>
                                        <p:tav tm="100000">
                                          <p:val>
                                            <p:strVal val="#ppt_x"/>
                                          </p:val>
                                        </p:tav>
                                      </p:tavLst>
                                    </p:anim>
                                    <p:anim calcmode="lin" valueType="num">
                                      <p:cBhvr additive="base">
                                        <p:cTn id="50" dur="500" fill="hold"/>
                                        <p:tgtEl>
                                          <p:spTgt spid="65"/>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3" presetClass="entr" presetSubtype="272" fill="hold" nodeType="afterEffect">
                                  <p:stCondLst>
                                    <p:cond delay="0"/>
                                  </p:stCondLst>
                                  <p:childTnLst>
                                    <p:set>
                                      <p:cBhvr>
                                        <p:cTn id="53" dur="1" fill="hold">
                                          <p:stCondLst>
                                            <p:cond delay="0"/>
                                          </p:stCondLst>
                                        </p:cTn>
                                        <p:tgtEl>
                                          <p:spTgt spid="76"/>
                                        </p:tgtEl>
                                        <p:attrNameLst>
                                          <p:attrName>style.visibility</p:attrName>
                                        </p:attrNameLst>
                                      </p:cBhvr>
                                      <p:to>
                                        <p:strVal val="visible"/>
                                      </p:to>
                                    </p:set>
                                    <p:anim calcmode="lin" valueType="num">
                                      <p:cBhvr>
                                        <p:cTn id="54" dur="500" fill="hold"/>
                                        <p:tgtEl>
                                          <p:spTgt spid="76"/>
                                        </p:tgtEl>
                                        <p:attrNameLst>
                                          <p:attrName>ppt_w</p:attrName>
                                        </p:attrNameLst>
                                      </p:cBhvr>
                                      <p:tavLst>
                                        <p:tav tm="0">
                                          <p:val>
                                            <p:strVal val="2/3*#ppt_w"/>
                                          </p:val>
                                        </p:tav>
                                        <p:tav tm="100000">
                                          <p:val>
                                            <p:strVal val="#ppt_w"/>
                                          </p:val>
                                        </p:tav>
                                      </p:tavLst>
                                    </p:anim>
                                    <p:anim calcmode="lin" valueType="num">
                                      <p:cBhvr>
                                        <p:cTn id="55" dur="500" fill="hold"/>
                                        <p:tgtEl>
                                          <p:spTgt spid="76"/>
                                        </p:tgtEl>
                                        <p:attrNameLst>
                                          <p:attrName>ppt_h</p:attrName>
                                        </p:attrNameLst>
                                      </p:cBhvr>
                                      <p:tavLst>
                                        <p:tav tm="0">
                                          <p:val>
                                            <p:strVal val="2/3*#ppt_h"/>
                                          </p:val>
                                        </p:tav>
                                        <p:tav tm="100000">
                                          <p:val>
                                            <p:strVal val="#ppt_h"/>
                                          </p:val>
                                        </p:tav>
                                      </p:tavLst>
                                    </p:anim>
                                  </p:childTnLst>
                                </p:cTn>
                              </p:par>
                              <p:par>
                                <p:cTn id="56" presetID="23" presetClass="entr" presetSubtype="288" fill="hold" grpId="0" nodeType="withEffect">
                                  <p:stCondLst>
                                    <p:cond delay="0"/>
                                  </p:stCondLst>
                                  <p:childTnLst>
                                    <p:set>
                                      <p:cBhvr>
                                        <p:cTn id="57" dur="1" fill="hold">
                                          <p:stCondLst>
                                            <p:cond delay="0"/>
                                          </p:stCondLst>
                                        </p:cTn>
                                        <p:tgtEl>
                                          <p:spTgt spid="83"/>
                                        </p:tgtEl>
                                        <p:attrNameLst>
                                          <p:attrName>style.visibility</p:attrName>
                                        </p:attrNameLst>
                                      </p:cBhvr>
                                      <p:to>
                                        <p:strVal val="visible"/>
                                      </p:to>
                                    </p:set>
                                    <p:anim calcmode="lin" valueType="num">
                                      <p:cBhvr>
                                        <p:cTn id="58" dur="500" fill="hold"/>
                                        <p:tgtEl>
                                          <p:spTgt spid="83"/>
                                        </p:tgtEl>
                                        <p:attrNameLst>
                                          <p:attrName>ppt_w</p:attrName>
                                        </p:attrNameLst>
                                      </p:cBhvr>
                                      <p:tavLst>
                                        <p:tav tm="0">
                                          <p:val>
                                            <p:strVal val="4/3*#ppt_w"/>
                                          </p:val>
                                        </p:tav>
                                        <p:tav tm="100000">
                                          <p:val>
                                            <p:strVal val="#ppt_w"/>
                                          </p:val>
                                        </p:tav>
                                      </p:tavLst>
                                    </p:anim>
                                    <p:anim calcmode="lin" valueType="num">
                                      <p:cBhvr>
                                        <p:cTn id="59" dur="500" fill="hold"/>
                                        <p:tgtEl>
                                          <p:spTgt spid="83"/>
                                        </p:tgtEl>
                                        <p:attrNameLst>
                                          <p:attrName>ppt_h</p:attrName>
                                        </p:attrNameLst>
                                      </p:cBhvr>
                                      <p:tavLst>
                                        <p:tav tm="0">
                                          <p:val>
                                            <p:strVal val="4/3*#ppt_h"/>
                                          </p:val>
                                        </p:tav>
                                        <p:tav tm="100000">
                                          <p:val>
                                            <p:strVal val="#ppt_h"/>
                                          </p:val>
                                        </p:tav>
                                      </p:tavLst>
                                    </p:anim>
                                  </p:childTnLst>
                                </p:cTn>
                              </p:par>
                            </p:childTnLst>
                          </p:cTn>
                        </p:par>
                        <p:par>
                          <p:cTn id="60" fill="hold">
                            <p:stCondLst>
                              <p:cond delay="4000"/>
                            </p:stCondLst>
                            <p:childTnLst>
                              <p:par>
                                <p:cTn id="61" presetID="2" presetClass="entr" presetSubtype="2" fill="hold" nodeType="afterEffect">
                                  <p:stCondLst>
                                    <p:cond delay="0"/>
                                  </p:stCondLst>
                                  <p:childTnLst>
                                    <p:set>
                                      <p:cBhvr>
                                        <p:cTn id="62" dur="1" fill="hold">
                                          <p:stCondLst>
                                            <p:cond delay="0"/>
                                          </p:stCondLst>
                                        </p:cTn>
                                        <p:tgtEl>
                                          <p:spTgt spid="80"/>
                                        </p:tgtEl>
                                        <p:attrNameLst>
                                          <p:attrName>style.visibility</p:attrName>
                                        </p:attrNameLst>
                                      </p:cBhvr>
                                      <p:to>
                                        <p:strVal val="visible"/>
                                      </p:to>
                                    </p:set>
                                    <p:anim calcmode="lin" valueType="num">
                                      <p:cBhvr additive="base">
                                        <p:cTn id="63" dur="500" fill="hold"/>
                                        <p:tgtEl>
                                          <p:spTgt spid="80"/>
                                        </p:tgtEl>
                                        <p:attrNameLst>
                                          <p:attrName>ppt_x</p:attrName>
                                        </p:attrNameLst>
                                      </p:cBhvr>
                                      <p:tavLst>
                                        <p:tav tm="0">
                                          <p:val>
                                            <p:strVal val="1+#ppt_w/2"/>
                                          </p:val>
                                        </p:tav>
                                        <p:tav tm="100000">
                                          <p:val>
                                            <p:strVal val="#ppt_x"/>
                                          </p:val>
                                        </p:tav>
                                      </p:tavLst>
                                    </p:anim>
                                    <p:anim calcmode="lin" valueType="num">
                                      <p:cBhvr additive="base">
                                        <p:cTn id="64" dur="500" fill="hold"/>
                                        <p:tgtEl>
                                          <p:spTgt spid="80"/>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10" presetClass="entr" presetSubtype="0"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fade">
                                      <p:cBhvr>
                                        <p:cTn id="68" dur="7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0" grpId="0"/>
      <p:bldP spid="83" grpId="0"/>
      <p:bldP spid="8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第二部分  完成中的四个问题</a:t>
            </a:r>
          </a:p>
        </p:txBody>
      </p:sp>
      <p:grpSp>
        <p:nvGrpSpPr>
          <p:cNvPr id="60" name="淘宝网Chenying0907出品 59"/>
          <p:cNvGrpSpPr/>
          <p:nvPr/>
        </p:nvGrpSpPr>
        <p:grpSpPr>
          <a:xfrm>
            <a:off x="1218580" y="1947391"/>
            <a:ext cx="6960165" cy="1799366"/>
            <a:chOff x="1260022" y="2163164"/>
            <a:chExt cx="6960165" cy="1748634"/>
          </a:xfrm>
          <a:noFill/>
          <a:effectLst>
            <a:outerShdw blurRad="76200" dist="38100" dir="5400000" algn="t" rotWithShape="0">
              <a:prstClr val="black">
                <a:alpha val="28000"/>
              </a:prstClr>
            </a:outerShdw>
          </a:effectLst>
        </p:grpSpPr>
        <p:sp>
          <p:nvSpPr>
            <p:cNvPr id="61"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itchFamily="2" charset="0"/>
                <a:ea typeface="Roboto" pitchFamily="2" charset="0"/>
              </a:endParaRPr>
            </a:p>
          </p:txBody>
        </p:sp>
        <p:sp>
          <p:nvSpPr>
            <p:cNvPr id="62"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itchFamily="2" charset="0"/>
                <a:ea typeface="Roboto" pitchFamily="2" charset="0"/>
              </a:endParaRPr>
            </a:p>
          </p:txBody>
        </p:sp>
        <p:sp>
          <p:nvSpPr>
            <p:cNvPr id="63"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itchFamily="2" charset="0"/>
                <a:ea typeface="Roboto" pitchFamily="2" charset="0"/>
              </a:endParaRPr>
            </a:p>
          </p:txBody>
        </p:sp>
        <p:sp>
          <p:nvSpPr>
            <p:cNvPr id="64"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itchFamily="2" charset="0"/>
                <a:ea typeface="Roboto" pitchFamily="2" charset="0"/>
              </a:endParaRPr>
            </a:p>
          </p:txBody>
        </p:sp>
      </p:grpSp>
      <p:grpSp>
        <p:nvGrpSpPr>
          <p:cNvPr id="65" name="淘宝网Chenying0907出品 64"/>
          <p:cNvGrpSpPr/>
          <p:nvPr/>
        </p:nvGrpSpPr>
        <p:grpSpPr>
          <a:xfrm>
            <a:off x="1266717" y="1347361"/>
            <a:ext cx="1669538" cy="819528"/>
            <a:chOff x="6084168" y="1274556"/>
            <a:chExt cx="1669538" cy="796423"/>
          </a:xfrm>
        </p:grpSpPr>
        <p:sp>
          <p:nvSpPr>
            <p:cNvPr id="66" name="TextBox 65"/>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67" name="TextBox 66"/>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68" name="淘宝网Chenying0907出品 67"/>
          <p:cNvGrpSpPr/>
          <p:nvPr/>
        </p:nvGrpSpPr>
        <p:grpSpPr>
          <a:xfrm>
            <a:off x="3014796" y="3732749"/>
            <a:ext cx="1669538" cy="819528"/>
            <a:chOff x="6084168" y="1274556"/>
            <a:chExt cx="1669538" cy="796423"/>
          </a:xfrm>
        </p:grpSpPr>
        <p:sp>
          <p:nvSpPr>
            <p:cNvPr id="69" name="TextBox 68"/>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70" name="TextBox 69"/>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71" name="淘宝网Chenying0907出品 70"/>
          <p:cNvGrpSpPr/>
          <p:nvPr/>
        </p:nvGrpSpPr>
        <p:grpSpPr>
          <a:xfrm>
            <a:off x="4698660" y="1347361"/>
            <a:ext cx="1669538" cy="819528"/>
            <a:chOff x="6084168" y="1274556"/>
            <a:chExt cx="1669538" cy="796423"/>
          </a:xfrm>
        </p:grpSpPr>
        <p:sp>
          <p:nvSpPr>
            <p:cNvPr id="72" name="TextBox 71"/>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73" name="TextBox 72"/>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74" name="淘宝网Chenying0907出品 73"/>
          <p:cNvGrpSpPr/>
          <p:nvPr/>
        </p:nvGrpSpPr>
        <p:grpSpPr>
          <a:xfrm>
            <a:off x="6512053" y="3732750"/>
            <a:ext cx="1669538" cy="819528"/>
            <a:chOff x="6084168" y="1274556"/>
            <a:chExt cx="1669538" cy="796422"/>
          </a:xfrm>
        </p:grpSpPr>
        <p:sp>
          <p:nvSpPr>
            <p:cNvPr id="75" name="TextBox 74"/>
            <p:cNvSpPr txBox="1"/>
            <p:nvPr/>
          </p:nvSpPr>
          <p:spPr>
            <a:xfrm>
              <a:off x="6084168" y="1514664"/>
              <a:ext cx="1669538" cy="556314"/>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itchFamily="34" charset="-122"/>
                  <a:ea typeface="微软雅黑" pitchFamily="34" charset="-122"/>
                </a:rPr>
                <a:t>您的内容打在这里，或者通过您的内容打在这里，或者您的内容打在这里，</a:t>
              </a:r>
            </a:p>
          </p:txBody>
        </p:sp>
        <p:sp>
          <p:nvSpPr>
            <p:cNvPr id="76" name="TextBox 75"/>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grpSp>
      <p:grpSp>
        <p:nvGrpSpPr>
          <p:cNvPr id="77" name="淘宝网Chenying0907出品 76"/>
          <p:cNvGrpSpPr/>
          <p:nvPr/>
        </p:nvGrpSpPr>
        <p:grpSpPr>
          <a:xfrm>
            <a:off x="1516409" y="2248188"/>
            <a:ext cx="1206596" cy="1206613"/>
            <a:chOff x="2201071" y="3406041"/>
            <a:chExt cx="1805286" cy="1805938"/>
          </a:xfrm>
        </p:grpSpPr>
        <p:grpSp>
          <p:nvGrpSpPr>
            <p:cNvPr id="78" name="淘宝网Chenying0907出品 77"/>
            <p:cNvGrpSpPr/>
            <p:nvPr/>
          </p:nvGrpSpPr>
          <p:grpSpPr>
            <a:xfrm>
              <a:off x="2201071" y="3406041"/>
              <a:ext cx="1805286" cy="1805938"/>
              <a:chOff x="4345444" y="2542859"/>
              <a:chExt cx="1810550" cy="1811205"/>
            </a:xfrm>
          </p:grpSpPr>
          <p:grpSp>
            <p:nvGrpSpPr>
              <p:cNvPr id="80" name="淘宝网Chenying0907出品 7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2" name="同心圆 8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淘宝网Chenying0907出品 8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淘宝网Chenying0907出品 80"/>
              <p:cNvSpPr/>
              <p:nvPr/>
            </p:nvSpPr>
            <p:spPr>
              <a:xfrm>
                <a:off x="4565570" y="2763062"/>
                <a:ext cx="1370298" cy="1370793"/>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TextBox 78"/>
            <p:cNvSpPr txBox="1"/>
            <p:nvPr/>
          </p:nvSpPr>
          <p:spPr>
            <a:xfrm>
              <a:off x="2694007"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grpSp>
        <p:nvGrpSpPr>
          <p:cNvPr id="84" name="淘宝网Chenying0907出品 83"/>
          <p:cNvGrpSpPr/>
          <p:nvPr/>
        </p:nvGrpSpPr>
        <p:grpSpPr>
          <a:xfrm>
            <a:off x="4979352" y="2248188"/>
            <a:ext cx="1206596" cy="1206613"/>
            <a:chOff x="7382260" y="3406041"/>
            <a:chExt cx="1805286" cy="1805938"/>
          </a:xfrm>
        </p:grpSpPr>
        <p:grpSp>
          <p:nvGrpSpPr>
            <p:cNvPr id="85" name="淘宝网Chenying0907出品 84"/>
            <p:cNvGrpSpPr/>
            <p:nvPr/>
          </p:nvGrpSpPr>
          <p:grpSpPr>
            <a:xfrm>
              <a:off x="7382260" y="3406041"/>
              <a:ext cx="1805286" cy="1805938"/>
              <a:chOff x="4345444" y="2542859"/>
              <a:chExt cx="1810550" cy="1811205"/>
            </a:xfrm>
          </p:grpSpPr>
          <p:grpSp>
            <p:nvGrpSpPr>
              <p:cNvPr id="87" name="淘宝网Chenying0907出品 8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9" name="同心圆 8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0" name="淘宝网Chenying0907出品 8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8" name="淘宝网Chenying0907出品 87"/>
              <p:cNvSpPr/>
              <p:nvPr/>
            </p:nvSpPr>
            <p:spPr>
              <a:xfrm>
                <a:off x="4565570" y="2763062"/>
                <a:ext cx="1370298" cy="1370793"/>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6" name="TextBox 85"/>
            <p:cNvSpPr txBox="1"/>
            <p:nvPr/>
          </p:nvSpPr>
          <p:spPr>
            <a:xfrm>
              <a:off x="7796177"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grpSp>
        <p:nvGrpSpPr>
          <p:cNvPr id="91" name="淘宝网Chenying0907出品 90"/>
          <p:cNvGrpSpPr/>
          <p:nvPr/>
        </p:nvGrpSpPr>
        <p:grpSpPr>
          <a:xfrm>
            <a:off x="3260863" y="2248188"/>
            <a:ext cx="1206596" cy="1206613"/>
            <a:chOff x="4811090" y="3406041"/>
            <a:chExt cx="1805286" cy="1805938"/>
          </a:xfrm>
        </p:grpSpPr>
        <p:grpSp>
          <p:nvGrpSpPr>
            <p:cNvPr id="92" name="淘宝网Chenying0907出品 91"/>
            <p:cNvGrpSpPr/>
            <p:nvPr/>
          </p:nvGrpSpPr>
          <p:grpSpPr>
            <a:xfrm>
              <a:off x="4811090" y="3406041"/>
              <a:ext cx="1805286" cy="1805938"/>
              <a:chOff x="4345444" y="2542859"/>
              <a:chExt cx="1810550" cy="1811205"/>
            </a:xfrm>
          </p:grpSpPr>
          <p:grpSp>
            <p:nvGrpSpPr>
              <p:cNvPr id="94" name="淘宝网Chenying0907出品 9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6" name="同心圆 9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7" name="淘宝网Chenying0907出品 9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5" name="淘宝网Chenying0907出品 94"/>
              <p:cNvSpPr/>
              <p:nvPr/>
            </p:nvSpPr>
            <p:spPr>
              <a:xfrm>
                <a:off x="4565570" y="2763062"/>
                <a:ext cx="1370298" cy="1370793"/>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TextBox 92"/>
            <p:cNvSpPr txBox="1"/>
            <p:nvPr/>
          </p:nvSpPr>
          <p:spPr>
            <a:xfrm>
              <a:off x="5304026"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grpSp>
        <p:nvGrpSpPr>
          <p:cNvPr id="98" name="淘宝网Chenying0907出品 97"/>
          <p:cNvGrpSpPr/>
          <p:nvPr/>
        </p:nvGrpSpPr>
        <p:grpSpPr>
          <a:xfrm>
            <a:off x="6705426" y="2248188"/>
            <a:ext cx="1206596" cy="1206613"/>
            <a:chOff x="9964778" y="3406041"/>
            <a:chExt cx="1805286" cy="1805938"/>
          </a:xfrm>
        </p:grpSpPr>
        <p:grpSp>
          <p:nvGrpSpPr>
            <p:cNvPr id="99" name="淘宝网Chenying0907出品 98"/>
            <p:cNvGrpSpPr/>
            <p:nvPr/>
          </p:nvGrpSpPr>
          <p:grpSpPr>
            <a:xfrm>
              <a:off x="9964778" y="3406041"/>
              <a:ext cx="1805286" cy="1805938"/>
              <a:chOff x="4345444" y="2542859"/>
              <a:chExt cx="1810550" cy="1811205"/>
            </a:xfrm>
          </p:grpSpPr>
          <p:grpSp>
            <p:nvGrpSpPr>
              <p:cNvPr id="101" name="淘宝网Chenying0907出品 10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3" name="同心圆 10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4" name="淘宝网Chenying0907出品 10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2" name="淘宝网Chenying0907出品 101"/>
              <p:cNvSpPr/>
              <p:nvPr/>
            </p:nvSpPr>
            <p:spPr>
              <a:xfrm>
                <a:off x="4565570" y="2763062"/>
                <a:ext cx="1370298" cy="1370793"/>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0" name="TextBox 99"/>
            <p:cNvSpPr txBox="1"/>
            <p:nvPr/>
          </p:nvSpPr>
          <p:spPr>
            <a:xfrm>
              <a:off x="10457714"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sp>
        <p:nvSpPr>
          <p:cNvPr id="105" name="TextBox 104"/>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44985281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1000"/>
                                        <p:tgtEl>
                                          <p:spTgt spid="60"/>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 calcmode="lin" valueType="num">
                                      <p:cBhvr>
                                        <p:cTn id="11" dur="500" fill="hold"/>
                                        <p:tgtEl>
                                          <p:spTgt spid="77"/>
                                        </p:tgtEl>
                                        <p:attrNameLst>
                                          <p:attrName>ppt_w</p:attrName>
                                        </p:attrNameLst>
                                      </p:cBhvr>
                                      <p:tavLst>
                                        <p:tav tm="0">
                                          <p:val>
                                            <p:fltVal val="0"/>
                                          </p:val>
                                        </p:tav>
                                        <p:tav tm="100000">
                                          <p:val>
                                            <p:strVal val="#ppt_w"/>
                                          </p:val>
                                        </p:tav>
                                      </p:tavLst>
                                    </p:anim>
                                    <p:anim calcmode="lin" valueType="num">
                                      <p:cBhvr>
                                        <p:cTn id="12" dur="500" fill="hold"/>
                                        <p:tgtEl>
                                          <p:spTgt spid="77"/>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p:cTn id="15" dur="500" fill="hold"/>
                                        <p:tgtEl>
                                          <p:spTgt spid="91"/>
                                        </p:tgtEl>
                                        <p:attrNameLst>
                                          <p:attrName>ppt_w</p:attrName>
                                        </p:attrNameLst>
                                      </p:cBhvr>
                                      <p:tavLst>
                                        <p:tav tm="0">
                                          <p:val>
                                            <p:fltVal val="0"/>
                                          </p:val>
                                        </p:tav>
                                        <p:tav tm="100000">
                                          <p:val>
                                            <p:strVal val="#ppt_w"/>
                                          </p:val>
                                        </p:tav>
                                      </p:tavLst>
                                    </p:anim>
                                    <p:anim calcmode="lin" valueType="num">
                                      <p:cBhvr>
                                        <p:cTn id="16" dur="500" fill="hold"/>
                                        <p:tgtEl>
                                          <p:spTgt spid="91"/>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98"/>
                                        </p:tgtEl>
                                        <p:attrNameLst>
                                          <p:attrName>style.visibility</p:attrName>
                                        </p:attrNameLst>
                                      </p:cBhvr>
                                      <p:to>
                                        <p:strVal val="visible"/>
                                      </p:to>
                                    </p:set>
                                    <p:anim calcmode="lin" valueType="num">
                                      <p:cBhvr>
                                        <p:cTn id="23" dur="500" fill="hold"/>
                                        <p:tgtEl>
                                          <p:spTgt spid="98"/>
                                        </p:tgtEl>
                                        <p:attrNameLst>
                                          <p:attrName>ppt_w</p:attrName>
                                        </p:attrNameLst>
                                      </p:cBhvr>
                                      <p:tavLst>
                                        <p:tav tm="0">
                                          <p:val>
                                            <p:fltVal val="0"/>
                                          </p:val>
                                        </p:tav>
                                        <p:tav tm="100000">
                                          <p:val>
                                            <p:strVal val="#ppt_w"/>
                                          </p:val>
                                        </p:tav>
                                      </p:tavLst>
                                    </p:anim>
                                    <p:anim calcmode="lin" valueType="num">
                                      <p:cBhvr>
                                        <p:cTn id="24" dur="500" fill="hold"/>
                                        <p:tgtEl>
                                          <p:spTgt spid="98"/>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65"/>
                                        </p:tgtEl>
                                        <p:attrNameLst>
                                          <p:attrName>style.visibility</p:attrName>
                                        </p:attrNameLst>
                                      </p:cBhvr>
                                      <p:to>
                                        <p:strVal val="visible"/>
                                      </p:to>
                                    </p:set>
                                    <p:animEffect transition="in" filter="fade">
                                      <p:cBhvr>
                                        <p:cTn id="28" dur="1000"/>
                                        <p:tgtEl>
                                          <p:spTgt spid="65"/>
                                        </p:tgtEl>
                                      </p:cBhvr>
                                    </p:animEffect>
                                    <p:anim calcmode="lin" valueType="num">
                                      <p:cBhvr>
                                        <p:cTn id="29" dur="1000" fill="hold"/>
                                        <p:tgtEl>
                                          <p:spTgt spid="65"/>
                                        </p:tgtEl>
                                        <p:attrNameLst>
                                          <p:attrName>ppt_x</p:attrName>
                                        </p:attrNameLst>
                                      </p:cBhvr>
                                      <p:tavLst>
                                        <p:tav tm="0">
                                          <p:val>
                                            <p:strVal val="#ppt_x"/>
                                          </p:val>
                                        </p:tav>
                                        <p:tav tm="100000">
                                          <p:val>
                                            <p:strVal val="#ppt_x"/>
                                          </p:val>
                                        </p:tav>
                                      </p:tavLst>
                                    </p:anim>
                                    <p:anim calcmode="lin" valueType="num">
                                      <p:cBhvr>
                                        <p:cTn id="30" dur="1000" fill="hold"/>
                                        <p:tgtEl>
                                          <p:spTgt spid="6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fade">
                                      <p:cBhvr>
                                        <p:cTn id="33" dur="1000"/>
                                        <p:tgtEl>
                                          <p:spTgt spid="71"/>
                                        </p:tgtEl>
                                      </p:cBhvr>
                                    </p:animEffect>
                                    <p:anim calcmode="lin" valueType="num">
                                      <p:cBhvr>
                                        <p:cTn id="34" dur="1000" fill="hold"/>
                                        <p:tgtEl>
                                          <p:spTgt spid="71"/>
                                        </p:tgtEl>
                                        <p:attrNameLst>
                                          <p:attrName>ppt_x</p:attrName>
                                        </p:attrNameLst>
                                      </p:cBhvr>
                                      <p:tavLst>
                                        <p:tav tm="0">
                                          <p:val>
                                            <p:strVal val="#ppt_x"/>
                                          </p:val>
                                        </p:tav>
                                        <p:tav tm="100000">
                                          <p:val>
                                            <p:strVal val="#ppt_x"/>
                                          </p:val>
                                        </p:tav>
                                      </p:tavLst>
                                    </p:anim>
                                    <p:anim calcmode="lin" valueType="num">
                                      <p:cBhvr>
                                        <p:cTn id="35" dur="1000" fill="hold"/>
                                        <p:tgtEl>
                                          <p:spTgt spid="7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fade">
                                      <p:cBhvr>
                                        <p:cTn id="38" dur="1000"/>
                                        <p:tgtEl>
                                          <p:spTgt spid="68"/>
                                        </p:tgtEl>
                                      </p:cBhvr>
                                    </p:animEffect>
                                    <p:anim calcmode="lin" valueType="num">
                                      <p:cBhvr>
                                        <p:cTn id="39" dur="1000" fill="hold"/>
                                        <p:tgtEl>
                                          <p:spTgt spid="68"/>
                                        </p:tgtEl>
                                        <p:attrNameLst>
                                          <p:attrName>ppt_x</p:attrName>
                                        </p:attrNameLst>
                                      </p:cBhvr>
                                      <p:tavLst>
                                        <p:tav tm="0">
                                          <p:val>
                                            <p:strVal val="#ppt_x"/>
                                          </p:val>
                                        </p:tav>
                                        <p:tav tm="100000">
                                          <p:val>
                                            <p:strVal val="#ppt_x"/>
                                          </p:val>
                                        </p:tav>
                                      </p:tavLst>
                                    </p:anim>
                                    <p:anim calcmode="lin" valueType="num">
                                      <p:cBhvr>
                                        <p:cTn id="40" dur="1000" fill="hold"/>
                                        <p:tgtEl>
                                          <p:spTgt spid="6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1000"/>
                                        <p:tgtEl>
                                          <p:spTgt spid="74"/>
                                        </p:tgtEl>
                                      </p:cBhvr>
                                    </p:animEffect>
                                    <p:anim calcmode="lin" valueType="num">
                                      <p:cBhvr>
                                        <p:cTn id="44" dur="1000" fill="hold"/>
                                        <p:tgtEl>
                                          <p:spTgt spid="74"/>
                                        </p:tgtEl>
                                        <p:attrNameLst>
                                          <p:attrName>ppt_x</p:attrName>
                                        </p:attrNameLst>
                                      </p:cBhvr>
                                      <p:tavLst>
                                        <p:tav tm="0">
                                          <p:val>
                                            <p:strVal val="#ppt_x"/>
                                          </p:val>
                                        </p:tav>
                                        <p:tav tm="100000">
                                          <p:val>
                                            <p:strVal val="#ppt_x"/>
                                          </p:val>
                                        </p:tav>
                                      </p:tavLst>
                                    </p:anim>
                                    <p:anim calcmode="lin" valueType="num">
                                      <p:cBhvr>
                                        <p:cTn id="45" dur="1000" fill="hold"/>
                                        <p:tgtEl>
                                          <p:spTgt spid="74"/>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10" presetClass="entr" presetSubtype="0" fill="hold" grpId="0" nodeType="afterEffect">
                                  <p:stCondLst>
                                    <p:cond delay="0"/>
                                  </p:stCondLst>
                                  <p:childTnLst>
                                    <p:set>
                                      <p:cBhvr>
                                        <p:cTn id="48" dur="1" fill="hold">
                                          <p:stCondLst>
                                            <p:cond delay="0"/>
                                          </p:stCondLst>
                                        </p:cTn>
                                        <p:tgtEl>
                                          <p:spTgt spid="105"/>
                                        </p:tgtEl>
                                        <p:attrNameLst>
                                          <p:attrName>style.visibility</p:attrName>
                                        </p:attrNameLst>
                                      </p:cBhvr>
                                      <p:to>
                                        <p:strVal val="visible"/>
                                      </p:to>
                                    </p:set>
                                    <p:animEffect transition="in" filter="fade">
                                      <p:cBhvr>
                                        <p:cTn id="49" dur="7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第二部分  完成中的四个提升</a:t>
            </a:r>
          </a:p>
        </p:txBody>
      </p:sp>
      <p:grpSp>
        <p:nvGrpSpPr>
          <p:cNvPr id="34" name="淘宝网Chenying0907出品 33"/>
          <p:cNvGrpSpPr/>
          <p:nvPr/>
        </p:nvGrpSpPr>
        <p:grpSpPr>
          <a:xfrm>
            <a:off x="761775" y="2305160"/>
            <a:ext cx="7452586" cy="1025288"/>
            <a:chOff x="1015699" y="2928875"/>
            <a:chExt cx="9936781" cy="1367050"/>
          </a:xfrm>
        </p:grpSpPr>
        <p:cxnSp>
          <p:nvCxnSpPr>
            <p:cNvPr id="35" name="Straight Connector 31"/>
            <p:cNvCxnSpPr/>
            <p:nvPr/>
          </p:nvCxnSpPr>
          <p:spPr>
            <a:xfrm flipV="1">
              <a:off x="1015699" y="3621611"/>
              <a:ext cx="9936781" cy="1"/>
            </a:xfrm>
            <a:prstGeom prst="line">
              <a:avLst/>
            </a:prstGeom>
            <a:ln w="13970">
              <a:solidFill>
                <a:schemeClr val="tx1"/>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36" name="Straight Connector 31"/>
            <p:cNvCxnSpPr>
              <a:endCxn id="52" idx="4"/>
            </p:cNvCxnSpPr>
            <p:nvPr/>
          </p:nvCxnSpPr>
          <p:spPr>
            <a:xfrm flipV="1">
              <a:off x="2311076" y="3073547"/>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Oval 5"/>
            <p:cNvSpPr/>
            <p:nvPr/>
          </p:nvSpPr>
          <p:spPr>
            <a:xfrm>
              <a:off x="2247244" y="3561532"/>
              <a:ext cx="127665" cy="127665"/>
            </a:xfrm>
            <a:prstGeom prst="ellipse">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cxnSp>
          <p:nvCxnSpPr>
            <p:cNvPr id="38" name="Straight Connector 31"/>
            <p:cNvCxnSpPr/>
            <p:nvPr/>
          </p:nvCxnSpPr>
          <p:spPr>
            <a:xfrm flipV="1">
              <a:off x="7265810"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Oval 5"/>
            <p:cNvSpPr/>
            <p:nvPr/>
          </p:nvSpPr>
          <p:spPr>
            <a:xfrm>
              <a:off x="7201978" y="3561532"/>
              <a:ext cx="127665" cy="127665"/>
            </a:xfrm>
            <a:prstGeom prst="ellipse">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cxnSp>
          <p:nvCxnSpPr>
            <p:cNvPr id="40" name="Straight Connector 31"/>
            <p:cNvCxnSpPr/>
            <p:nvPr/>
          </p:nvCxnSpPr>
          <p:spPr>
            <a:xfrm flipV="1">
              <a:off x="4777173"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Oval 5"/>
            <p:cNvSpPr/>
            <p:nvPr/>
          </p:nvSpPr>
          <p:spPr>
            <a:xfrm>
              <a:off x="4713341" y="3561532"/>
              <a:ext cx="127665" cy="127665"/>
            </a:xfrm>
            <a:prstGeom prst="ellipse">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cxnSp>
          <p:nvCxnSpPr>
            <p:cNvPr id="42" name="Straight Connector 31"/>
            <p:cNvCxnSpPr/>
            <p:nvPr/>
          </p:nvCxnSpPr>
          <p:spPr>
            <a:xfrm flipV="1">
              <a:off x="9743294"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3" name="Oval 5"/>
            <p:cNvSpPr/>
            <p:nvPr/>
          </p:nvSpPr>
          <p:spPr>
            <a:xfrm>
              <a:off x="9679462" y="3561532"/>
              <a:ext cx="127665" cy="127665"/>
            </a:xfrm>
            <a:prstGeom prst="ellipse">
              <a:avLst/>
            </a:prstGeom>
            <a:solidFill>
              <a:schemeClr val="accent4"/>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800">
                <a:solidFill>
                  <a:prstClr val="white"/>
                </a:solidFill>
              </a:endParaRPr>
            </a:p>
          </p:txBody>
        </p:sp>
      </p:grpSp>
      <p:sp>
        <p:nvSpPr>
          <p:cNvPr id="44" name="淘宝网Chenying0907出品 43"/>
          <p:cNvSpPr/>
          <p:nvPr/>
        </p:nvSpPr>
        <p:spPr>
          <a:xfrm>
            <a:off x="2293841" y="1632342"/>
            <a:ext cx="2504854" cy="864339"/>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chemeClr val="tx1">
                    <a:lumMod val="65000"/>
                    <a:lumOff val="35000"/>
                  </a:schemeClr>
                </a:solidFill>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tx1">
                  <a:lumMod val="65000"/>
                  <a:lumOff val="35000"/>
                </a:schemeClr>
              </a:solidFill>
              <a:latin typeface="微软雅黑" pitchFamily="34" charset="-122"/>
              <a:cs typeface="宋体" charset="-122"/>
            </a:endParaRPr>
          </a:p>
        </p:txBody>
      </p:sp>
      <p:sp>
        <p:nvSpPr>
          <p:cNvPr id="45" name="淘宝网Chenying0907出品 44"/>
          <p:cNvSpPr/>
          <p:nvPr/>
        </p:nvSpPr>
        <p:spPr>
          <a:xfrm>
            <a:off x="6019095" y="1632342"/>
            <a:ext cx="2504854" cy="837152"/>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chemeClr val="tx1">
                    <a:lumMod val="65000"/>
                    <a:lumOff val="35000"/>
                  </a:schemeClr>
                </a:solidFill>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tx1">
                  <a:lumMod val="65000"/>
                  <a:lumOff val="35000"/>
                </a:schemeClr>
              </a:solidFill>
              <a:latin typeface="微软雅黑" pitchFamily="34" charset="-122"/>
              <a:cs typeface="宋体" charset="-122"/>
            </a:endParaRPr>
          </a:p>
        </p:txBody>
      </p:sp>
      <p:sp>
        <p:nvSpPr>
          <p:cNvPr id="46" name="淘宝网Chenying0907出品 45"/>
          <p:cNvSpPr/>
          <p:nvPr/>
        </p:nvSpPr>
        <p:spPr>
          <a:xfrm>
            <a:off x="729928" y="3330448"/>
            <a:ext cx="2234428" cy="864339"/>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chemeClr val="tx1">
                    <a:lumMod val="65000"/>
                    <a:lumOff val="35000"/>
                  </a:schemeClr>
                </a:solidFill>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tx1">
                  <a:lumMod val="65000"/>
                  <a:lumOff val="35000"/>
                </a:schemeClr>
              </a:solidFill>
              <a:latin typeface="微软雅黑" pitchFamily="34" charset="-122"/>
              <a:cs typeface="宋体" charset="-122"/>
            </a:endParaRPr>
          </a:p>
        </p:txBody>
      </p:sp>
      <p:sp>
        <p:nvSpPr>
          <p:cNvPr id="47" name="淘宝网Chenying0907出品 46"/>
          <p:cNvSpPr/>
          <p:nvPr/>
        </p:nvSpPr>
        <p:spPr>
          <a:xfrm>
            <a:off x="4312308" y="3330448"/>
            <a:ext cx="2504854" cy="837152"/>
          </a:xfrm>
          <a:prstGeom prst="rect">
            <a:avLst/>
          </a:prstGeom>
        </p:spPr>
        <p:txBody>
          <a:bodyPr wrap="square" lIns="68580" tIns="34290" rIns="68580" bIns="34290">
            <a:spAutoFit/>
          </a:bodyPr>
          <a:lstStyle/>
          <a:p>
            <a:pPr>
              <a:lnSpc>
                <a:spcPct val="150000"/>
              </a:lnSpc>
              <a:spcBef>
                <a:spcPts val="750"/>
              </a:spcBef>
              <a:buFont typeface="Arial" charset="0"/>
              <a:buChar char="•"/>
            </a:pPr>
            <a:r>
              <a:rPr lang="zh-CN" altLang="en-US" sz="1000" dirty="0">
                <a:solidFill>
                  <a:schemeClr val="tx1">
                    <a:lumMod val="65000"/>
                    <a:lumOff val="35000"/>
                  </a:schemeClr>
                </a:solidFill>
                <a:latin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tx1">
                  <a:lumMod val="65000"/>
                  <a:lumOff val="35000"/>
                </a:schemeClr>
              </a:solidFill>
              <a:latin typeface="微软雅黑" pitchFamily="34" charset="-122"/>
              <a:cs typeface="宋体" charset="-122"/>
            </a:endParaRPr>
          </a:p>
        </p:txBody>
      </p:sp>
      <p:grpSp>
        <p:nvGrpSpPr>
          <p:cNvPr id="48" name="淘宝网Chenying0907出品 47"/>
          <p:cNvGrpSpPr/>
          <p:nvPr/>
        </p:nvGrpSpPr>
        <p:grpSpPr>
          <a:xfrm>
            <a:off x="1262027" y="1492955"/>
            <a:ext cx="938264" cy="940162"/>
            <a:chOff x="1771602" y="1706234"/>
            <a:chExt cx="1251019" cy="1253549"/>
          </a:xfrm>
        </p:grpSpPr>
        <p:grpSp>
          <p:nvGrpSpPr>
            <p:cNvPr id="49" name="Group 38"/>
            <p:cNvGrpSpPr/>
            <p:nvPr/>
          </p:nvGrpSpPr>
          <p:grpSpPr>
            <a:xfrm>
              <a:off x="1771602" y="1706234"/>
              <a:ext cx="1251019" cy="1253549"/>
              <a:chOff x="3692575" y="1742636"/>
              <a:chExt cx="2790379" cy="2796024"/>
            </a:xfrm>
          </p:grpSpPr>
          <p:sp>
            <p:nvSpPr>
              <p:cNvPr id="53" name="淘宝网Chenying0907出品 82"/>
              <p:cNvSpPr/>
              <p:nvPr/>
            </p:nvSpPr>
            <p:spPr bwMode="auto">
              <a:xfrm rot="3738964">
                <a:off x="3689753" y="1745458"/>
                <a:ext cx="2796024" cy="2790379"/>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noFill/>
              <a:ln w="9525" cap="flat" cmpd="sng" algn="ctr">
                <a:solidFill>
                  <a:schemeClr val="accent2"/>
                </a:solid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52" name="淘宝网Chenying0907出品 80"/>
              <p:cNvSpPr/>
              <p:nvPr/>
            </p:nvSpPr>
            <p:spPr bwMode="auto">
              <a:xfrm>
                <a:off x="4101619" y="2137563"/>
                <a:ext cx="2016472" cy="2020558"/>
              </a:xfrm>
              <a:prstGeom prst="ellipse">
                <a:avLst/>
              </a:prstGeom>
              <a:solidFill>
                <a:schemeClr val="accent1"/>
              </a:solidFill>
              <a:ln w="25400" cap="flat" cmpd="sng" algn="ctr">
                <a:solidFill>
                  <a:schemeClr val="bg1"/>
                </a:solid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pic>
          <p:nvPicPr>
            <p:cNvPr id="50" name="淘宝网Chenying0907出品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6482" y="2107859"/>
              <a:ext cx="487177" cy="487177"/>
            </a:xfrm>
            <a:prstGeom prst="rect">
              <a:avLst/>
            </a:prstGeom>
          </p:spPr>
        </p:pic>
      </p:grpSp>
      <p:grpSp>
        <p:nvGrpSpPr>
          <p:cNvPr id="55" name="淘宝网Chenying0907出品 54"/>
          <p:cNvGrpSpPr/>
          <p:nvPr/>
        </p:nvGrpSpPr>
        <p:grpSpPr>
          <a:xfrm>
            <a:off x="4963387" y="1491630"/>
            <a:ext cx="938264" cy="940162"/>
            <a:chOff x="6706749" y="1704468"/>
            <a:chExt cx="1251019" cy="1253549"/>
          </a:xfrm>
        </p:grpSpPr>
        <p:grpSp>
          <p:nvGrpSpPr>
            <p:cNvPr id="56" name="Group 43"/>
            <p:cNvGrpSpPr/>
            <p:nvPr/>
          </p:nvGrpSpPr>
          <p:grpSpPr>
            <a:xfrm>
              <a:off x="6706749" y="1704468"/>
              <a:ext cx="1251019" cy="1253549"/>
              <a:chOff x="3692576" y="1742634"/>
              <a:chExt cx="2790379" cy="2796023"/>
            </a:xfrm>
          </p:grpSpPr>
          <p:sp>
            <p:nvSpPr>
              <p:cNvPr id="73" name="淘宝网Chenying0907出品 82"/>
              <p:cNvSpPr/>
              <p:nvPr/>
            </p:nvSpPr>
            <p:spPr bwMode="auto">
              <a:xfrm rot="3738964">
                <a:off x="3689754" y="1745456"/>
                <a:ext cx="2796023" cy="2790379"/>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noFill/>
              <a:ln w="12700" cap="flat" cmpd="sng" algn="ctr">
                <a:solidFill>
                  <a:schemeClr val="accent3"/>
                </a:solid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72" name="淘宝网Chenying0907出品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57" name="Group 24"/>
            <p:cNvGrpSpPr>
              <a:grpSpLocks noChangeAspect="1"/>
            </p:cNvGrpSpPr>
            <p:nvPr/>
          </p:nvGrpSpPr>
          <p:grpSpPr>
            <a:xfrm>
              <a:off x="7152542" y="2112972"/>
              <a:ext cx="404336" cy="404336"/>
              <a:chOff x="6111586" y="318800"/>
              <a:chExt cx="490538" cy="490538"/>
            </a:xfrm>
            <a:solidFill>
              <a:srgbClr val="FFFFFF"/>
            </a:solidFill>
          </p:grpSpPr>
          <p:sp>
            <p:nvSpPr>
              <p:cNvPr id="58" name="淘宝网Chenying0907出品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59" name="淘宝网Chenying0907出品 6"/>
              <p:cNvSpPr>
                <a:spLocks/>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60" name="淘宝网Chenying0907出品 7"/>
              <p:cNvSpPr>
                <a:spLocks/>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61" name="淘宝网Chenying0907出品 8"/>
              <p:cNvSpPr>
                <a:spLocks/>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62" name="淘宝网Chenying0907出品 9"/>
              <p:cNvSpPr>
                <a:spLocks/>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63" name="淘宝网Chenying0907出品 10"/>
              <p:cNvSpPr>
                <a:spLocks/>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64" name="淘宝网Chenying0907出品 11"/>
              <p:cNvSpPr>
                <a:spLocks/>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65" name="淘宝网Chenying0907出品 12"/>
              <p:cNvSpPr>
                <a:spLocks/>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66" name="淘宝网Chenying0907出品 13"/>
              <p:cNvSpPr>
                <a:spLocks/>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67" name="淘宝网Chenying0907出品 14"/>
              <p:cNvSpPr>
                <a:spLocks/>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68" name="淘宝网Chenying0907出品 15"/>
              <p:cNvSpPr>
                <a:spLocks/>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69" name="淘宝网Chenying0907出品 16"/>
              <p:cNvSpPr>
                <a:spLocks/>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0" name="淘宝网Chenying0907出品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grpSp>
      </p:grpSp>
      <p:grpSp>
        <p:nvGrpSpPr>
          <p:cNvPr id="75" name="淘宝网Chenying0907出品 74"/>
          <p:cNvGrpSpPr/>
          <p:nvPr/>
        </p:nvGrpSpPr>
        <p:grpSpPr>
          <a:xfrm>
            <a:off x="6843799" y="3225500"/>
            <a:ext cx="938264" cy="940162"/>
            <a:chOff x="9213965" y="4016294"/>
            <a:chExt cx="1251019" cy="1253549"/>
          </a:xfrm>
        </p:grpSpPr>
        <p:grpSp>
          <p:nvGrpSpPr>
            <p:cNvPr id="76" name="Group 48"/>
            <p:cNvGrpSpPr/>
            <p:nvPr/>
          </p:nvGrpSpPr>
          <p:grpSpPr>
            <a:xfrm>
              <a:off x="9213965" y="4016294"/>
              <a:ext cx="1251019" cy="1253549"/>
              <a:chOff x="3692576" y="1742634"/>
              <a:chExt cx="2790379" cy="2796023"/>
            </a:xfrm>
          </p:grpSpPr>
          <p:sp>
            <p:nvSpPr>
              <p:cNvPr id="84" name="淘宝网Chenying0907出品 82"/>
              <p:cNvSpPr/>
              <p:nvPr/>
            </p:nvSpPr>
            <p:spPr bwMode="auto">
              <a:xfrm rot="3738964">
                <a:off x="3689754" y="1745456"/>
                <a:ext cx="2796023" cy="2790379"/>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noFill/>
              <a:ln w="12700" cap="flat" cmpd="sng" algn="ctr">
                <a:solidFill>
                  <a:schemeClr val="accent4"/>
                </a:solid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83" name="淘宝网Chenying0907出品 80"/>
              <p:cNvSpPr/>
              <p:nvPr/>
            </p:nvSpPr>
            <p:spPr bwMode="auto">
              <a:xfrm>
                <a:off x="4101618" y="2137562"/>
                <a:ext cx="2016471" cy="2020558"/>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77" name="Group 132"/>
            <p:cNvGrpSpPr>
              <a:grpSpLocks noChangeAspect="1"/>
            </p:cNvGrpSpPr>
            <p:nvPr/>
          </p:nvGrpSpPr>
          <p:grpSpPr>
            <a:xfrm>
              <a:off x="9613622" y="4409789"/>
              <a:ext cx="471510" cy="461033"/>
              <a:chOff x="-6349" y="-1587"/>
              <a:chExt cx="500062" cy="488950"/>
            </a:xfrm>
            <a:solidFill>
              <a:srgbClr val="FFFFFF"/>
            </a:solidFill>
          </p:grpSpPr>
          <p:sp>
            <p:nvSpPr>
              <p:cNvPr id="78" name="淘宝网Chenying0907出品 17"/>
              <p:cNvSpPr>
                <a:spLocks noEditPoints="1"/>
              </p:cNvSpPr>
              <p:nvPr/>
            </p:nvSpPr>
            <p:spPr bwMode="auto">
              <a:xfrm>
                <a:off x="-6349" y="-1587"/>
                <a:ext cx="500062" cy="48895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79" name="淘宝网Chenying0907出品 18"/>
              <p:cNvSpPr>
                <a:spLocks noEditPoints="1"/>
              </p:cNvSpPr>
              <p:nvPr/>
            </p:nvSpPr>
            <p:spPr bwMode="auto">
              <a:xfrm>
                <a:off x="174625" y="169863"/>
                <a:ext cx="134937"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80" name="淘宝网Chenying0907出品 19"/>
              <p:cNvSpPr>
                <a:spLocks/>
              </p:cNvSpPr>
              <p:nvPr/>
            </p:nvSpPr>
            <p:spPr bwMode="auto">
              <a:xfrm>
                <a:off x="163513" y="334963"/>
                <a:ext cx="73025" cy="80963"/>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sp>
            <p:nvSpPr>
              <p:cNvPr id="81" name="淘宝网Chenying0907出品 20"/>
              <p:cNvSpPr>
                <a:spLocks/>
              </p:cNvSpPr>
              <p:nvPr/>
            </p:nvSpPr>
            <p:spPr bwMode="auto">
              <a:xfrm>
                <a:off x="250825" y="74613"/>
                <a:ext cx="77787"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7F7F7F"/>
                  </a:solidFill>
                </a:endParaRPr>
              </a:p>
            </p:txBody>
          </p:sp>
        </p:grpSp>
      </p:grpSp>
      <p:grpSp>
        <p:nvGrpSpPr>
          <p:cNvPr id="86" name="淘宝网Chenying0907出品 85"/>
          <p:cNvGrpSpPr/>
          <p:nvPr/>
        </p:nvGrpSpPr>
        <p:grpSpPr>
          <a:xfrm>
            <a:off x="3129049" y="3225500"/>
            <a:ext cx="938264" cy="940162"/>
            <a:chOff x="4260965" y="4016294"/>
            <a:chExt cx="1251019" cy="1253549"/>
          </a:xfrm>
        </p:grpSpPr>
        <p:grpSp>
          <p:nvGrpSpPr>
            <p:cNvPr id="87" name="Group 48"/>
            <p:cNvGrpSpPr/>
            <p:nvPr/>
          </p:nvGrpSpPr>
          <p:grpSpPr>
            <a:xfrm>
              <a:off x="4260965" y="4016294"/>
              <a:ext cx="1251019" cy="1253549"/>
              <a:chOff x="3692576" y="1742634"/>
              <a:chExt cx="2790379" cy="2796023"/>
            </a:xfrm>
          </p:grpSpPr>
          <p:sp>
            <p:nvSpPr>
              <p:cNvPr id="102" name="淘宝网Chenying0907出品 82"/>
              <p:cNvSpPr/>
              <p:nvPr/>
            </p:nvSpPr>
            <p:spPr bwMode="auto">
              <a:xfrm rot="3738964">
                <a:off x="3689754" y="1745456"/>
                <a:ext cx="2796023" cy="2790379"/>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noFill/>
              <a:ln w="12700" cap="flat" cmpd="sng" algn="ctr">
                <a:solidFill>
                  <a:schemeClr val="accent2"/>
                </a:solid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101" name="淘宝网Chenying0907出品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grpSp>
          <p:nvGrpSpPr>
            <p:cNvPr id="88" name="淘宝网Chenying0907出品 87"/>
            <p:cNvGrpSpPr/>
            <p:nvPr/>
          </p:nvGrpSpPr>
          <p:grpSpPr>
            <a:xfrm>
              <a:off x="4665262" y="4441971"/>
              <a:ext cx="476042" cy="437541"/>
              <a:chOff x="4470401" y="1481138"/>
              <a:chExt cx="215900" cy="198438"/>
            </a:xfrm>
            <a:solidFill>
              <a:schemeClr val="bg1"/>
            </a:solidFill>
          </p:grpSpPr>
          <p:sp>
            <p:nvSpPr>
              <p:cNvPr id="89" name="淘宝网Chenying0907出品 355"/>
              <p:cNvSpPr>
                <a:spLocks/>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90" name="淘宝网Chenying0907出品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91" name="淘宝网Chenying0907出品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92" name="淘宝网Chenying0907出品 358"/>
              <p:cNvSpPr>
                <a:spLocks/>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93" name="淘宝网Chenying0907出品 359"/>
              <p:cNvSpPr>
                <a:spLocks/>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94" name="淘宝网Chenying0907出品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95" name="淘宝网Chenying0907出品 361"/>
              <p:cNvSpPr>
                <a:spLocks/>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96" name="淘宝网Chenying0907出品 362"/>
              <p:cNvSpPr>
                <a:spLocks/>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97" name="淘宝网Chenying0907出品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98" name="淘宝网Chenying0907出品 364"/>
              <p:cNvSpPr>
                <a:spLocks/>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sp>
            <p:nvSpPr>
              <p:cNvPr id="99" name="淘宝网Chenying0907出品 365"/>
              <p:cNvSpPr>
                <a:spLocks/>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7F7F7F"/>
                  </a:solidFill>
                </a:endParaRPr>
              </a:p>
            </p:txBody>
          </p:sp>
        </p:grpSp>
      </p:grpSp>
      <p:sp>
        <p:nvSpPr>
          <p:cNvPr id="104" name="TextBox 103"/>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9688176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anim calcmode="lin" valueType="num">
                                      <p:cBhvr>
                                        <p:cTn id="14" dur="500" fill="hold"/>
                                        <p:tgtEl>
                                          <p:spTgt spid="55"/>
                                        </p:tgtEl>
                                        <p:attrNameLst>
                                          <p:attrName>ppt_x</p:attrName>
                                        </p:attrNameLst>
                                      </p:cBhvr>
                                      <p:tavLst>
                                        <p:tav tm="0">
                                          <p:val>
                                            <p:strVal val="#ppt_x"/>
                                          </p:val>
                                        </p:tav>
                                        <p:tav tm="100000">
                                          <p:val>
                                            <p:strVal val="#ppt_x"/>
                                          </p:val>
                                        </p:tav>
                                      </p:tavLst>
                                    </p:anim>
                                    <p:anim calcmode="lin" valueType="num">
                                      <p:cBhvr>
                                        <p:cTn id="15" dur="500" fill="hold"/>
                                        <p:tgtEl>
                                          <p:spTgt spid="5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500"/>
                                        <p:tgtEl>
                                          <p:spTgt spid="48"/>
                                        </p:tgtEl>
                                      </p:cBhvr>
                                    </p:animEffect>
                                    <p:anim calcmode="lin" valueType="num">
                                      <p:cBhvr>
                                        <p:cTn id="19" dur="500" fill="hold"/>
                                        <p:tgtEl>
                                          <p:spTgt spid="48"/>
                                        </p:tgtEl>
                                        <p:attrNameLst>
                                          <p:attrName>ppt_x</p:attrName>
                                        </p:attrNameLst>
                                      </p:cBhvr>
                                      <p:tavLst>
                                        <p:tav tm="0">
                                          <p:val>
                                            <p:strVal val="#ppt_x"/>
                                          </p:val>
                                        </p:tav>
                                        <p:tav tm="100000">
                                          <p:val>
                                            <p:strVal val="#ppt_x"/>
                                          </p:val>
                                        </p:tav>
                                      </p:tavLst>
                                    </p:anim>
                                    <p:anim calcmode="lin" valueType="num">
                                      <p:cBhvr>
                                        <p:cTn id="20" dur="500" fill="hold"/>
                                        <p:tgtEl>
                                          <p:spTgt spid="48"/>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86"/>
                                        </p:tgtEl>
                                        <p:attrNameLst>
                                          <p:attrName>style.visibility</p:attrName>
                                        </p:attrNameLst>
                                      </p:cBhvr>
                                      <p:to>
                                        <p:strVal val="visible"/>
                                      </p:to>
                                    </p:set>
                                    <p:animEffect transition="in" filter="fade">
                                      <p:cBhvr>
                                        <p:cTn id="23" dur="1000"/>
                                        <p:tgtEl>
                                          <p:spTgt spid="86"/>
                                        </p:tgtEl>
                                      </p:cBhvr>
                                    </p:animEffect>
                                    <p:anim calcmode="lin" valueType="num">
                                      <p:cBhvr>
                                        <p:cTn id="24" dur="1000" fill="hold"/>
                                        <p:tgtEl>
                                          <p:spTgt spid="86"/>
                                        </p:tgtEl>
                                        <p:attrNameLst>
                                          <p:attrName>ppt_x</p:attrName>
                                        </p:attrNameLst>
                                      </p:cBhvr>
                                      <p:tavLst>
                                        <p:tav tm="0">
                                          <p:val>
                                            <p:strVal val="#ppt_x"/>
                                          </p:val>
                                        </p:tav>
                                        <p:tav tm="100000">
                                          <p:val>
                                            <p:strVal val="#ppt_x"/>
                                          </p:val>
                                        </p:tav>
                                      </p:tavLst>
                                    </p:anim>
                                    <p:anim calcmode="lin" valueType="num">
                                      <p:cBhvr>
                                        <p:cTn id="25" dur="1000" fill="hold"/>
                                        <p:tgtEl>
                                          <p:spTgt spid="86"/>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fade">
                                      <p:cBhvr>
                                        <p:cTn id="28" dur="1000"/>
                                        <p:tgtEl>
                                          <p:spTgt spid="75"/>
                                        </p:tgtEl>
                                      </p:cBhvr>
                                    </p:animEffect>
                                    <p:anim calcmode="lin" valueType="num">
                                      <p:cBhvr>
                                        <p:cTn id="29" dur="1000" fill="hold"/>
                                        <p:tgtEl>
                                          <p:spTgt spid="75"/>
                                        </p:tgtEl>
                                        <p:attrNameLst>
                                          <p:attrName>ppt_x</p:attrName>
                                        </p:attrNameLst>
                                      </p:cBhvr>
                                      <p:tavLst>
                                        <p:tav tm="0">
                                          <p:val>
                                            <p:strVal val="#ppt_x"/>
                                          </p:val>
                                        </p:tav>
                                        <p:tav tm="100000">
                                          <p:val>
                                            <p:strVal val="#ppt_x"/>
                                          </p:val>
                                        </p:tav>
                                      </p:tavLst>
                                    </p:anim>
                                    <p:anim calcmode="lin" valueType="num">
                                      <p:cBhvr>
                                        <p:cTn id="30"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1+#ppt_w/2"/>
                                          </p:val>
                                        </p:tav>
                                        <p:tav tm="100000">
                                          <p:val>
                                            <p:strVal val="#ppt_x"/>
                                          </p:val>
                                        </p:tav>
                                      </p:tavLst>
                                    </p:anim>
                                    <p:anim calcmode="lin" valueType="num">
                                      <p:cBhvr additive="base">
                                        <p:cTn id="36" dur="500" fill="hold"/>
                                        <p:tgtEl>
                                          <p:spTgt spid="4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500" fill="hold"/>
                                        <p:tgtEl>
                                          <p:spTgt spid="44"/>
                                        </p:tgtEl>
                                        <p:attrNameLst>
                                          <p:attrName>ppt_x</p:attrName>
                                        </p:attrNameLst>
                                      </p:cBhvr>
                                      <p:tavLst>
                                        <p:tav tm="0">
                                          <p:val>
                                            <p:strVal val="1+#ppt_w/2"/>
                                          </p:val>
                                        </p:tav>
                                        <p:tav tm="100000">
                                          <p:val>
                                            <p:strVal val="#ppt_x"/>
                                          </p:val>
                                        </p:tav>
                                      </p:tavLst>
                                    </p:anim>
                                    <p:anim calcmode="lin" valueType="num">
                                      <p:cBhvr additive="base">
                                        <p:cTn id="40"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46"/>
                                        </p:tgtEl>
                                        <p:attrNameLst>
                                          <p:attrName>style.visibility</p:attrName>
                                        </p:attrNameLst>
                                      </p:cBhvr>
                                      <p:to>
                                        <p:strVal val="visible"/>
                                      </p:to>
                                    </p:set>
                                    <p:anim calcmode="lin" valueType="num">
                                      <p:cBhvr additive="base">
                                        <p:cTn id="45" dur="500" fill="hold"/>
                                        <p:tgtEl>
                                          <p:spTgt spid="46"/>
                                        </p:tgtEl>
                                        <p:attrNameLst>
                                          <p:attrName>ppt_x</p:attrName>
                                        </p:attrNameLst>
                                      </p:cBhvr>
                                      <p:tavLst>
                                        <p:tav tm="0">
                                          <p:val>
                                            <p:strVal val="0-#ppt_w/2"/>
                                          </p:val>
                                        </p:tav>
                                        <p:tav tm="100000">
                                          <p:val>
                                            <p:strVal val="#ppt_x"/>
                                          </p:val>
                                        </p:tav>
                                      </p:tavLst>
                                    </p:anim>
                                    <p:anim calcmode="lin" valueType="num">
                                      <p:cBhvr additive="base">
                                        <p:cTn id="46" dur="500" fill="hold"/>
                                        <p:tgtEl>
                                          <p:spTgt spid="46"/>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500" fill="hold"/>
                                        <p:tgtEl>
                                          <p:spTgt spid="47"/>
                                        </p:tgtEl>
                                        <p:attrNameLst>
                                          <p:attrName>ppt_x</p:attrName>
                                        </p:attrNameLst>
                                      </p:cBhvr>
                                      <p:tavLst>
                                        <p:tav tm="0">
                                          <p:val>
                                            <p:strVal val="0-#ppt_w/2"/>
                                          </p:val>
                                        </p:tav>
                                        <p:tav tm="100000">
                                          <p:val>
                                            <p:strVal val="#ppt_x"/>
                                          </p:val>
                                        </p:tav>
                                      </p:tavLst>
                                    </p:anim>
                                    <p:anim calcmode="lin" valueType="num">
                                      <p:cBhvr additive="base">
                                        <p:cTn id="50" dur="500" fill="hold"/>
                                        <p:tgtEl>
                                          <p:spTgt spid="47"/>
                                        </p:tgtEl>
                                        <p:attrNameLst>
                                          <p:attrName>ppt_y</p:attrName>
                                        </p:attrNameLst>
                                      </p:cBhvr>
                                      <p:tavLst>
                                        <p:tav tm="0">
                                          <p:val>
                                            <p:strVal val="#ppt_y"/>
                                          </p:val>
                                        </p:tav>
                                        <p:tav tm="100000">
                                          <p:val>
                                            <p:strVal val="#ppt_y"/>
                                          </p:val>
                                        </p:tav>
                                      </p:tavLst>
                                    </p:anim>
                                  </p:childTnLst>
                                </p:cTn>
                              </p:par>
                            </p:childTnLst>
                          </p:cTn>
                        </p:par>
                        <p:par>
                          <p:cTn id="51" fill="hold">
                            <p:stCondLst>
                              <p:cond delay="500"/>
                            </p:stCondLst>
                            <p:childTnLst>
                              <p:par>
                                <p:cTn id="52" presetID="10" presetClass="entr" presetSubtype="0" fill="hold" grpId="0" nodeType="afterEffect">
                                  <p:stCondLst>
                                    <p:cond delay="0"/>
                                  </p:stCondLst>
                                  <p:childTnLst>
                                    <p:set>
                                      <p:cBhvr>
                                        <p:cTn id="53" dur="1" fill="hold">
                                          <p:stCondLst>
                                            <p:cond delay="0"/>
                                          </p:stCondLst>
                                        </p:cTn>
                                        <p:tgtEl>
                                          <p:spTgt spid="104"/>
                                        </p:tgtEl>
                                        <p:attrNameLst>
                                          <p:attrName>style.visibility</p:attrName>
                                        </p:attrNameLst>
                                      </p:cBhvr>
                                      <p:to>
                                        <p:strVal val="visible"/>
                                      </p:to>
                                    </p:set>
                                    <p:animEffect transition="in" filter="fade">
                                      <p:cBhvr>
                                        <p:cTn id="54" dur="7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10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第二部分  点击此处添加标题</a:t>
            </a:r>
          </a:p>
        </p:txBody>
      </p:sp>
      <p:grpSp>
        <p:nvGrpSpPr>
          <p:cNvPr id="233" name="淘宝网Chenying0907出品 232"/>
          <p:cNvGrpSpPr/>
          <p:nvPr/>
        </p:nvGrpSpPr>
        <p:grpSpPr>
          <a:xfrm>
            <a:off x="3580054" y="1459684"/>
            <a:ext cx="942494" cy="1084308"/>
            <a:chOff x="3544888" y="1419225"/>
            <a:chExt cx="1012825" cy="1165225"/>
          </a:xfrm>
        </p:grpSpPr>
        <p:sp>
          <p:nvSpPr>
            <p:cNvPr id="234" name="淘宝网Chenying0907出品 7"/>
            <p:cNvSpPr>
              <a:spLocks/>
            </p:cNvSpPr>
            <p:nvPr/>
          </p:nvSpPr>
          <p:spPr bwMode="auto">
            <a:xfrm>
              <a:off x="3606983" y="1490664"/>
              <a:ext cx="888636" cy="1022348"/>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adFill flip="none" rotWithShape="1">
              <a:gsLst>
                <a:gs pos="90000">
                  <a:srgbClr val="138F81"/>
                </a:gs>
                <a:gs pos="30000">
                  <a:srgbClr val="19BAA9"/>
                </a:gs>
              </a:gsLst>
              <a:lin ang="2700000" scaled="1"/>
              <a:tileRect/>
            </a:gradFill>
            <a:ln w="25400">
              <a:gradFill>
                <a:gsLst>
                  <a:gs pos="0">
                    <a:srgbClr val="138F81"/>
                  </a:gs>
                  <a:gs pos="100000">
                    <a:srgbClr val="19BAA9"/>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35" name="淘宝网Chenying0907出品 7"/>
            <p:cNvSpPr>
              <a:spLocks/>
            </p:cNvSpPr>
            <p:nvPr/>
          </p:nvSpPr>
          <p:spPr bwMode="auto">
            <a:xfrm>
              <a:off x="3544888" y="1419225"/>
              <a:ext cx="1012825" cy="116522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236" name="淘宝网Chenying0907出品 24"/>
          <p:cNvSpPr>
            <a:spLocks noEditPoints="1"/>
          </p:cNvSpPr>
          <p:nvPr/>
        </p:nvSpPr>
        <p:spPr bwMode="auto">
          <a:xfrm>
            <a:off x="3878263" y="1825625"/>
            <a:ext cx="349250" cy="352425"/>
          </a:xfrm>
          <a:custGeom>
            <a:avLst/>
            <a:gdLst>
              <a:gd name="T0" fmla="*/ 52 w 105"/>
              <a:gd name="T1" fmla="*/ 0 h 106"/>
              <a:gd name="T2" fmla="*/ 89 w 105"/>
              <a:gd name="T3" fmla="*/ 16 h 106"/>
              <a:gd name="T4" fmla="*/ 90 w 105"/>
              <a:gd name="T5" fmla="*/ 16 h 106"/>
              <a:gd name="T6" fmla="*/ 105 w 105"/>
              <a:gd name="T7" fmla="*/ 53 h 106"/>
              <a:gd name="T8" fmla="*/ 89 w 105"/>
              <a:gd name="T9" fmla="*/ 90 h 106"/>
              <a:gd name="T10" fmla="*/ 89 w 105"/>
              <a:gd name="T11" fmla="*/ 90 h 106"/>
              <a:gd name="T12" fmla="*/ 52 w 105"/>
              <a:gd name="T13" fmla="*/ 106 h 106"/>
              <a:gd name="T14" fmla="*/ 15 w 105"/>
              <a:gd name="T15" fmla="*/ 90 h 106"/>
              <a:gd name="T16" fmla="*/ 0 w 105"/>
              <a:gd name="T17" fmla="*/ 53 h 106"/>
              <a:gd name="T18" fmla="*/ 15 w 105"/>
              <a:gd name="T19" fmla="*/ 16 h 106"/>
              <a:gd name="T20" fmla="*/ 15 w 105"/>
              <a:gd name="T21" fmla="*/ 16 h 106"/>
              <a:gd name="T22" fmla="*/ 15 w 105"/>
              <a:gd name="T23" fmla="*/ 16 h 106"/>
              <a:gd name="T24" fmla="*/ 52 w 105"/>
              <a:gd name="T25" fmla="*/ 0 h 106"/>
              <a:gd name="T26" fmla="*/ 75 w 105"/>
              <a:gd name="T27" fmla="*/ 49 h 106"/>
              <a:gd name="T28" fmla="*/ 75 w 105"/>
              <a:gd name="T29" fmla="*/ 49 h 106"/>
              <a:gd name="T30" fmla="*/ 56 w 105"/>
              <a:gd name="T31" fmla="*/ 49 h 106"/>
              <a:gd name="T32" fmla="*/ 56 w 105"/>
              <a:gd name="T33" fmla="*/ 17 h 106"/>
              <a:gd name="T34" fmla="*/ 52 w 105"/>
              <a:gd name="T35" fmla="*/ 13 h 106"/>
              <a:gd name="T36" fmla="*/ 48 w 105"/>
              <a:gd name="T37" fmla="*/ 17 h 106"/>
              <a:gd name="T38" fmla="*/ 48 w 105"/>
              <a:gd name="T39" fmla="*/ 53 h 106"/>
              <a:gd name="T40" fmla="*/ 48 w 105"/>
              <a:gd name="T41" fmla="*/ 53 h 106"/>
              <a:gd name="T42" fmla="*/ 52 w 105"/>
              <a:gd name="T43" fmla="*/ 57 h 106"/>
              <a:gd name="T44" fmla="*/ 75 w 105"/>
              <a:gd name="T45" fmla="*/ 57 h 106"/>
              <a:gd name="T46" fmla="*/ 79 w 105"/>
              <a:gd name="T47" fmla="*/ 53 h 106"/>
              <a:gd name="T48" fmla="*/ 75 w 105"/>
              <a:gd name="T49" fmla="*/ 49 h 106"/>
              <a:gd name="T50" fmla="*/ 84 w 105"/>
              <a:gd name="T51" fmla="*/ 22 h 106"/>
              <a:gd name="T52" fmla="*/ 84 w 105"/>
              <a:gd name="T53" fmla="*/ 22 h 106"/>
              <a:gd name="T54" fmla="*/ 52 w 105"/>
              <a:gd name="T55" fmla="*/ 8 h 106"/>
              <a:gd name="T56" fmla="*/ 21 w 105"/>
              <a:gd name="T57" fmla="*/ 21 h 106"/>
              <a:gd name="T58" fmla="*/ 21 w 105"/>
              <a:gd name="T59" fmla="*/ 22 h 106"/>
              <a:gd name="T60" fmla="*/ 8 w 105"/>
              <a:gd name="T61" fmla="*/ 53 h 106"/>
              <a:gd name="T62" fmla="*/ 21 w 105"/>
              <a:gd name="T63" fmla="*/ 84 h 106"/>
              <a:gd name="T64" fmla="*/ 52 w 105"/>
              <a:gd name="T65" fmla="*/ 98 h 106"/>
              <a:gd name="T66" fmla="*/ 83 w 105"/>
              <a:gd name="T67" fmla="*/ 85 h 106"/>
              <a:gd name="T68" fmla="*/ 84 w 105"/>
              <a:gd name="T69" fmla="*/ 84 h 106"/>
              <a:gd name="T70" fmla="*/ 97 w 105"/>
              <a:gd name="T71" fmla="*/ 53 h 106"/>
              <a:gd name="T72" fmla="*/ 84 w 105"/>
              <a:gd name="T73" fmla="*/ 22 h 106"/>
              <a:gd name="T74" fmla="*/ 84 w 105"/>
              <a:gd name="T75" fmla="*/ 2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6">
                <a:moveTo>
                  <a:pt x="52" y="0"/>
                </a:moveTo>
                <a:cubicBezTo>
                  <a:pt x="67" y="0"/>
                  <a:pt x="80" y="6"/>
                  <a:pt x="89" y="16"/>
                </a:cubicBezTo>
                <a:cubicBezTo>
                  <a:pt x="90" y="16"/>
                  <a:pt x="90" y="16"/>
                  <a:pt x="90" y="16"/>
                </a:cubicBezTo>
                <a:cubicBezTo>
                  <a:pt x="99" y="26"/>
                  <a:pt x="105" y="39"/>
                  <a:pt x="105" y="53"/>
                </a:cubicBezTo>
                <a:cubicBezTo>
                  <a:pt x="105" y="68"/>
                  <a:pt x="99" y="81"/>
                  <a:pt x="89" y="90"/>
                </a:cubicBezTo>
                <a:cubicBezTo>
                  <a:pt x="89" y="90"/>
                  <a:pt x="89" y="90"/>
                  <a:pt x="89" y="90"/>
                </a:cubicBezTo>
                <a:cubicBezTo>
                  <a:pt x="80" y="100"/>
                  <a:pt x="67" y="106"/>
                  <a:pt x="52" y="106"/>
                </a:cubicBezTo>
                <a:cubicBezTo>
                  <a:pt x="38" y="106"/>
                  <a:pt x="24" y="100"/>
                  <a:pt x="15" y="90"/>
                </a:cubicBezTo>
                <a:cubicBezTo>
                  <a:pt x="5" y="81"/>
                  <a:pt x="0" y="68"/>
                  <a:pt x="0" y="53"/>
                </a:cubicBezTo>
                <a:cubicBezTo>
                  <a:pt x="0" y="39"/>
                  <a:pt x="5" y="25"/>
                  <a:pt x="15" y="16"/>
                </a:cubicBezTo>
                <a:cubicBezTo>
                  <a:pt x="15" y="16"/>
                  <a:pt x="15" y="16"/>
                  <a:pt x="15" y="16"/>
                </a:cubicBezTo>
                <a:cubicBezTo>
                  <a:pt x="15" y="16"/>
                  <a:pt x="15" y="16"/>
                  <a:pt x="15" y="16"/>
                </a:cubicBezTo>
                <a:cubicBezTo>
                  <a:pt x="24" y="6"/>
                  <a:pt x="38" y="0"/>
                  <a:pt x="52" y="0"/>
                </a:cubicBezTo>
                <a:close/>
                <a:moveTo>
                  <a:pt x="75" y="49"/>
                </a:moveTo>
                <a:cubicBezTo>
                  <a:pt x="75" y="49"/>
                  <a:pt x="75" y="49"/>
                  <a:pt x="75" y="49"/>
                </a:cubicBezTo>
                <a:cubicBezTo>
                  <a:pt x="56" y="49"/>
                  <a:pt x="56" y="49"/>
                  <a:pt x="56" y="49"/>
                </a:cubicBezTo>
                <a:cubicBezTo>
                  <a:pt x="56" y="17"/>
                  <a:pt x="56" y="17"/>
                  <a:pt x="56" y="17"/>
                </a:cubicBezTo>
                <a:cubicBezTo>
                  <a:pt x="56" y="15"/>
                  <a:pt x="54" y="13"/>
                  <a:pt x="52" y="13"/>
                </a:cubicBezTo>
                <a:cubicBezTo>
                  <a:pt x="50" y="13"/>
                  <a:pt x="48" y="15"/>
                  <a:pt x="48" y="17"/>
                </a:cubicBezTo>
                <a:cubicBezTo>
                  <a:pt x="48" y="53"/>
                  <a:pt x="48" y="53"/>
                  <a:pt x="48" y="53"/>
                </a:cubicBezTo>
                <a:cubicBezTo>
                  <a:pt x="48" y="53"/>
                  <a:pt x="48" y="53"/>
                  <a:pt x="48" y="53"/>
                </a:cubicBezTo>
                <a:cubicBezTo>
                  <a:pt x="48" y="55"/>
                  <a:pt x="50" y="57"/>
                  <a:pt x="52" y="57"/>
                </a:cubicBezTo>
                <a:cubicBezTo>
                  <a:pt x="75" y="57"/>
                  <a:pt x="75" y="57"/>
                  <a:pt x="75" y="57"/>
                </a:cubicBezTo>
                <a:cubicBezTo>
                  <a:pt x="77" y="57"/>
                  <a:pt x="79" y="55"/>
                  <a:pt x="79" y="53"/>
                </a:cubicBezTo>
                <a:cubicBezTo>
                  <a:pt x="79" y="51"/>
                  <a:pt x="77" y="49"/>
                  <a:pt x="75" y="49"/>
                </a:cubicBezTo>
                <a:close/>
                <a:moveTo>
                  <a:pt x="84" y="22"/>
                </a:moveTo>
                <a:cubicBezTo>
                  <a:pt x="84" y="22"/>
                  <a:pt x="84" y="22"/>
                  <a:pt x="84" y="22"/>
                </a:cubicBezTo>
                <a:cubicBezTo>
                  <a:pt x="76" y="13"/>
                  <a:pt x="64" y="8"/>
                  <a:pt x="52" y="8"/>
                </a:cubicBezTo>
                <a:cubicBezTo>
                  <a:pt x="40" y="8"/>
                  <a:pt x="29" y="13"/>
                  <a:pt x="21" y="21"/>
                </a:cubicBezTo>
                <a:cubicBezTo>
                  <a:pt x="21" y="22"/>
                  <a:pt x="21" y="22"/>
                  <a:pt x="21" y="22"/>
                </a:cubicBezTo>
                <a:cubicBezTo>
                  <a:pt x="13" y="30"/>
                  <a:pt x="8" y="41"/>
                  <a:pt x="8" y="53"/>
                </a:cubicBezTo>
                <a:cubicBezTo>
                  <a:pt x="8" y="65"/>
                  <a:pt x="13" y="76"/>
                  <a:pt x="21" y="84"/>
                </a:cubicBezTo>
                <a:cubicBezTo>
                  <a:pt x="29" y="93"/>
                  <a:pt x="40" y="98"/>
                  <a:pt x="52" y="98"/>
                </a:cubicBezTo>
                <a:cubicBezTo>
                  <a:pt x="64" y="98"/>
                  <a:pt x="75" y="93"/>
                  <a:pt x="83" y="85"/>
                </a:cubicBezTo>
                <a:cubicBezTo>
                  <a:pt x="84" y="84"/>
                  <a:pt x="84" y="84"/>
                  <a:pt x="84" y="84"/>
                </a:cubicBezTo>
                <a:cubicBezTo>
                  <a:pt x="92" y="76"/>
                  <a:pt x="97" y="65"/>
                  <a:pt x="97" y="53"/>
                </a:cubicBezTo>
                <a:cubicBezTo>
                  <a:pt x="97" y="41"/>
                  <a:pt x="92" y="30"/>
                  <a:pt x="84" y="22"/>
                </a:cubicBezTo>
                <a:cubicBezTo>
                  <a:pt x="84" y="22"/>
                  <a:pt x="84" y="22"/>
                  <a:pt x="84" y="22"/>
                </a:cubicBezTo>
                <a:close/>
              </a:path>
            </a:pathLst>
          </a:custGeom>
          <a:solidFill>
            <a:schemeClr val="bg1"/>
          </a:solidFill>
          <a:ln>
            <a:noFill/>
          </a:ln>
          <a:extLst/>
        </p:spPr>
        <p:txBody>
          <a:bodyPr/>
          <a:lstStyle/>
          <a:p>
            <a:endParaRPr lang="zh-CN" altLang="en-US">
              <a:solidFill>
                <a:schemeClr val="bg1"/>
              </a:solidFill>
            </a:endParaRPr>
          </a:p>
        </p:txBody>
      </p:sp>
      <p:sp>
        <p:nvSpPr>
          <p:cNvPr id="237" name="淘宝网Chenying0907出品 30"/>
          <p:cNvSpPr>
            <a:spLocks noChangeArrowheads="1"/>
          </p:cNvSpPr>
          <p:nvPr/>
        </p:nvSpPr>
        <p:spPr bwMode="auto">
          <a:xfrm>
            <a:off x="5775325" y="1660525"/>
            <a:ext cx="24685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b="1" dirty="0">
                <a:solidFill>
                  <a:schemeClr val="tx1">
                    <a:lumMod val="65000"/>
                    <a:lumOff val="35000"/>
                  </a:schemeClr>
                </a:solidFill>
              </a:rPr>
              <a:t>02</a:t>
            </a:r>
            <a:endParaRPr lang="zh-CN" altLang="en-US" sz="2000" b="1" dirty="0">
              <a:solidFill>
                <a:schemeClr val="tx1">
                  <a:lumMod val="65000"/>
                  <a:lumOff val="35000"/>
                </a:schemeClr>
              </a:solidFill>
            </a:endParaRPr>
          </a:p>
          <a:p>
            <a:pPr>
              <a:buFont typeface="Arial"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a:t>
            </a:r>
            <a:endParaRPr lang="zh-CN" altLang="en-US" sz="800" dirty="0">
              <a:solidFill>
                <a:schemeClr val="tx1">
                  <a:lumMod val="65000"/>
                  <a:lumOff val="35000"/>
                </a:schemeClr>
              </a:solidFill>
            </a:endParaRPr>
          </a:p>
        </p:txBody>
      </p:sp>
      <p:sp>
        <p:nvSpPr>
          <p:cNvPr id="264" name="淘宝网Chenying0907出品 31"/>
          <p:cNvSpPr>
            <a:spLocks noChangeArrowheads="1"/>
          </p:cNvSpPr>
          <p:nvPr/>
        </p:nvSpPr>
        <p:spPr bwMode="auto">
          <a:xfrm>
            <a:off x="6327775" y="2562225"/>
            <a:ext cx="24685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charset="0"/>
              <a:buNone/>
            </a:pPr>
            <a:r>
              <a:rPr lang="en-US" altLang="zh-CN" sz="2000" b="1" dirty="0">
                <a:solidFill>
                  <a:schemeClr val="tx1">
                    <a:lumMod val="65000"/>
                    <a:lumOff val="35000"/>
                  </a:schemeClr>
                </a:solidFill>
              </a:rPr>
              <a:t>04</a:t>
            </a:r>
            <a:endParaRPr lang="zh-CN" altLang="en-US" sz="2000" b="1" dirty="0">
              <a:solidFill>
                <a:schemeClr val="tx1">
                  <a:lumMod val="65000"/>
                  <a:lumOff val="35000"/>
                </a:schemeClr>
              </a:solidFill>
            </a:endParaRPr>
          </a:p>
          <a:p>
            <a:pPr>
              <a:buFont typeface="Arial"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a:t>
            </a:r>
            <a:endParaRPr lang="zh-CN" altLang="en-US" sz="800" dirty="0">
              <a:solidFill>
                <a:schemeClr val="tx1">
                  <a:lumMod val="65000"/>
                  <a:lumOff val="35000"/>
                </a:schemeClr>
              </a:solidFill>
            </a:endParaRPr>
          </a:p>
        </p:txBody>
      </p:sp>
      <p:sp>
        <p:nvSpPr>
          <p:cNvPr id="325" name="淘宝网Chenying0907出品 32"/>
          <p:cNvSpPr>
            <a:spLocks noChangeArrowheads="1"/>
          </p:cNvSpPr>
          <p:nvPr/>
        </p:nvSpPr>
        <p:spPr bwMode="auto">
          <a:xfrm>
            <a:off x="5775325" y="3457575"/>
            <a:ext cx="24685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en-US" altLang="zh-CN" sz="2000" b="1" dirty="0">
                <a:solidFill>
                  <a:schemeClr val="tx1">
                    <a:lumMod val="65000"/>
                    <a:lumOff val="35000"/>
                  </a:schemeClr>
                </a:solidFill>
              </a:rPr>
              <a:t>06</a:t>
            </a:r>
            <a:endParaRPr lang="zh-CN" altLang="en-US" sz="2000" b="1" dirty="0">
              <a:solidFill>
                <a:schemeClr val="tx1">
                  <a:lumMod val="65000"/>
                  <a:lumOff val="35000"/>
                </a:schemeClr>
              </a:solidFill>
            </a:endParaRPr>
          </a:p>
          <a:p>
            <a:pPr>
              <a:buFont typeface="Arial"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a:t>
            </a:r>
            <a:endParaRPr lang="zh-CN" altLang="en-US" sz="800" dirty="0">
              <a:solidFill>
                <a:schemeClr val="tx1">
                  <a:lumMod val="65000"/>
                  <a:lumOff val="35000"/>
                </a:schemeClr>
              </a:solidFill>
            </a:endParaRPr>
          </a:p>
        </p:txBody>
      </p:sp>
      <p:sp>
        <p:nvSpPr>
          <p:cNvPr id="326" name="淘宝网Chenying0907出品 33"/>
          <p:cNvSpPr>
            <a:spLocks noChangeArrowheads="1"/>
          </p:cNvSpPr>
          <p:nvPr/>
        </p:nvSpPr>
        <p:spPr bwMode="auto">
          <a:xfrm>
            <a:off x="862013" y="1660525"/>
            <a:ext cx="24685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buFont typeface="Arial" charset="0"/>
              <a:buNone/>
            </a:pPr>
            <a:r>
              <a:rPr lang="en-US" altLang="zh-CN" sz="2000" b="1" dirty="0">
                <a:solidFill>
                  <a:schemeClr val="tx1">
                    <a:lumMod val="65000"/>
                    <a:lumOff val="35000"/>
                  </a:schemeClr>
                </a:solidFill>
              </a:rPr>
              <a:t>01</a:t>
            </a:r>
            <a:endParaRPr lang="zh-CN" altLang="en-US" sz="2000" b="1" dirty="0">
              <a:solidFill>
                <a:schemeClr val="tx1">
                  <a:lumMod val="65000"/>
                  <a:lumOff val="35000"/>
                </a:schemeClr>
              </a:solidFill>
            </a:endParaRPr>
          </a:p>
          <a:p>
            <a:pPr algn="r">
              <a:buFont typeface="Arial"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a:t>
            </a:r>
            <a:endParaRPr lang="zh-CN" altLang="en-US" sz="800" dirty="0">
              <a:solidFill>
                <a:schemeClr val="tx1">
                  <a:lumMod val="65000"/>
                  <a:lumOff val="35000"/>
                </a:schemeClr>
              </a:solidFill>
            </a:endParaRPr>
          </a:p>
        </p:txBody>
      </p:sp>
      <p:sp>
        <p:nvSpPr>
          <p:cNvPr id="327" name="淘宝网Chenying0907出品 34"/>
          <p:cNvSpPr>
            <a:spLocks noChangeArrowheads="1"/>
          </p:cNvSpPr>
          <p:nvPr/>
        </p:nvSpPr>
        <p:spPr bwMode="auto">
          <a:xfrm>
            <a:off x="358775" y="2562225"/>
            <a:ext cx="246856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altLang="zh-CN" sz="2000" b="1" dirty="0">
                <a:solidFill>
                  <a:schemeClr val="tx1">
                    <a:lumMod val="65000"/>
                    <a:lumOff val="35000"/>
                  </a:schemeClr>
                </a:solidFill>
              </a:rPr>
              <a:t>03</a:t>
            </a:r>
            <a:endParaRPr lang="zh-CN" altLang="en-US" sz="2000" b="1" dirty="0">
              <a:solidFill>
                <a:schemeClr val="tx1">
                  <a:lumMod val="65000"/>
                  <a:lumOff val="35000"/>
                </a:schemeClr>
              </a:solidFill>
            </a:endParaRPr>
          </a:p>
          <a:p>
            <a:pPr algn="r">
              <a:buFont typeface="Arial"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a:t>
            </a:r>
            <a:endParaRPr lang="zh-CN" altLang="en-US" sz="800" dirty="0">
              <a:solidFill>
                <a:schemeClr val="tx1">
                  <a:lumMod val="65000"/>
                  <a:lumOff val="35000"/>
                </a:schemeClr>
              </a:solidFill>
            </a:endParaRPr>
          </a:p>
        </p:txBody>
      </p:sp>
      <p:sp>
        <p:nvSpPr>
          <p:cNvPr id="328" name="淘宝网Chenying0907出品 35"/>
          <p:cNvSpPr>
            <a:spLocks noChangeArrowheads="1"/>
          </p:cNvSpPr>
          <p:nvPr/>
        </p:nvSpPr>
        <p:spPr bwMode="auto">
          <a:xfrm>
            <a:off x="862013" y="3457575"/>
            <a:ext cx="24685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en-US" altLang="zh-CN" sz="2000" b="1" dirty="0">
                <a:solidFill>
                  <a:schemeClr val="tx1">
                    <a:lumMod val="65000"/>
                    <a:lumOff val="35000"/>
                  </a:schemeClr>
                </a:solidFill>
              </a:rPr>
              <a:t>05</a:t>
            </a:r>
            <a:endParaRPr lang="zh-CN" altLang="en-US" sz="2000" b="1" dirty="0">
              <a:solidFill>
                <a:schemeClr val="tx1">
                  <a:lumMod val="65000"/>
                  <a:lumOff val="35000"/>
                </a:schemeClr>
              </a:solidFill>
            </a:endParaRPr>
          </a:p>
          <a:p>
            <a:pPr algn="r">
              <a:buFont typeface="Arial" charset="0"/>
              <a:buNone/>
            </a:pPr>
            <a:r>
              <a:rPr lang="zh-CN" altLang="en-US" sz="8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a:t>
            </a:r>
            <a:endParaRPr lang="zh-CN" altLang="en-US" sz="800" dirty="0">
              <a:solidFill>
                <a:schemeClr val="tx1">
                  <a:lumMod val="65000"/>
                  <a:lumOff val="35000"/>
                </a:schemeClr>
              </a:solidFill>
            </a:endParaRPr>
          </a:p>
        </p:txBody>
      </p:sp>
      <p:grpSp>
        <p:nvGrpSpPr>
          <p:cNvPr id="329" name="淘宝网Chenying0907出品 328"/>
          <p:cNvGrpSpPr/>
          <p:nvPr/>
        </p:nvGrpSpPr>
        <p:grpSpPr>
          <a:xfrm>
            <a:off x="4618279" y="1459684"/>
            <a:ext cx="942494" cy="1084308"/>
            <a:chOff x="4583113" y="1419225"/>
            <a:chExt cx="1012825" cy="1165225"/>
          </a:xfrm>
        </p:grpSpPr>
        <p:sp>
          <p:nvSpPr>
            <p:cNvPr id="330" name="淘宝网Chenying0907出品 7"/>
            <p:cNvSpPr>
              <a:spLocks/>
            </p:cNvSpPr>
            <p:nvPr/>
          </p:nvSpPr>
          <p:spPr bwMode="auto">
            <a:xfrm>
              <a:off x="4646002" y="1490664"/>
              <a:ext cx="888636" cy="1022348"/>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adFill flip="none" rotWithShape="1">
              <a:gsLst>
                <a:gs pos="90000">
                  <a:srgbClr val="E33F24"/>
                </a:gs>
                <a:gs pos="30000">
                  <a:srgbClr val="F26434"/>
                </a:gs>
              </a:gsLst>
              <a:lin ang="2700000" scaled="1"/>
              <a:tileRect/>
            </a:gradFill>
            <a:ln w="25400">
              <a:gradFill>
                <a:gsLst>
                  <a:gs pos="0">
                    <a:srgbClr val="E33F24"/>
                  </a:gs>
                  <a:gs pos="100000">
                    <a:srgbClr val="F2643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31" name="淘宝网Chenying0907出品 6"/>
            <p:cNvSpPr>
              <a:spLocks/>
            </p:cNvSpPr>
            <p:nvPr/>
          </p:nvSpPr>
          <p:spPr bwMode="auto">
            <a:xfrm>
              <a:off x="4583113" y="1419225"/>
              <a:ext cx="1012825" cy="116522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332" name="淘宝网Chenying0907出品 27"/>
          <p:cNvSpPr>
            <a:spLocks noEditPoints="1"/>
          </p:cNvSpPr>
          <p:nvPr/>
        </p:nvSpPr>
        <p:spPr bwMode="auto">
          <a:xfrm>
            <a:off x="4959350" y="1831975"/>
            <a:ext cx="287338" cy="339725"/>
          </a:xfrm>
          <a:custGeom>
            <a:avLst/>
            <a:gdLst>
              <a:gd name="T0" fmla="*/ 76 w 86"/>
              <a:gd name="T1" fmla="*/ 1 h 102"/>
              <a:gd name="T2" fmla="*/ 74 w 86"/>
              <a:gd name="T3" fmla="*/ 7 h 102"/>
              <a:gd name="T4" fmla="*/ 86 w 86"/>
              <a:gd name="T5" fmla="*/ 39 h 102"/>
              <a:gd name="T6" fmla="*/ 72 w 86"/>
              <a:gd name="T7" fmla="*/ 72 h 102"/>
              <a:gd name="T8" fmla="*/ 56 w 86"/>
              <a:gd name="T9" fmla="*/ 83 h 102"/>
              <a:gd name="T10" fmla="*/ 42 w 86"/>
              <a:gd name="T11" fmla="*/ 87 h 102"/>
              <a:gd name="T12" fmla="*/ 58 w 86"/>
              <a:gd name="T13" fmla="*/ 94 h 102"/>
              <a:gd name="T14" fmla="*/ 58 w 86"/>
              <a:gd name="T15" fmla="*/ 102 h 102"/>
              <a:gd name="T16" fmla="*/ 38 w 86"/>
              <a:gd name="T17" fmla="*/ 102 h 102"/>
              <a:gd name="T18" fmla="*/ 19 w 86"/>
              <a:gd name="T19" fmla="*/ 102 h 102"/>
              <a:gd name="T20" fmla="*/ 19 w 86"/>
              <a:gd name="T21" fmla="*/ 94 h 102"/>
              <a:gd name="T22" fmla="*/ 34 w 86"/>
              <a:gd name="T23" fmla="*/ 87 h 102"/>
              <a:gd name="T24" fmla="*/ 20 w 86"/>
              <a:gd name="T25" fmla="*/ 82 h 102"/>
              <a:gd name="T26" fmla="*/ 7 w 86"/>
              <a:gd name="T27" fmla="*/ 74 h 102"/>
              <a:gd name="T28" fmla="*/ 1 w 86"/>
              <a:gd name="T29" fmla="*/ 76 h 102"/>
              <a:gd name="T30" fmla="*/ 9 w 86"/>
              <a:gd name="T31" fmla="*/ 64 h 102"/>
              <a:gd name="T32" fmla="*/ 11 w 86"/>
              <a:gd name="T33" fmla="*/ 11 h 102"/>
              <a:gd name="T34" fmla="*/ 38 w 86"/>
              <a:gd name="T35" fmla="*/ 0 h 102"/>
              <a:gd name="T36" fmla="*/ 69 w 86"/>
              <a:gd name="T37" fmla="*/ 5 h 102"/>
              <a:gd name="T38" fmla="*/ 69 w 86"/>
              <a:gd name="T39" fmla="*/ 5 h 102"/>
              <a:gd name="T40" fmla="*/ 73 w 86"/>
              <a:gd name="T41" fmla="*/ 1 h 102"/>
              <a:gd name="T42" fmla="*/ 70 w 86"/>
              <a:gd name="T43" fmla="*/ 10 h 102"/>
              <a:gd name="T44" fmla="*/ 77 w 86"/>
              <a:gd name="T45" fmla="*/ 39 h 102"/>
              <a:gd name="T46" fmla="*/ 65 w 86"/>
              <a:gd name="T47" fmla="*/ 66 h 102"/>
              <a:gd name="T48" fmla="*/ 13 w 86"/>
              <a:gd name="T49" fmla="*/ 67 h 102"/>
              <a:gd name="T50" fmla="*/ 22 w 86"/>
              <a:gd name="T51" fmla="*/ 78 h 102"/>
              <a:gd name="T52" fmla="*/ 55 w 86"/>
              <a:gd name="T53" fmla="*/ 78 h 102"/>
              <a:gd name="T54" fmla="*/ 69 w 86"/>
              <a:gd name="T55" fmla="*/ 69 h 102"/>
              <a:gd name="T56" fmla="*/ 69 w 86"/>
              <a:gd name="T57" fmla="*/ 69 h 102"/>
              <a:gd name="T58" fmla="*/ 81 w 86"/>
              <a:gd name="T59" fmla="*/ 39 h 102"/>
              <a:gd name="T60" fmla="*/ 70 w 86"/>
              <a:gd name="T61" fmla="*/ 10 h 102"/>
              <a:gd name="T62" fmla="*/ 60 w 86"/>
              <a:gd name="T63" fmla="*/ 17 h 102"/>
              <a:gd name="T64" fmla="*/ 17 w 86"/>
              <a:gd name="T65" fmla="*/ 17 h 102"/>
              <a:gd name="T66" fmla="*/ 17 w 86"/>
              <a:gd name="T67" fmla="*/ 60 h 102"/>
              <a:gd name="T68" fmla="*/ 60 w 86"/>
              <a:gd name="T69" fmla="*/ 60 h 102"/>
              <a:gd name="T70" fmla="*/ 69 w 86"/>
              <a:gd name="T71" fmla="*/ 39 h 102"/>
              <a:gd name="T72" fmla="*/ 60 w 86"/>
              <a:gd name="T73" fmla="*/ 1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102">
                <a:moveTo>
                  <a:pt x="73" y="1"/>
                </a:moveTo>
                <a:cubicBezTo>
                  <a:pt x="74" y="0"/>
                  <a:pt x="75" y="0"/>
                  <a:pt x="76" y="1"/>
                </a:cubicBezTo>
                <a:cubicBezTo>
                  <a:pt x="77" y="2"/>
                  <a:pt x="77" y="3"/>
                  <a:pt x="76" y="4"/>
                </a:cubicBezTo>
                <a:cubicBezTo>
                  <a:pt x="74" y="7"/>
                  <a:pt x="74" y="7"/>
                  <a:pt x="74" y="7"/>
                </a:cubicBezTo>
                <a:cubicBezTo>
                  <a:pt x="77" y="11"/>
                  <a:pt x="80" y="15"/>
                  <a:pt x="82" y="20"/>
                </a:cubicBezTo>
                <a:cubicBezTo>
                  <a:pt x="85" y="26"/>
                  <a:pt x="86" y="32"/>
                  <a:pt x="86" y="39"/>
                </a:cubicBezTo>
                <a:cubicBezTo>
                  <a:pt x="86" y="45"/>
                  <a:pt x="85" y="51"/>
                  <a:pt x="82" y="57"/>
                </a:cubicBezTo>
                <a:cubicBezTo>
                  <a:pt x="80" y="63"/>
                  <a:pt x="76" y="68"/>
                  <a:pt x="72" y="72"/>
                </a:cubicBezTo>
                <a:cubicBezTo>
                  <a:pt x="68" y="77"/>
                  <a:pt x="62" y="80"/>
                  <a:pt x="57" y="82"/>
                </a:cubicBezTo>
                <a:cubicBezTo>
                  <a:pt x="56" y="83"/>
                  <a:pt x="56" y="83"/>
                  <a:pt x="56" y="83"/>
                </a:cubicBezTo>
                <a:cubicBezTo>
                  <a:pt x="52" y="84"/>
                  <a:pt x="47" y="85"/>
                  <a:pt x="42" y="86"/>
                </a:cubicBezTo>
                <a:cubicBezTo>
                  <a:pt x="42" y="86"/>
                  <a:pt x="42" y="86"/>
                  <a:pt x="42" y="87"/>
                </a:cubicBezTo>
                <a:cubicBezTo>
                  <a:pt x="42" y="94"/>
                  <a:pt x="42" y="94"/>
                  <a:pt x="42" y="94"/>
                </a:cubicBezTo>
                <a:cubicBezTo>
                  <a:pt x="58" y="94"/>
                  <a:pt x="58" y="94"/>
                  <a:pt x="58" y="94"/>
                </a:cubicBezTo>
                <a:cubicBezTo>
                  <a:pt x="60" y="94"/>
                  <a:pt x="62" y="96"/>
                  <a:pt x="62" y="98"/>
                </a:cubicBezTo>
                <a:cubicBezTo>
                  <a:pt x="62" y="100"/>
                  <a:pt x="60" y="102"/>
                  <a:pt x="58" y="102"/>
                </a:cubicBezTo>
                <a:cubicBezTo>
                  <a:pt x="38" y="102"/>
                  <a:pt x="38" y="102"/>
                  <a:pt x="38" y="102"/>
                </a:cubicBezTo>
                <a:cubicBezTo>
                  <a:pt x="38" y="102"/>
                  <a:pt x="38" y="102"/>
                  <a:pt x="38" y="102"/>
                </a:cubicBezTo>
                <a:cubicBezTo>
                  <a:pt x="38" y="102"/>
                  <a:pt x="38" y="102"/>
                  <a:pt x="38" y="102"/>
                </a:cubicBezTo>
                <a:cubicBezTo>
                  <a:pt x="19" y="102"/>
                  <a:pt x="19" y="102"/>
                  <a:pt x="19" y="102"/>
                </a:cubicBezTo>
                <a:cubicBezTo>
                  <a:pt x="17" y="102"/>
                  <a:pt x="15" y="100"/>
                  <a:pt x="15" y="98"/>
                </a:cubicBezTo>
                <a:cubicBezTo>
                  <a:pt x="15" y="96"/>
                  <a:pt x="17" y="94"/>
                  <a:pt x="19" y="94"/>
                </a:cubicBezTo>
                <a:cubicBezTo>
                  <a:pt x="34" y="94"/>
                  <a:pt x="34" y="94"/>
                  <a:pt x="34" y="94"/>
                </a:cubicBezTo>
                <a:cubicBezTo>
                  <a:pt x="34" y="87"/>
                  <a:pt x="34" y="87"/>
                  <a:pt x="34" y="87"/>
                </a:cubicBezTo>
                <a:cubicBezTo>
                  <a:pt x="34" y="86"/>
                  <a:pt x="34" y="86"/>
                  <a:pt x="34" y="86"/>
                </a:cubicBezTo>
                <a:cubicBezTo>
                  <a:pt x="29" y="85"/>
                  <a:pt x="25" y="84"/>
                  <a:pt x="20" y="82"/>
                </a:cubicBezTo>
                <a:cubicBezTo>
                  <a:pt x="20" y="82"/>
                  <a:pt x="20" y="82"/>
                  <a:pt x="20" y="82"/>
                </a:cubicBezTo>
                <a:cubicBezTo>
                  <a:pt x="15" y="80"/>
                  <a:pt x="11" y="77"/>
                  <a:pt x="7" y="74"/>
                </a:cubicBezTo>
                <a:cubicBezTo>
                  <a:pt x="4" y="76"/>
                  <a:pt x="4" y="76"/>
                  <a:pt x="4" y="76"/>
                </a:cubicBezTo>
                <a:cubicBezTo>
                  <a:pt x="3" y="77"/>
                  <a:pt x="2" y="77"/>
                  <a:pt x="1" y="76"/>
                </a:cubicBezTo>
                <a:cubicBezTo>
                  <a:pt x="0" y="75"/>
                  <a:pt x="0" y="74"/>
                  <a:pt x="1" y="73"/>
                </a:cubicBezTo>
                <a:cubicBezTo>
                  <a:pt x="9" y="64"/>
                  <a:pt x="9" y="64"/>
                  <a:pt x="9" y="64"/>
                </a:cubicBezTo>
                <a:cubicBezTo>
                  <a:pt x="3" y="57"/>
                  <a:pt x="0" y="48"/>
                  <a:pt x="0" y="39"/>
                </a:cubicBezTo>
                <a:cubicBezTo>
                  <a:pt x="0" y="28"/>
                  <a:pt x="4" y="18"/>
                  <a:pt x="11" y="11"/>
                </a:cubicBezTo>
                <a:cubicBezTo>
                  <a:pt x="11" y="11"/>
                  <a:pt x="11" y="11"/>
                  <a:pt x="11" y="11"/>
                </a:cubicBezTo>
                <a:cubicBezTo>
                  <a:pt x="18" y="4"/>
                  <a:pt x="28" y="0"/>
                  <a:pt x="38" y="0"/>
                </a:cubicBezTo>
                <a:cubicBezTo>
                  <a:pt x="48" y="0"/>
                  <a:pt x="57" y="4"/>
                  <a:pt x="64" y="10"/>
                </a:cubicBezTo>
                <a:cubicBezTo>
                  <a:pt x="69" y="5"/>
                  <a:pt x="69" y="5"/>
                  <a:pt x="69" y="5"/>
                </a:cubicBezTo>
                <a:cubicBezTo>
                  <a:pt x="69" y="5"/>
                  <a:pt x="69" y="5"/>
                  <a:pt x="69" y="5"/>
                </a:cubicBezTo>
                <a:cubicBezTo>
                  <a:pt x="69" y="5"/>
                  <a:pt x="69" y="5"/>
                  <a:pt x="69" y="5"/>
                </a:cubicBezTo>
                <a:cubicBezTo>
                  <a:pt x="69" y="5"/>
                  <a:pt x="69" y="5"/>
                  <a:pt x="69" y="5"/>
                </a:cubicBezTo>
                <a:cubicBezTo>
                  <a:pt x="73" y="1"/>
                  <a:pt x="73" y="1"/>
                  <a:pt x="73" y="1"/>
                </a:cubicBezTo>
                <a:close/>
                <a:moveTo>
                  <a:pt x="70" y="10"/>
                </a:moveTo>
                <a:cubicBezTo>
                  <a:pt x="70" y="10"/>
                  <a:pt x="70" y="10"/>
                  <a:pt x="70" y="10"/>
                </a:cubicBezTo>
                <a:cubicBezTo>
                  <a:pt x="67" y="13"/>
                  <a:pt x="67" y="13"/>
                  <a:pt x="67" y="13"/>
                </a:cubicBezTo>
                <a:cubicBezTo>
                  <a:pt x="73" y="20"/>
                  <a:pt x="77" y="29"/>
                  <a:pt x="77" y="39"/>
                </a:cubicBezTo>
                <a:cubicBezTo>
                  <a:pt x="77" y="49"/>
                  <a:pt x="73" y="59"/>
                  <a:pt x="66" y="66"/>
                </a:cubicBezTo>
                <a:cubicBezTo>
                  <a:pt x="65" y="66"/>
                  <a:pt x="65" y="66"/>
                  <a:pt x="65" y="66"/>
                </a:cubicBezTo>
                <a:cubicBezTo>
                  <a:pt x="59" y="73"/>
                  <a:pt x="49" y="77"/>
                  <a:pt x="38" y="77"/>
                </a:cubicBezTo>
                <a:cubicBezTo>
                  <a:pt x="29" y="77"/>
                  <a:pt x="20" y="73"/>
                  <a:pt x="13" y="67"/>
                </a:cubicBezTo>
                <a:cubicBezTo>
                  <a:pt x="10" y="70"/>
                  <a:pt x="10" y="70"/>
                  <a:pt x="10" y="70"/>
                </a:cubicBezTo>
                <a:cubicBezTo>
                  <a:pt x="13" y="74"/>
                  <a:pt x="18" y="76"/>
                  <a:pt x="22" y="78"/>
                </a:cubicBezTo>
                <a:cubicBezTo>
                  <a:pt x="27" y="80"/>
                  <a:pt x="33" y="81"/>
                  <a:pt x="38" y="81"/>
                </a:cubicBezTo>
                <a:cubicBezTo>
                  <a:pt x="44" y="81"/>
                  <a:pt x="50" y="80"/>
                  <a:pt x="55" y="78"/>
                </a:cubicBezTo>
                <a:cubicBezTo>
                  <a:pt x="55" y="78"/>
                  <a:pt x="55" y="78"/>
                  <a:pt x="55" y="78"/>
                </a:cubicBezTo>
                <a:cubicBezTo>
                  <a:pt x="60" y="76"/>
                  <a:pt x="65" y="73"/>
                  <a:pt x="69" y="69"/>
                </a:cubicBezTo>
                <a:cubicBezTo>
                  <a:pt x="69" y="69"/>
                  <a:pt x="69" y="69"/>
                  <a:pt x="69" y="69"/>
                </a:cubicBezTo>
                <a:cubicBezTo>
                  <a:pt x="69" y="69"/>
                  <a:pt x="69" y="69"/>
                  <a:pt x="69" y="69"/>
                </a:cubicBezTo>
                <a:cubicBezTo>
                  <a:pt x="73" y="65"/>
                  <a:pt x="76" y="60"/>
                  <a:pt x="78" y="55"/>
                </a:cubicBezTo>
                <a:cubicBezTo>
                  <a:pt x="80" y="50"/>
                  <a:pt x="81" y="44"/>
                  <a:pt x="81" y="39"/>
                </a:cubicBezTo>
                <a:cubicBezTo>
                  <a:pt x="81" y="33"/>
                  <a:pt x="80" y="27"/>
                  <a:pt x="78" y="22"/>
                </a:cubicBezTo>
                <a:cubicBezTo>
                  <a:pt x="76" y="18"/>
                  <a:pt x="73" y="14"/>
                  <a:pt x="70" y="10"/>
                </a:cubicBezTo>
                <a:close/>
                <a:moveTo>
                  <a:pt x="60" y="17"/>
                </a:moveTo>
                <a:cubicBezTo>
                  <a:pt x="60" y="17"/>
                  <a:pt x="60" y="17"/>
                  <a:pt x="60" y="17"/>
                </a:cubicBezTo>
                <a:cubicBezTo>
                  <a:pt x="54" y="11"/>
                  <a:pt x="47" y="8"/>
                  <a:pt x="38" y="8"/>
                </a:cubicBezTo>
                <a:cubicBezTo>
                  <a:pt x="30" y="8"/>
                  <a:pt x="22" y="11"/>
                  <a:pt x="17" y="17"/>
                </a:cubicBezTo>
                <a:cubicBezTo>
                  <a:pt x="11" y="22"/>
                  <a:pt x="8" y="30"/>
                  <a:pt x="8" y="39"/>
                </a:cubicBezTo>
                <a:cubicBezTo>
                  <a:pt x="8" y="47"/>
                  <a:pt x="11" y="55"/>
                  <a:pt x="17" y="60"/>
                </a:cubicBezTo>
                <a:cubicBezTo>
                  <a:pt x="22" y="66"/>
                  <a:pt x="30" y="69"/>
                  <a:pt x="38" y="69"/>
                </a:cubicBezTo>
                <a:cubicBezTo>
                  <a:pt x="47" y="69"/>
                  <a:pt x="54" y="66"/>
                  <a:pt x="60" y="60"/>
                </a:cubicBezTo>
                <a:cubicBezTo>
                  <a:pt x="60" y="60"/>
                  <a:pt x="60" y="60"/>
                  <a:pt x="60" y="60"/>
                </a:cubicBezTo>
                <a:cubicBezTo>
                  <a:pt x="66" y="55"/>
                  <a:pt x="69" y="47"/>
                  <a:pt x="69" y="39"/>
                </a:cubicBezTo>
                <a:cubicBezTo>
                  <a:pt x="69" y="30"/>
                  <a:pt x="66" y="22"/>
                  <a:pt x="60" y="17"/>
                </a:cubicBezTo>
                <a:cubicBezTo>
                  <a:pt x="60" y="17"/>
                  <a:pt x="60" y="17"/>
                  <a:pt x="60" y="17"/>
                </a:cubicBezTo>
                <a:cubicBezTo>
                  <a:pt x="60" y="17"/>
                  <a:pt x="60" y="17"/>
                  <a:pt x="60" y="17"/>
                </a:cubicBezTo>
                <a:close/>
              </a:path>
            </a:pathLst>
          </a:custGeom>
          <a:solidFill>
            <a:schemeClr val="bg1"/>
          </a:solidFill>
          <a:ln>
            <a:noFill/>
          </a:ln>
          <a:extLst/>
        </p:spPr>
        <p:txBody>
          <a:bodyPr/>
          <a:lstStyle/>
          <a:p>
            <a:endParaRPr lang="zh-CN" altLang="en-US">
              <a:solidFill>
                <a:schemeClr val="bg1"/>
              </a:solidFill>
            </a:endParaRPr>
          </a:p>
        </p:txBody>
      </p:sp>
      <p:grpSp>
        <p:nvGrpSpPr>
          <p:cNvPr id="333" name="淘宝网Chenying0907出品 332"/>
          <p:cNvGrpSpPr/>
          <p:nvPr/>
        </p:nvGrpSpPr>
        <p:grpSpPr>
          <a:xfrm>
            <a:off x="3060886" y="2358209"/>
            <a:ext cx="941016" cy="1084308"/>
            <a:chOff x="3025775" y="2317750"/>
            <a:chExt cx="1011238" cy="1165225"/>
          </a:xfrm>
        </p:grpSpPr>
        <p:sp>
          <p:nvSpPr>
            <p:cNvPr id="334" name="淘宝网Chenying0907出品 7"/>
            <p:cNvSpPr>
              <a:spLocks/>
            </p:cNvSpPr>
            <p:nvPr/>
          </p:nvSpPr>
          <p:spPr bwMode="auto">
            <a:xfrm>
              <a:off x="3087076" y="2386014"/>
              <a:ext cx="888636" cy="1022348"/>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adFill flip="none" rotWithShape="1">
              <a:gsLst>
                <a:gs pos="90000">
                  <a:srgbClr val="E33F24"/>
                </a:gs>
                <a:gs pos="30000">
                  <a:srgbClr val="F26434"/>
                </a:gs>
              </a:gsLst>
              <a:lin ang="2700000" scaled="1"/>
              <a:tileRect/>
            </a:gradFill>
            <a:ln w="25400">
              <a:gradFill>
                <a:gsLst>
                  <a:gs pos="0">
                    <a:srgbClr val="E33F24"/>
                  </a:gs>
                  <a:gs pos="100000">
                    <a:srgbClr val="F2643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35" name="淘宝网Chenying0907出品 10"/>
            <p:cNvSpPr>
              <a:spLocks/>
            </p:cNvSpPr>
            <p:nvPr/>
          </p:nvSpPr>
          <p:spPr bwMode="auto">
            <a:xfrm>
              <a:off x="3025775" y="2317750"/>
              <a:ext cx="1011238" cy="1165225"/>
            </a:xfrm>
            <a:custGeom>
              <a:avLst/>
              <a:gdLst>
                <a:gd name="T0" fmla="*/ 319 w 637"/>
                <a:gd name="T1" fmla="*/ 0 h 734"/>
                <a:gd name="T2" fmla="*/ 0 w 637"/>
                <a:gd name="T3" fmla="*/ 182 h 734"/>
                <a:gd name="T4" fmla="*/ 0 w 637"/>
                <a:gd name="T5" fmla="*/ 551 h 734"/>
                <a:gd name="T6" fmla="*/ 319 w 637"/>
                <a:gd name="T7" fmla="*/ 734 h 734"/>
                <a:gd name="T8" fmla="*/ 637 w 637"/>
                <a:gd name="T9" fmla="*/ 551 h 734"/>
                <a:gd name="T10" fmla="*/ 637 w 637"/>
                <a:gd name="T11" fmla="*/ 182 h 734"/>
                <a:gd name="T12" fmla="*/ 319 w 637"/>
                <a:gd name="T13" fmla="*/ 0 h 734"/>
              </a:gdLst>
              <a:ahLst/>
              <a:cxnLst>
                <a:cxn ang="0">
                  <a:pos x="T0" y="T1"/>
                </a:cxn>
                <a:cxn ang="0">
                  <a:pos x="T2" y="T3"/>
                </a:cxn>
                <a:cxn ang="0">
                  <a:pos x="T4" y="T5"/>
                </a:cxn>
                <a:cxn ang="0">
                  <a:pos x="T6" y="T7"/>
                </a:cxn>
                <a:cxn ang="0">
                  <a:pos x="T8" y="T9"/>
                </a:cxn>
                <a:cxn ang="0">
                  <a:pos x="T10" y="T11"/>
                </a:cxn>
                <a:cxn ang="0">
                  <a:pos x="T12" y="T13"/>
                </a:cxn>
              </a:cxnLst>
              <a:rect l="0" t="0" r="r" b="b"/>
              <a:pathLst>
                <a:path w="637" h="734">
                  <a:moveTo>
                    <a:pt x="319" y="0"/>
                  </a:moveTo>
                  <a:lnTo>
                    <a:pt x="0" y="182"/>
                  </a:lnTo>
                  <a:lnTo>
                    <a:pt x="0" y="551"/>
                  </a:lnTo>
                  <a:lnTo>
                    <a:pt x="319" y="734"/>
                  </a:lnTo>
                  <a:lnTo>
                    <a:pt x="637" y="551"/>
                  </a:lnTo>
                  <a:lnTo>
                    <a:pt x="637" y="182"/>
                  </a:lnTo>
                  <a:lnTo>
                    <a:pt x="319" y="0"/>
                  </a:lnTo>
                  <a:close/>
                </a:path>
              </a:pathLst>
            </a:cu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336" name="淘宝网Chenying0907出品 335"/>
          <p:cNvGrpSpPr/>
          <p:nvPr/>
        </p:nvGrpSpPr>
        <p:grpSpPr>
          <a:xfrm>
            <a:off x="5137391" y="2358209"/>
            <a:ext cx="942494" cy="1084308"/>
            <a:chOff x="5102225" y="2317750"/>
            <a:chExt cx="1012825" cy="1165225"/>
          </a:xfrm>
        </p:grpSpPr>
        <p:sp>
          <p:nvSpPr>
            <p:cNvPr id="337" name="淘宝网Chenying0907出品 7"/>
            <p:cNvSpPr>
              <a:spLocks/>
            </p:cNvSpPr>
            <p:nvPr/>
          </p:nvSpPr>
          <p:spPr bwMode="auto">
            <a:xfrm>
              <a:off x="5163526" y="2386014"/>
              <a:ext cx="888636" cy="1022348"/>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adFill flip="none" rotWithShape="1">
              <a:gsLst>
                <a:gs pos="90000">
                  <a:srgbClr val="89A13D"/>
                </a:gs>
                <a:gs pos="30000">
                  <a:srgbClr val="B2D138"/>
                </a:gs>
              </a:gsLst>
              <a:lin ang="2700000" scaled="1"/>
              <a:tileRect/>
            </a:gradFill>
            <a:ln w="25400">
              <a:gradFill>
                <a:gsLst>
                  <a:gs pos="0">
                    <a:srgbClr val="89A13D"/>
                  </a:gs>
                  <a:gs pos="100000">
                    <a:srgbClr val="B2D138"/>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38" name="淘宝网Chenying0907出品 11"/>
            <p:cNvSpPr>
              <a:spLocks/>
            </p:cNvSpPr>
            <p:nvPr/>
          </p:nvSpPr>
          <p:spPr bwMode="auto">
            <a:xfrm>
              <a:off x="5102225" y="2317750"/>
              <a:ext cx="1012825" cy="1165225"/>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339" name="淘宝网Chenying0907出品 25"/>
          <p:cNvSpPr>
            <a:spLocks noEditPoints="1"/>
          </p:cNvSpPr>
          <p:nvPr/>
        </p:nvSpPr>
        <p:spPr bwMode="auto">
          <a:xfrm>
            <a:off x="3395663" y="2724150"/>
            <a:ext cx="276225" cy="352425"/>
          </a:xfrm>
          <a:custGeom>
            <a:avLst/>
            <a:gdLst>
              <a:gd name="T0" fmla="*/ 59 w 83"/>
              <a:gd name="T1" fmla="*/ 70 h 106"/>
              <a:gd name="T2" fmla="*/ 59 w 83"/>
              <a:gd name="T3" fmla="*/ 70 h 106"/>
              <a:gd name="T4" fmla="*/ 75 w 83"/>
              <a:gd name="T5" fmla="*/ 42 h 106"/>
              <a:gd name="T6" fmla="*/ 41 w 83"/>
              <a:gd name="T7" fmla="*/ 8 h 106"/>
              <a:gd name="T8" fmla="*/ 8 w 83"/>
              <a:gd name="T9" fmla="*/ 42 h 106"/>
              <a:gd name="T10" fmla="*/ 24 w 83"/>
              <a:gd name="T11" fmla="*/ 70 h 106"/>
              <a:gd name="T12" fmla="*/ 24 w 83"/>
              <a:gd name="T13" fmla="*/ 70 h 106"/>
              <a:gd name="T14" fmla="*/ 41 w 83"/>
              <a:gd name="T15" fmla="*/ 75 h 106"/>
              <a:gd name="T16" fmla="*/ 43 w 83"/>
              <a:gd name="T17" fmla="*/ 46 h 106"/>
              <a:gd name="T18" fmla="*/ 40 w 83"/>
              <a:gd name="T19" fmla="*/ 46 h 106"/>
              <a:gd name="T20" fmla="*/ 30 w 83"/>
              <a:gd name="T21" fmla="*/ 42 h 106"/>
              <a:gd name="T22" fmla="*/ 20 w 83"/>
              <a:gd name="T23" fmla="*/ 46 h 106"/>
              <a:gd name="T24" fmla="*/ 17 w 83"/>
              <a:gd name="T25" fmla="*/ 42 h 106"/>
              <a:gd name="T26" fmla="*/ 30 w 83"/>
              <a:gd name="T27" fmla="*/ 37 h 106"/>
              <a:gd name="T28" fmla="*/ 41 w 83"/>
              <a:gd name="T29" fmla="*/ 41 h 106"/>
              <a:gd name="T30" fmla="*/ 52 w 83"/>
              <a:gd name="T31" fmla="*/ 37 h 106"/>
              <a:gd name="T32" fmla="*/ 65 w 83"/>
              <a:gd name="T33" fmla="*/ 42 h 106"/>
              <a:gd name="T34" fmla="*/ 62 w 83"/>
              <a:gd name="T35" fmla="*/ 46 h 106"/>
              <a:gd name="T36" fmla="*/ 52 w 83"/>
              <a:gd name="T37" fmla="*/ 42 h 106"/>
              <a:gd name="T38" fmla="*/ 43 w 83"/>
              <a:gd name="T39" fmla="*/ 46 h 106"/>
              <a:gd name="T40" fmla="*/ 65 w 83"/>
              <a:gd name="T41" fmla="*/ 76 h 106"/>
              <a:gd name="T42" fmla="*/ 61 w 83"/>
              <a:gd name="T43" fmla="*/ 97 h 106"/>
              <a:gd name="T44" fmla="*/ 53 w 83"/>
              <a:gd name="T45" fmla="*/ 97 h 106"/>
              <a:gd name="T46" fmla="*/ 41 w 83"/>
              <a:gd name="T47" fmla="*/ 106 h 106"/>
              <a:gd name="T48" fmla="*/ 29 w 83"/>
              <a:gd name="T49" fmla="*/ 97 h 106"/>
              <a:gd name="T50" fmla="*/ 18 w 83"/>
              <a:gd name="T51" fmla="*/ 93 h 106"/>
              <a:gd name="T52" fmla="*/ 18 w 83"/>
              <a:gd name="T53" fmla="*/ 76 h 106"/>
              <a:gd name="T54" fmla="*/ 0 w 83"/>
              <a:gd name="T55" fmla="*/ 42 h 106"/>
              <a:gd name="T56" fmla="*/ 41 w 83"/>
              <a:gd name="T57" fmla="*/ 0 h 106"/>
              <a:gd name="T58" fmla="*/ 83 w 83"/>
              <a:gd name="T59" fmla="*/ 42 h 106"/>
              <a:gd name="T60" fmla="*/ 65 w 83"/>
              <a:gd name="T61" fmla="*/ 76 h 106"/>
              <a:gd name="T62" fmla="*/ 26 w 83"/>
              <a:gd name="T63" fmla="*/ 80 h 106"/>
              <a:gd name="T64" fmla="*/ 32 w 83"/>
              <a:gd name="T65" fmla="*/ 89 h 106"/>
              <a:gd name="T66" fmla="*/ 37 w 83"/>
              <a:gd name="T67" fmla="*/ 93 h 106"/>
              <a:gd name="T68" fmla="*/ 38 w 83"/>
              <a:gd name="T69" fmla="*/ 96 h 106"/>
              <a:gd name="T70" fmla="*/ 41 w 83"/>
              <a:gd name="T71" fmla="*/ 98 h 106"/>
              <a:gd name="T72" fmla="*/ 45 w 83"/>
              <a:gd name="T73" fmla="*/ 96 h 106"/>
              <a:gd name="T74" fmla="*/ 46 w 83"/>
              <a:gd name="T75" fmla="*/ 93 h 106"/>
              <a:gd name="T76" fmla="*/ 57 w 83"/>
              <a:gd name="T77" fmla="*/ 89 h 106"/>
              <a:gd name="T78" fmla="*/ 41 w 83"/>
              <a:gd name="T79" fmla="*/ 8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3" h="106">
                <a:moveTo>
                  <a:pt x="59" y="70"/>
                </a:moveTo>
                <a:cubicBezTo>
                  <a:pt x="59" y="70"/>
                  <a:pt x="59" y="70"/>
                  <a:pt x="59" y="70"/>
                </a:cubicBezTo>
                <a:cubicBezTo>
                  <a:pt x="59" y="70"/>
                  <a:pt x="59" y="70"/>
                  <a:pt x="59" y="70"/>
                </a:cubicBezTo>
                <a:cubicBezTo>
                  <a:pt x="59" y="70"/>
                  <a:pt x="59" y="70"/>
                  <a:pt x="59" y="70"/>
                </a:cubicBezTo>
                <a:cubicBezTo>
                  <a:pt x="61" y="69"/>
                  <a:pt x="63" y="67"/>
                  <a:pt x="65" y="66"/>
                </a:cubicBezTo>
                <a:cubicBezTo>
                  <a:pt x="71" y="59"/>
                  <a:pt x="75" y="51"/>
                  <a:pt x="75" y="42"/>
                </a:cubicBezTo>
                <a:cubicBezTo>
                  <a:pt x="75" y="33"/>
                  <a:pt x="71" y="24"/>
                  <a:pt x="65" y="18"/>
                </a:cubicBezTo>
                <a:cubicBezTo>
                  <a:pt x="59" y="12"/>
                  <a:pt x="50" y="8"/>
                  <a:pt x="41" y="8"/>
                </a:cubicBezTo>
                <a:cubicBezTo>
                  <a:pt x="32" y="8"/>
                  <a:pt x="24" y="12"/>
                  <a:pt x="18" y="18"/>
                </a:cubicBezTo>
                <a:cubicBezTo>
                  <a:pt x="12" y="24"/>
                  <a:pt x="8" y="33"/>
                  <a:pt x="8" y="42"/>
                </a:cubicBezTo>
                <a:cubicBezTo>
                  <a:pt x="8" y="51"/>
                  <a:pt x="12" y="59"/>
                  <a:pt x="18" y="66"/>
                </a:cubicBezTo>
                <a:cubicBezTo>
                  <a:pt x="19" y="67"/>
                  <a:pt x="22" y="69"/>
                  <a:pt x="24" y="70"/>
                </a:cubicBezTo>
                <a:cubicBezTo>
                  <a:pt x="24" y="70"/>
                  <a:pt x="24" y="70"/>
                  <a:pt x="24" y="70"/>
                </a:cubicBezTo>
                <a:cubicBezTo>
                  <a:pt x="24" y="70"/>
                  <a:pt x="24" y="70"/>
                  <a:pt x="24" y="70"/>
                </a:cubicBezTo>
                <a:cubicBezTo>
                  <a:pt x="24" y="70"/>
                  <a:pt x="24" y="70"/>
                  <a:pt x="24" y="70"/>
                </a:cubicBezTo>
                <a:cubicBezTo>
                  <a:pt x="29" y="73"/>
                  <a:pt x="35" y="75"/>
                  <a:pt x="41" y="75"/>
                </a:cubicBezTo>
                <a:cubicBezTo>
                  <a:pt x="48" y="75"/>
                  <a:pt x="53" y="73"/>
                  <a:pt x="59" y="70"/>
                </a:cubicBezTo>
                <a:close/>
                <a:moveTo>
                  <a:pt x="43" y="46"/>
                </a:moveTo>
                <a:cubicBezTo>
                  <a:pt x="43" y="46"/>
                  <a:pt x="43" y="46"/>
                  <a:pt x="43" y="46"/>
                </a:cubicBezTo>
                <a:cubicBezTo>
                  <a:pt x="42" y="47"/>
                  <a:pt x="40" y="47"/>
                  <a:pt x="40" y="46"/>
                </a:cubicBezTo>
                <a:cubicBezTo>
                  <a:pt x="38" y="45"/>
                  <a:pt x="37" y="44"/>
                  <a:pt x="35" y="43"/>
                </a:cubicBezTo>
                <a:cubicBezTo>
                  <a:pt x="34" y="42"/>
                  <a:pt x="32" y="42"/>
                  <a:pt x="30" y="42"/>
                </a:cubicBezTo>
                <a:cubicBezTo>
                  <a:pt x="28" y="42"/>
                  <a:pt x="26" y="42"/>
                  <a:pt x="25" y="43"/>
                </a:cubicBezTo>
                <a:cubicBezTo>
                  <a:pt x="23" y="44"/>
                  <a:pt x="22" y="45"/>
                  <a:pt x="20" y="46"/>
                </a:cubicBezTo>
                <a:cubicBezTo>
                  <a:pt x="19" y="47"/>
                  <a:pt x="18" y="47"/>
                  <a:pt x="17" y="46"/>
                </a:cubicBezTo>
                <a:cubicBezTo>
                  <a:pt x="16" y="45"/>
                  <a:pt x="16" y="43"/>
                  <a:pt x="17" y="42"/>
                </a:cubicBezTo>
                <a:cubicBezTo>
                  <a:pt x="19" y="41"/>
                  <a:pt x="21" y="39"/>
                  <a:pt x="23" y="39"/>
                </a:cubicBezTo>
                <a:cubicBezTo>
                  <a:pt x="25" y="38"/>
                  <a:pt x="28" y="37"/>
                  <a:pt x="30" y="37"/>
                </a:cubicBezTo>
                <a:cubicBezTo>
                  <a:pt x="32" y="37"/>
                  <a:pt x="35" y="38"/>
                  <a:pt x="37" y="39"/>
                </a:cubicBezTo>
                <a:cubicBezTo>
                  <a:pt x="39" y="39"/>
                  <a:pt x="40" y="40"/>
                  <a:pt x="41" y="41"/>
                </a:cubicBezTo>
                <a:cubicBezTo>
                  <a:pt x="43" y="40"/>
                  <a:pt x="44" y="39"/>
                  <a:pt x="45" y="39"/>
                </a:cubicBezTo>
                <a:cubicBezTo>
                  <a:pt x="48" y="38"/>
                  <a:pt x="50" y="37"/>
                  <a:pt x="52" y="37"/>
                </a:cubicBezTo>
                <a:cubicBezTo>
                  <a:pt x="55" y="37"/>
                  <a:pt x="57" y="38"/>
                  <a:pt x="59" y="39"/>
                </a:cubicBezTo>
                <a:cubicBezTo>
                  <a:pt x="62" y="39"/>
                  <a:pt x="64" y="41"/>
                  <a:pt x="65" y="42"/>
                </a:cubicBezTo>
                <a:cubicBezTo>
                  <a:pt x="66" y="43"/>
                  <a:pt x="66" y="45"/>
                  <a:pt x="65" y="46"/>
                </a:cubicBezTo>
                <a:cubicBezTo>
                  <a:pt x="65" y="47"/>
                  <a:pt x="63" y="47"/>
                  <a:pt x="62" y="46"/>
                </a:cubicBezTo>
                <a:cubicBezTo>
                  <a:pt x="61" y="45"/>
                  <a:pt x="59" y="44"/>
                  <a:pt x="58" y="43"/>
                </a:cubicBezTo>
                <a:cubicBezTo>
                  <a:pt x="56" y="42"/>
                  <a:pt x="54" y="42"/>
                  <a:pt x="52" y="42"/>
                </a:cubicBezTo>
                <a:cubicBezTo>
                  <a:pt x="51" y="42"/>
                  <a:pt x="49" y="42"/>
                  <a:pt x="47" y="43"/>
                </a:cubicBezTo>
                <a:cubicBezTo>
                  <a:pt x="46" y="44"/>
                  <a:pt x="44" y="45"/>
                  <a:pt x="43" y="46"/>
                </a:cubicBezTo>
                <a:close/>
                <a:moveTo>
                  <a:pt x="65" y="76"/>
                </a:moveTo>
                <a:cubicBezTo>
                  <a:pt x="65" y="76"/>
                  <a:pt x="65" y="76"/>
                  <a:pt x="65" y="76"/>
                </a:cubicBezTo>
                <a:cubicBezTo>
                  <a:pt x="65" y="93"/>
                  <a:pt x="65" y="93"/>
                  <a:pt x="65" y="93"/>
                </a:cubicBezTo>
                <a:cubicBezTo>
                  <a:pt x="65" y="95"/>
                  <a:pt x="63" y="97"/>
                  <a:pt x="61" y="97"/>
                </a:cubicBezTo>
                <a:cubicBezTo>
                  <a:pt x="61" y="97"/>
                  <a:pt x="61" y="97"/>
                  <a:pt x="61" y="97"/>
                </a:cubicBezTo>
                <a:cubicBezTo>
                  <a:pt x="53" y="97"/>
                  <a:pt x="53" y="97"/>
                  <a:pt x="53" y="97"/>
                </a:cubicBezTo>
                <a:cubicBezTo>
                  <a:pt x="53" y="99"/>
                  <a:pt x="52" y="100"/>
                  <a:pt x="50" y="102"/>
                </a:cubicBezTo>
                <a:cubicBezTo>
                  <a:pt x="48" y="104"/>
                  <a:pt x="45" y="106"/>
                  <a:pt x="41" y="106"/>
                </a:cubicBezTo>
                <a:cubicBezTo>
                  <a:pt x="38" y="106"/>
                  <a:pt x="35" y="104"/>
                  <a:pt x="32" y="102"/>
                </a:cubicBezTo>
                <a:cubicBezTo>
                  <a:pt x="31" y="100"/>
                  <a:pt x="30" y="99"/>
                  <a:pt x="29" y="97"/>
                </a:cubicBezTo>
                <a:cubicBezTo>
                  <a:pt x="22" y="97"/>
                  <a:pt x="22" y="97"/>
                  <a:pt x="22" y="97"/>
                </a:cubicBezTo>
                <a:cubicBezTo>
                  <a:pt x="20" y="97"/>
                  <a:pt x="18" y="95"/>
                  <a:pt x="18" y="93"/>
                </a:cubicBezTo>
                <a:cubicBezTo>
                  <a:pt x="18" y="93"/>
                  <a:pt x="18" y="93"/>
                  <a:pt x="18" y="93"/>
                </a:cubicBezTo>
                <a:cubicBezTo>
                  <a:pt x="18" y="76"/>
                  <a:pt x="18" y="76"/>
                  <a:pt x="18" y="76"/>
                </a:cubicBezTo>
                <a:cubicBezTo>
                  <a:pt x="16" y="75"/>
                  <a:pt x="14" y="73"/>
                  <a:pt x="12" y="71"/>
                </a:cubicBezTo>
                <a:cubicBezTo>
                  <a:pt x="4" y="64"/>
                  <a:pt x="0" y="53"/>
                  <a:pt x="0" y="42"/>
                </a:cubicBezTo>
                <a:cubicBezTo>
                  <a:pt x="0" y="30"/>
                  <a:pt x="4" y="20"/>
                  <a:pt x="12" y="13"/>
                </a:cubicBezTo>
                <a:cubicBezTo>
                  <a:pt x="19" y="5"/>
                  <a:pt x="30" y="0"/>
                  <a:pt x="41" y="0"/>
                </a:cubicBezTo>
                <a:cubicBezTo>
                  <a:pt x="53" y="0"/>
                  <a:pt x="63" y="5"/>
                  <a:pt x="71" y="13"/>
                </a:cubicBezTo>
                <a:cubicBezTo>
                  <a:pt x="78" y="20"/>
                  <a:pt x="83" y="30"/>
                  <a:pt x="83" y="42"/>
                </a:cubicBezTo>
                <a:cubicBezTo>
                  <a:pt x="83" y="53"/>
                  <a:pt x="78" y="64"/>
                  <a:pt x="71" y="71"/>
                </a:cubicBezTo>
                <a:cubicBezTo>
                  <a:pt x="69" y="73"/>
                  <a:pt x="67" y="75"/>
                  <a:pt x="65" y="76"/>
                </a:cubicBezTo>
                <a:close/>
                <a:moveTo>
                  <a:pt x="26" y="80"/>
                </a:moveTo>
                <a:cubicBezTo>
                  <a:pt x="26" y="80"/>
                  <a:pt x="26" y="80"/>
                  <a:pt x="26" y="80"/>
                </a:cubicBezTo>
                <a:cubicBezTo>
                  <a:pt x="26" y="89"/>
                  <a:pt x="26" y="89"/>
                  <a:pt x="26" y="89"/>
                </a:cubicBezTo>
                <a:cubicBezTo>
                  <a:pt x="32" y="89"/>
                  <a:pt x="32" y="89"/>
                  <a:pt x="32" y="89"/>
                </a:cubicBezTo>
                <a:cubicBezTo>
                  <a:pt x="32" y="89"/>
                  <a:pt x="32" y="89"/>
                  <a:pt x="32" y="89"/>
                </a:cubicBezTo>
                <a:cubicBezTo>
                  <a:pt x="35" y="89"/>
                  <a:pt x="37" y="90"/>
                  <a:pt x="37" y="93"/>
                </a:cubicBezTo>
                <a:cubicBezTo>
                  <a:pt x="37" y="93"/>
                  <a:pt x="37" y="93"/>
                  <a:pt x="37" y="93"/>
                </a:cubicBezTo>
                <a:cubicBezTo>
                  <a:pt x="37" y="94"/>
                  <a:pt x="37" y="95"/>
                  <a:pt x="38" y="96"/>
                </a:cubicBezTo>
                <a:cubicBezTo>
                  <a:pt x="38" y="96"/>
                  <a:pt x="38" y="96"/>
                  <a:pt x="38" y="96"/>
                </a:cubicBezTo>
                <a:cubicBezTo>
                  <a:pt x="39" y="97"/>
                  <a:pt x="40" y="98"/>
                  <a:pt x="41" y="98"/>
                </a:cubicBezTo>
                <a:cubicBezTo>
                  <a:pt x="43" y="98"/>
                  <a:pt x="44" y="97"/>
                  <a:pt x="45" y="96"/>
                </a:cubicBezTo>
                <a:cubicBezTo>
                  <a:pt x="45" y="96"/>
                  <a:pt x="45" y="96"/>
                  <a:pt x="45" y="96"/>
                </a:cubicBezTo>
                <a:cubicBezTo>
                  <a:pt x="45" y="95"/>
                  <a:pt x="46" y="94"/>
                  <a:pt x="46" y="93"/>
                </a:cubicBezTo>
                <a:cubicBezTo>
                  <a:pt x="46" y="93"/>
                  <a:pt x="46" y="93"/>
                  <a:pt x="46" y="93"/>
                </a:cubicBezTo>
                <a:cubicBezTo>
                  <a:pt x="46" y="90"/>
                  <a:pt x="48" y="89"/>
                  <a:pt x="50" y="89"/>
                </a:cubicBezTo>
                <a:cubicBezTo>
                  <a:pt x="57" y="89"/>
                  <a:pt x="57" y="89"/>
                  <a:pt x="57" y="89"/>
                </a:cubicBezTo>
                <a:cubicBezTo>
                  <a:pt x="57" y="80"/>
                  <a:pt x="57" y="80"/>
                  <a:pt x="57" y="80"/>
                </a:cubicBezTo>
                <a:cubicBezTo>
                  <a:pt x="52" y="82"/>
                  <a:pt x="47" y="83"/>
                  <a:pt x="41" y="83"/>
                </a:cubicBezTo>
                <a:cubicBezTo>
                  <a:pt x="36" y="83"/>
                  <a:pt x="31" y="82"/>
                  <a:pt x="26" y="80"/>
                </a:cubicBezTo>
                <a:close/>
              </a:path>
            </a:pathLst>
          </a:custGeom>
          <a:solidFill>
            <a:schemeClr val="bg1"/>
          </a:solidFill>
          <a:ln>
            <a:noFill/>
          </a:ln>
          <a:extLst/>
        </p:spPr>
        <p:txBody>
          <a:bodyPr/>
          <a:lstStyle/>
          <a:p>
            <a:endParaRPr lang="zh-CN" altLang="en-US">
              <a:solidFill>
                <a:schemeClr val="bg1"/>
              </a:solidFill>
            </a:endParaRPr>
          </a:p>
        </p:txBody>
      </p:sp>
      <p:sp>
        <p:nvSpPr>
          <p:cNvPr id="340" name="淘宝网Chenying0907出品 26"/>
          <p:cNvSpPr>
            <a:spLocks noEditPoints="1"/>
          </p:cNvSpPr>
          <p:nvPr/>
        </p:nvSpPr>
        <p:spPr bwMode="auto">
          <a:xfrm>
            <a:off x="5449888" y="2730500"/>
            <a:ext cx="315912" cy="339725"/>
          </a:xfrm>
          <a:custGeom>
            <a:avLst/>
            <a:gdLst>
              <a:gd name="T0" fmla="*/ 4 w 95"/>
              <a:gd name="T1" fmla="*/ 12 h 102"/>
              <a:gd name="T2" fmla="*/ 4 w 95"/>
              <a:gd name="T3" fmla="*/ 12 h 102"/>
              <a:gd name="T4" fmla="*/ 43 w 95"/>
              <a:gd name="T5" fmla="*/ 12 h 102"/>
              <a:gd name="T6" fmla="*/ 45 w 95"/>
              <a:gd name="T7" fmla="*/ 2 h 102"/>
              <a:gd name="T8" fmla="*/ 46 w 95"/>
              <a:gd name="T9" fmla="*/ 1 h 102"/>
              <a:gd name="T10" fmla="*/ 47 w 95"/>
              <a:gd name="T11" fmla="*/ 0 h 102"/>
              <a:gd name="T12" fmla="*/ 48 w 95"/>
              <a:gd name="T13" fmla="*/ 0 h 102"/>
              <a:gd name="T14" fmla="*/ 49 w 95"/>
              <a:gd name="T15" fmla="*/ 0 h 102"/>
              <a:gd name="T16" fmla="*/ 50 w 95"/>
              <a:gd name="T17" fmla="*/ 1 h 102"/>
              <a:gd name="T18" fmla="*/ 50 w 95"/>
              <a:gd name="T19" fmla="*/ 2 h 102"/>
              <a:gd name="T20" fmla="*/ 53 w 95"/>
              <a:gd name="T21" fmla="*/ 12 h 102"/>
              <a:gd name="T22" fmla="*/ 91 w 95"/>
              <a:gd name="T23" fmla="*/ 12 h 102"/>
              <a:gd name="T24" fmla="*/ 95 w 95"/>
              <a:gd name="T25" fmla="*/ 16 h 102"/>
              <a:gd name="T26" fmla="*/ 95 w 95"/>
              <a:gd name="T27" fmla="*/ 16 h 102"/>
              <a:gd name="T28" fmla="*/ 95 w 95"/>
              <a:gd name="T29" fmla="*/ 71 h 102"/>
              <a:gd name="T30" fmla="*/ 91 w 95"/>
              <a:gd name="T31" fmla="*/ 75 h 102"/>
              <a:gd name="T32" fmla="*/ 91 w 95"/>
              <a:gd name="T33" fmla="*/ 75 h 102"/>
              <a:gd name="T34" fmla="*/ 70 w 95"/>
              <a:gd name="T35" fmla="*/ 75 h 102"/>
              <a:gd name="T36" fmla="*/ 76 w 95"/>
              <a:gd name="T37" fmla="*/ 99 h 102"/>
              <a:gd name="T38" fmla="*/ 74 w 95"/>
              <a:gd name="T39" fmla="*/ 102 h 102"/>
              <a:gd name="T40" fmla="*/ 71 w 95"/>
              <a:gd name="T41" fmla="*/ 100 h 102"/>
              <a:gd name="T42" fmla="*/ 65 w 95"/>
              <a:gd name="T43" fmla="*/ 75 h 102"/>
              <a:gd name="T44" fmla="*/ 50 w 95"/>
              <a:gd name="T45" fmla="*/ 75 h 102"/>
              <a:gd name="T46" fmla="*/ 50 w 95"/>
              <a:gd name="T47" fmla="*/ 89 h 102"/>
              <a:gd name="T48" fmla="*/ 48 w 95"/>
              <a:gd name="T49" fmla="*/ 92 h 102"/>
              <a:gd name="T50" fmla="*/ 45 w 95"/>
              <a:gd name="T51" fmla="*/ 89 h 102"/>
              <a:gd name="T52" fmla="*/ 45 w 95"/>
              <a:gd name="T53" fmla="*/ 75 h 102"/>
              <a:gd name="T54" fmla="*/ 31 w 95"/>
              <a:gd name="T55" fmla="*/ 75 h 102"/>
              <a:gd name="T56" fmla="*/ 24 w 95"/>
              <a:gd name="T57" fmla="*/ 100 h 102"/>
              <a:gd name="T58" fmla="*/ 21 w 95"/>
              <a:gd name="T59" fmla="*/ 102 h 102"/>
              <a:gd name="T60" fmla="*/ 19 w 95"/>
              <a:gd name="T61" fmla="*/ 99 h 102"/>
              <a:gd name="T62" fmla="*/ 26 w 95"/>
              <a:gd name="T63" fmla="*/ 75 h 102"/>
              <a:gd name="T64" fmla="*/ 4 w 95"/>
              <a:gd name="T65" fmla="*/ 75 h 102"/>
              <a:gd name="T66" fmla="*/ 0 w 95"/>
              <a:gd name="T67" fmla="*/ 71 h 102"/>
              <a:gd name="T68" fmla="*/ 0 w 95"/>
              <a:gd name="T69" fmla="*/ 71 h 102"/>
              <a:gd name="T70" fmla="*/ 0 w 95"/>
              <a:gd name="T71" fmla="*/ 16 h 102"/>
              <a:gd name="T72" fmla="*/ 4 w 95"/>
              <a:gd name="T73" fmla="*/ 12 h 102"/>
              <a:gd name="T74" fmla="*/ 25 w 95"/>
              <a:gd name="T75" fmla="*/ 64 h 102"/>
              <a:gd name="T76" fmla="*/ 25 w 95"/>
              <a:gd name="T77" fmla="*/ 64 h 102"/>
              <a:gd name="T78" fmla="*/ 71 w 95"/>
              <a:gd name="T79" fmla="*/ 64 h 102"/>
              <a:gd name="T80" fmla="*/ 73 w 95"/>
              <a:gd name="T81" fmla="*/ 61 h 102"/>
              <a:gd name="T82" fmla="*/ 71 w 95"/>
              <a:gd name="T83" fmla="*/ 59 h 102"/>
              <a:gd name="T84" fmla="*/ 25 w 95"/>
              <a:gd name="T85" fmla="*/ 59 h 102"/>
              <a:gd name="T86" fmla="*/ 22 w 95"/>
              <a:gd name="T87" fmla="*/ 61 h 102"/>
              <a:gd name="T88" fmla="*/ 25 w 95"/>
              <a:gd name="T89" fmla="*/ 64 h 102"/>
              <a:gd name="T90" fmla="*/ 87 w 95"/>
              <a:gd name="T91" fmla="*/ 20 h 102"/>
              <a:gd name="T92" fmla="*/ 87 w 95"/>
              <a:gd name="T93" fmla="*/ 20 h 102"/>
              <a:gd name="T94" fmla="*/ 8 w 95"/>
              <a:gd name="T95" fmla="*/ 20 h 102"/>
              <a:gd name="T96" fmla="*/ 8 w 95"/>
              <a:gd name="T97" fmla="*/ 67 h 102"/>
              <a:gd name="T98" fmla="*/ 87 w 95"/>
              <a:gd name="T99" fmla="*/ 67 h 102"/>
              <a:gd name="T100" fmla="*/ 87 w 95"/>
              <a:gd name="T101" fmla="*/ 2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102">
                <a:moveTo>
                  <a:pt x="4" y="12"/>
                </a:moveTo>
                <a:cubicBezTo>
                  <a:pt x="4" y="12"/>
                  <a:pt x="4" y="12"/>
                  <a:pt x="4" y="12"/>
                </a:cubicBezTo>
                <a:cubicBezTo>
                  <a:pt x="43" y="12"/>
                  <a:pt x="43" y="12"/>
                  <a:pt x="43" y="12"/>
                </a:cubicBezTo>
                <a:cubicBezTo>
                  <a:pt x="45" y="2"/>
                  <a:pt x="45" y="2"/>
                  <a:pt x="45" y="2"/>
                </a:cubicBezTo>
                <a:cubicBezTo>
                  <a:pt x="45" y="2"/>
                  <a:pt x="45" y="2"/>
                  <a:pt x="46" y="1"/>
                </a:cubicBezTo>
                <a:cubicBezTo>
                  <a:pt x="46" y="1"/>
                  <a:pt x="46" y="1"/>
                  <a:pt x="47" y="0"/>
                </a:cubicBezTo>
                <a:cubicBezTo>
                  <a:pt x="47" y="0"/>
                  <a:pt x="47" y="0"/>
                  <a:pt x="48" y="0"/>
                </a:cubicBezTo>
                <a:cubicBezTo>
                  <a:pt x="48" y="0"/>
                  <a:pt x="48" y="0"/>
                  <a:pt x="49" y="0"/>
                </a:cubicBezTo>
                <a:cubicBezTo>
                  <a:pt x="49" y="1"/>
                  <a:pt x="50" y="1"/>
                  <a:pt x="50" y="1"/>
                </a:cubicBezTo>
                <a:cubicBezTo>
                  <a:pt x="50" y="2"/>
                  <a:pt x="50" y="2"/>
                  <a:pt x="50" y="2"/>
                </a:cubicBezTo>
                <a:cubicBezTo>
                  <a:pt x="53" y="12"/>
                  <a:pt x="53" y="12"/>
                  <a:pt x="53" y="12"/>
                </a:cubicBezTo>
                <a:cubicBezTo>
                  <a:pt x="91" y="12"/>
                  <a:pt x="91" y="12"/>
                  <a:pt x="91" y="12"/>
                </a:cubicBezTo>
                <a:cubicBezTo>
                  <a:pt x="93" y="12"/>
                  <a:pt x="95" y="13"/>
                  <a:pt x="95" y="16"/>
                </a:cubicBezTo>
                <a:cubicBezTo>
                  <a:pt x="95" y="16"/>
                  <a:pt x="95" y="16"/>
                  <a:pt x="95" y="16"/>
                </a:cubicBezTo>
                <a:cubicBezTo>
                  <a:pt x="95" y="71"/>
                  <a:pt x="95" y="71"/>
                  <a:pt x="95" y="71"/>
                </a:cubicBezTo>
                <a:cubicBezTo>
                  <a:pt x="95" y="73"/>
                  <a:pt x="93" y="75"/>
                  <a:pt x="91" y="75"/>
                </a:cubicBezTo>
                <a:cubicBezTo>
                  <a:pt x="91" y="75"/>
                  <a:pt x="91" y="75"/>
                  <a:pt x="91" y="75"/>
                </a:cubicBezTo>
                <a:cubicBezTo>
                  <a:pt x="70" y="75"/>
                  <a:pt x="70" y="75"/>
                  <a:pt x="70" y="75"/>
                </a:cubicBezTo>
                <a:cubicBezTo>
                  <a:pt x="76" y="99"/>
                  <a:pt x="76" y="99"/>
                  <a:pt x="76" y="99"/>
                </a:cubicBezTo>
                <a:cubicBezTo>
                  <a:pt x="76" y="100"/>
                  <a:pt x="76" y="102"/>
                  <a:pt x="74" y="102"/>
                </a:cubicBezTo>
                <a:cubicBezTo>
                  <a:pt x="73" y="102"/>
                  <a:pt x="72" y="102"/>
                  <a:pt x="71" y="100"/>
                </a:cubicBezTo>
                <a:cubicBezTo>
                  <a:pt x="65" y="75"/>
                  <a:pt x="65" y="75"/>
                  <a:pt x="65" y="75"/>
                </a:cubicBezTo>
                <a:cubicBezTo>
                  <a:pt x="50" y="75"/>
                  <a:pt x="50" y="75"/>
                  <a:pt x="50" y="75"/>
                </a:cubicBezTo>
                <a:cubicBezTo>
                  <a:pt x="50" y="89"/>
                  <a:pt x="50" y="89"/>
                  <a:pt x="50" y="89"/>
                </a:cubicBezTo>
                <a:cubicBezTo>
                  <a:pt x="50" y="91"/>
                  <a:pt x="49" y="92"/>
                  <a:pt x="48" y="92"/>
                </a:cubicBezTo>
                <a:cubicBezTo>
                  <a:pt x="46" y="92"/>
                  <a:pt x="45" y="91"/>
                  <a:pt x="45" y="89"/>
                </a:cubicBezTo>
                <a:cubicBezTo>
                  <a:pt x="45" y="75"/>
                  <a:pt x="45" y="75"/>
                  <a:pt x="45" y="75"/>
                </a:cubicBezTo>
                <a:cubicBezTo>
                  <a:pt x="31" y="75"/>
                  <a:pt x="31" y="75"/>
                  <a:pt x="31" y="75"/>
                </a:cubicBezTo>
                <a:cubicBezTo>
                  <a:pt x="24" y="100"/>
                  <a:pt x="24" y="100"/>
                  <a:pt x="24" y="100"/>
                </a:cubicBezTo>
                <a:cubicBezTo>
                  <a:pt x="24" y="102"/>
                  <a:pt x="22" y="102"/>
                  <a:pt x="21" y="102"/>
                </a:cubicBezTo>
                <a:cubicBezTo>
                  <a:pt x="20" y="102"/>
                  <a:pt x="19" y="100"/>
                  <a:pt x="19" y="99"/>
                </a:cubicBezTo>
                <a:cubicBezTo>
                  <a:pt x="26" y="75"/>
                  <a:pt x="26" y="75"/>
                  <a:pt x="26" y="75"/>
                </a:cubicBezTo>
                <a:cubicBezTo>
                  <a:pt x="4" y="75"/>
                  <a:pt x="4" y="75"/>
                  <a:pt x="4" y="75"/>
                </a:cubicBezTo>
                <a:cubicBezTo>
                  <a:pt x="2" y="75"/>
                  <a:pt x="0" y="73"/>
                  <a:pt x="0" y="71"/>
                </a:cubicBezTo>
                <a:cubicBezTo>
                  <a:pt x="0" y="71"/>
                  <a:pt x="0" y="71"/>
                  <a:pt x="0" y="71"/>
                </a:cubicBezTo>
                <a:cubicBezTo>
                  <a:pt x="0" y="16"/>
                  <a:pt x="0" y="16"/>
                  <a:pt x="0" y="16"/>
                </a:cubicBezTo>
                <a:cubicBezTo>
                  <a:pt x="0" y="13"/>
                  <a:pt x="2" y="12"/>
                  <a:pt x="4" y="12"/>
                </a:cubicBezTo>
                <a:close/>
                <a:moveTo>
                  <a:pt x="25" y="64"/>
                </a:moveTo>
                <a:cubicBezTo>
                  <a:pt x="25" y="64"/>
                  <a:pt x="25" y="64"/>
                  <a:pt x="25" y="64"/>
                </a:cubicBezTo>
                <a:cubicBezTo>
                  <a:pt x="71" y="64"/>
                  <a:pt x="71" y="64"/>
                  <a:pt x="71" y="64"/>
                </a:cubicBezTo>
                <a:cubicBezTo>
                  <a:pt x="72" y="64"/>
                  <a:pt x="73" y="63"/>
                  <a:pt x="73" y="61"/>
                </a:cubicBezTo>
                <a:cubicBezTo>
                  <a:pt x="73" y="60"/>
                  <a:pt x="72" y="59"/>
                  <a:pt x="71" y="59"/>
                </a:cubicBezTo>
                <a:cubicBezTo>
                  <a:pt x="25" y="59"/>
                  <a:pt x="25" y="59"/>
                  <a:pt x="25" y="59"/>
                </a:cubicBezTo>
                <a:cubicBezTo>
                  <a:pt x="23" y="59"/>
                  <a:pt x="22" y="60"/>
                  <a:pt x="22" y="61"/>
                </a:cubicBezTo>
                <a:cubicBezTo>
                  <a:pt x="22" y="63"/>
                  <a:pt x="23" y="64"/>
                  <a:pt x="25" y="64"/>
                </a:cubicBezTo>
                <a:close/>
                <a:moveTo>
                  <a:pt x="87" y="20"/>
                </a:moveTo>
                <a:cubicBezTo>
                  <a:pt x="87" y="20"/>
                  <a:pt x="87" y="20"/>
                  <a:pt x="87" y="20"/>
                </a:cubicBezTo>
                <a:cubicBezTo>
                  <a:pt x="8" y="20"/>
                  <a:pt x="8" y="20"/>
                  <a:pt x="8" y="20"/>
                </a:cubicBezTo>
                <a:cubicBezTo>
                  <a:pt x="8" y="67"/>
                  <a:pt x="8" y="67"/>
                  <a:pt x="8" y="67"/>
                </a:cubicBezTo>
                <a:cubicBezTo>
                  <a:pt x="87" y="67"/>
                  <a:pt x="87" y="67"/>
                  <a:pt x="87" y="67"/>
                </a:cubicBezTo>
                <a:cubicBezTo>
                  <a:pt x="87" y="20"/>
                  <a:pt x="87" y="20"/>
                  <a:pt x="87" y="20"/>
                </a:cubicBezTo>
                <a:close/>
              </a:path>
            </a:pathLst>
          </a:custGeom>
          <a:solidFill>
            <a:schemeClr val="bg1"/>
          </a:solidFill>
          <a:ln>
            <a:noFill/>
          </a:ln>
          <a:extLst/>
        </p:spPr>
        <p:txBody>
          <a:bodyPr/>
          <a:lstStyle/>
          <a:p>
            <a:endParaRPr lang="zh-CN" altLang="en-US">
              <a:solidFill>
                <a:schemeClr val="bg1"/>
              </a:solidFill>
            </a:endParaRPr>
          </a:p>
        </p:txBody>
      </p:sp>
      <p:grpSp>
        <p:nvGrpSpPr>
          <p:cNvPr id="341" name="淘宝网Chenying0907出品 340"/>
          <p:cNvGrpSpPr/>
          <p:nvPr/>
        </p:nvGrpSpPr>
        <p:grpSpPr>
          <a:xfrm>
            <a:off x="4618279" y="3256734"/>
            <a:ext cx="942494" cy="1084308"/>
            <a:chOff x="4583113" y="3216275"/>
            <a:chExt cx="1012825" cy="1165225"/>
          </a:xfrm>
        </p:grpSpPr>
        <p:sp>
          <p:nvSpPr>
            <p:cNvPr id="342" name="淘宝网Chenying0907出品 7"/>
            <p:cNvSpPr>
              <a:spLocks/>
            </p:cNvSpPr>
            <p:nvPr/>
          </p:nvSpPr>
          <p:spPr bwMode="auto">
            <a:xfrm>
              <a:off x="4646002" y="3287714"/>
              <a:ext cx="888636" cy="1022348"/>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adFill flip="none" rotWithShape="1">
              <a:gsLst>
                <a:gs pos="90000">
                  <a:srgbClr val="108692"/>
                </a:gs>
                <a:gs pos="30000">
                  <a:srgbClr val="16B2C1"/>
                </a:gs>
              </a:gsLst>
              <a:lin ang="2700000" scaled="1"/>
              <a:tileRect/>
            </a:gradFill>
            <a:ln w="25400">
              <a:gradFill>
                <a:gsLst>
                  <a:gs pos="0">
                    <a:srgbClr val="108692"/>
                  </a:gs>
                  <a:gs pos="100000">
                    <a:srgbClr val="16B2C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55" name="淘宝网Chenying0907出品 8"/>
            <p:cNvSpPr>
              <a:spLocks/>
            </p:cNvSpPr>
            <p:nvPr/>
          </p:nvSpPr>
          <p:spPr bwMode="auto">
            <a:xfrm>
              <a:off x="4583113" y="3216275"/>
              <a:ext cx="1012825" cy="1165225"/>
            </a:xfrm>
            <a:custGeom>
              <a:avLst/>
              <a:gdLst>
                <a:gd name="T0" fmla="*/ 638 w 638"/>
                <a:gd name="T1" fmla="*/ 552 h 734"/>
                <a:gd name="T2" fmla="*/ 638 w 638"/>
                <a:gd name="T3" fmla="*/ 183 h 734"/>
                <a:gd name="T4" fmla="*/ 319 w 638"/>
                <a:gd name="T5" fmla="*/ 0 h 734"/>
                <a:gd name="T6" fmla="*/ 0 w 638"/>
                <a:gd name="T7" fmla="*/ 183 h 734"/>
                <a:gd name="T8" fmla="*/ 0 w 638"/>
                <a:gd name="T9" fmla="*/ 552 h 734"/>
                <a:gd name="T10" fmla="*/ 319 w 638"/>
                <a:gd name="T11" fmla="*/ 734 h 734"/>
                <a:gd name="T12" fmla="*/ 638 w 638"/>
                <a:gd name="T13" fmla="*/ 552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2"/>
                  </a:moveTo>
                  <a:lnTo>
                    <a:pt x="638" y="183"/>
                  </a:lnTo>
                  <a:lnTo>
                    <a:pt x="319" y="0"/>
                  </a:lnTo>
                  <a:lnTo>
                    <a:pt x="0" y="183"/>
                  </a:lnTo>
                  <a:lnTo>
                    <a:pt x="0" y="552"/>
                  </a:lnTo>
                  <a:lnTo>
                    <a:pt x="319" y="734"/>
                  </a:lnTo>
                  <a:lnTo>
                    <a:pt x="638" y="552"/>
                  </a:lnTo>
                  <a:close/>
                </a:path>
              </a:pathLst>
            </a:custGeom>
            <a:gradFill flip="none" rotWithShape="1">
              <a:gsLst>
                <a:gs pos="90000">
                  <a:schemeClr val="accent5">
                    <a:lumMod val="75000"/>
                  </a:schemeClr>
                </a:gs>
                <a:gs pos="30000">
                  <a:schemeClr val="accent5"/>
                </a:gs>
              </a:gsLst>
              <a:lin ang="2700000" scaled="1"/>
              <a:tileRect/>
            </a:gradFill>
            <a:ln w="25400">
              <a:gradFill>
                <a:gsLst>
                  <a:gs pos="0">
                    <a:schemeClr val="accent5">
                      <a:lumMod val="75000"/>
                    </a:schemeClr>
                  </a:gs>
                  <a:gs pos="100000">
                    <a:schemeClr val="accent5"/>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356" name="淘宝网Chenying0907出品 355"/>
          <p:cNvGrpSpPr/>
          <p:nvPr/>
        </p:nvGrpSpPr>
        <p:grpSpPr>
          <a:xfrm>
            <a:off x="3580054" y="3256734"/>
            <a:ext cx="942494" cy="1084308"/>
            <a:chOff x="3544888" y="3216275"/>
            <a:chExt cx="1012825" cy="1165225"/>
          </a:xfrm>
        </p:grpSpPr>
        <p:sp>
          <p:nvSpPr>
            <p:cNvPr id="357" name="淘宝网Chenying0907出品 7"/>
            <p:cNvSpPr>
              <a:spLocks/>
            </p:cNvSpPr>
            <p:nvPr/>
          </p:nvSpPr>
          <p:spPr bwMode="auto">
            <a:xfrm>
              <a:off x="3610952" y="3287714"/>
              <a:ext cx="888636" cy="1022348"/>
            </a:xfrm>
            <a:custGeom>
              <a:avLst/>
              <a:gdLst>
                <a:gd name="T0" fmla="*/ 638 w 638"/>
                <a:gd name="T1" fmla="*/ 551 h 734"/>
                <a:gd name="T2" fmla="*/ 638 w 638"/>
                <a:gd name="T3" fmla="*/ 182 h 734"/>
                <a:gd name="T4" fmla="*/ 319 w 638"/>
                <a:gd name="T5" fmla="*/ 0 h 734"/>
                <a:gd name="T6" fmla="*/ 0 w 638"/>
                <a:gd name="T7" fmla="*/ 182 h 734"/>
                <a:gd name="T8" fmla="*/ 0 w 638"/>
                <a:gd name="T9" fmla="*/ 551 h 734"/>
                <a:gd name="T10" fmla="*/ 319 w 638"/>
                <a:gd name="T11" fmla="*/ 734 h 734"/>
                <a:gd name="T12" fmla="*/ 638 w 638"/>
                <a:gd name="T13" fmla="*/ 551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1"/>
                  </a:moveTo>
                  <a:lnTo>
                    <a:pt x="638" y="182"/>
                  </a:lnTo>
                  <a:lnTo>
                    <a:pt x="319" y="0"/>
                  </a:lnTo>
                  <a:lnTo>
                    <a:pt x="0" y="182"/>
                  </a:lnTo>
                  <a:lnTo>
                    <a:pt x="0" y="551"/>
                  </a:lnTo>
                  <a:lnTo>
                    <a:pt x="319" y="734"/>
                  </a:lnTo>
                  <a:lnTo>
                    <a:pt x="638" y="551"/>
                  </a:lnTo>
                  <a:close/>
                </a:path>
              </a:pathLst>
            </a:custGeom>
            <a:gradFill flip="none" rotWithShape="1">
              <a:gsLst>
                <a:gs pos="90000">
                  <a:srgbClr val="89A13D"/>
                </a:gs>
                <a:gs pos="30000">
                  <a:srgbClr val="B2D138"/>
                </a:gs>
              </a:gsLst>
              <a:lin ang="2700000" scaled="1"/>
              <a:tileRect/>
            </a:gradFill>
            <a:ln w="25400">
              <a:gradFill>
                <a:gsLst>
                  <a:gs pos="0">
                    <a:srgbClr val="89A13D"/>
                  </a:gs>
                  <a:gs pos="100000">
                    <a:srgbClr val="B2D138"/>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58" name="淘宝网Chenying0907出品 9"/>
            <p:cNvSpPr>
              <a:spLocks/>
            </p:cNvSpPr>
            <p:nvPr/>
          </p:nvSpPr>
          <p:spPr bwMode="auto">
            <a:xfrm>
              <a:off x="3544888" y="3216275"/>
              <a:ext cx="1012825" cy="1165225"/>
            </a:xfrm>
            <a:custGeom>
              <a:avLst/>
              <a:gdLst>
                <a:gd name="T0" fmla="*/ 638 w 638"/>
                <a:gd name="T1" fmla="*/ 552 h 734"/>
                <a:gd name="T2" fmla="*/ 638 w 638"/>
                <a:gd name="T3" fmla="*/ 183 h 734"/>
                <a:gd name="T4" fmla="*/ 319 w 638"/>
                <a:gd name="T5" fmla="*/ 0 h 734"/>
                <a:gd name="T6" fmla="*/ 0 w 638"/>
                <a:gd name="T7" fmla="*/ 183 h 734"/>
                <a:gd name="T8" fmla="*/ 0 w 638"/>
                <a:gd name="T9" fmla="*/ 552 h 734"/>
                <a:gd name="T10" fmla="*/ 319 w 638"/>
                <a:gd name="T11" fmla="*/ 734 h 734"/>
                <a:gd name="T12" fmla="*/ 638 w 638"/>
                <a:gd name="T13" fmla="*/ 552 h 734"/>
              </a:gdLst>
              <a:ahLst/>
              <a:cxnLst>
                <a:cxn ang="0">
                  <a:pos x="T0" y="T1"/>
                </a:cxn>
                <a:cxn ang="0">
                  <a:pos x="T2" y="T3"/>
                </a:cxn>
                <a:cxn ang="0">
                  <a:pos x="T4" y="T5"/>
                </a:cxn>
                <a:cxn ang="0">
                  <a:pos x="T6" y="T7"/>
                </a:cxn>
                <a:cxn ang="0">
                  <a:pos x="T8" y="T9"/>
                </a:cxn>
                <a:cxn ang="0">
                  <a:pos x="T10" y="T11"/>
                </a:cxn>
                <a:cxn ang="0">
                  <a:pos x="T12" y="T13"/>
                </a:cxn>
              </a:cxnLst>
              <a:rect l="0" t="0" r="r" b="b"/>
              <a:pathLst>
                <a:path w="638" h="734">
                  <a:moveTo>
                    <a:pt x="638" y="552"/>
                  </a:moveTo>
                  <a:lnTo>
                    <a:pt x="638" y="183"/>
                  </a:lnTo>
                  <a:lnTo>
                    <a:pt x="319" y="0"/>
                  </a:lnTo>
                  <a:lnTo>
                    <a:pt x="0" y="183"/>
                  </a:lnTo>
                  <a:lnTo>
                    <a:pt x="0" y="552"/>
                  </a:lnTo>
                  <a:lnTo>
                    <a:pt x="319" y="734"/>
                  </a:lnTo>
                  <a:lnTo>
                    <a:pt x="638" y="552"/>
                  </a:lnTo>
                  <a:close/>
                </a:path>
              </a:pathLst>
            </a:cu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359" name="淘宝网Chenying0907出品 28"/>
          <p:cNvSpPr>
            <a:spLocks noEditPoints="1"/>
          </p:cNvSpPr>
          <p:nvPr/>
        </p:nvSpPr>
        <p:spPr bwMode="auto">
          <a:xfrm>
            <a:off x="4962525" y="3598863"/>
            <a:ext cx="280988" cy="352425"/>
          </a:xfrm>
          <a:custGeom>
            <a:avLst/>
            <a:gdLst>
              <a:gd name="T0" fmla="*/ 62 w 84"/>
              <a:gd name="T1" fmla="*/ 60 h 106"/>
              <a:gd name="T2" fmla="*/ 55 w 84"/>
              <a:gd name="T3" fmla="*/ 96 h 106"/>
              <a:gd name="T4" fmla="*/ 80 w 84"/>
              <a:gd name="T5" fmla="*/ 98 h 106"/>
              <a:gd name="T6" fmla="*/ 80 w 84"/>
              <a:gd name="T7" fmla="*/ 106 h 106"/>
              <a:gd name="T8" fmla="*/ 0 w 84"/>
              <a:gd name="T9" fmla="*/ 102 h 106"/>
              <a:gd name="T10" fmla="*/ 30 w 84"/>
              <a:gd name="T11" fmla="*/ 98 h 106"/>
              <a:gd name="T12" fmla="*/ 49 w 84"/>
              <a:gd name="T13" fmla="*/ 91 h 106"/>
              <a:gd name="T14" fmla="*/ 6 w 84"/>
              <a:gd name="T15" fmla="*/ 88 h 106"/>
              <a:gd name="T16" fmla="*/ 6 w 84"/>
              <a:gd name="T17" fmla="*/ 83 h 106"/>
              <a:gd name="T18" fmla="*/ 56 w 84"/>
              <a:gd name="T19" fmla="*/ 72 h 106"/>
              <a:gd name="T20" fmla="*/ 50 w 84"/>
              <a:gd name="T21" fmla="*/ 55 h 106"/>
              <a:gd name="T22" fmla="*/ 42 w 84"/>
              <a:gd name="T23" fmla="*/ 56 h 106"/>
              <a:gd name="T24" fmla="*/ 32 w 84"/>
              <a:gd name="T25" fmla="*/ 68 h 106"/>
              <a:gd name="T26" fmla="*/ 28 w 84"/>
              <a:gd name="T27" fmla="*/ 70 h 106"/>
              <a:gd name="T28" fmla="*/ 14 w 84"/>
              <a:gd name="T29" fmla="*/ 65 h 106"/>
              <a:gd name="T30" fmla="*/ 16 w 84"/>
              <a:gd name="T31" fmla="*/ 58 h 106"/>
              <a:gd name="T32" fmla="*/ 13 w 84"/>
              <a:gd name="T33" fmla="*/ 54 h 106"/>
              <a:gd name="T34" fmla="*/ 38 w 84"/>
              <a:gd name="T35" fmla="*/ 15 h 106"/>
              <a:gd name="T36" fmla="*/ 40 w 84"/>
              <a:gd name="T37" fmla="*/ 16 h 106"/>
              <a:gd name="T38" fmla="*/ 41 w 84"/>
              <a:gd name="T39" fmla="*/ 9 h 106"/>
              <a:gd name="T40" fmla="*/ 45 w 84"/>
              <a:gd name="T41" fmla="*/ 2 h 106"/>
              <a:gd name="T42" fmla="*/ 66 w 84"/>
              <a:gd name="T43" fmla="*/ 18 h 106"/>
              <a:gd name="T44" fmla="*/ 58 w 84"/>
              <a:gd name="T45" fmla="*/ 18 h 106"/>
              <a:gd name="T46" fmla="*/ 57 w 84"/>
              <a:gd name="T47" fmla="*/ 26 h 106"/>
              <a:gd name="T48" fmla="*/ 52 w 84"/>
              <a:gd name="T49" fmla="*/ 38 h 106"/>
              <a:gd name="T50" fmla="*/ 55 w 84"/>
              <a:gd name="T51" fmla="*/ 49 h 106"/>
              <a:gd name="T52" fmla="*/ 54 w 84"/>
              <a:gd name="T53" fmla="*/ 16 h 106"/>
              <a:gd name="T54" fmla="*/ 44 w 84"/>
              <a:gd name="T55" fmla="*/ 19 h 106"/>
              <a:gd name="T56" fmla="*/ 54 w 84"/>
              <a:gd name="T57" fmla="*/ 16 h 106"/>
              <a:gd name="T58" fmla="*/ 48 w 84"/>
              <a:gd name="T59" fmla="*/ 35 h 106"/>
              <a:gd name="T60" fmla="*/ 37 w 84"/>
              <a:gd name="T61" fmla="*/ 20 h 106"/>
              <a:gd name="T62" fmla="*/ 33 w 84"/>
              <a:gd name="T63" fmla="*/ 62 h 106"/>
              <a:gd name="T64" fmla="*/ 34 w 84"/>
              <a:gd name="T65" fmla="*/ 46 h 106"/>
              <a:gd name="T66" fmla="*/ 37 w 84"/>
              <a:gd name="T67" fmla="*/ 38 h 106"/>
              <a:gd name="T68" fmla="*/ 49 w 84"/>
              <a:gd name="T69" fmla="*/ 42 h 106"/>
              <a:gd name="T70" fmla="*/ 40 w 84"/>
              <a:gd name="T71" fmla="*/ 42 h 106"/>
              <a:gd name="T72" fmla="*/ 40 w 84"/>
              <a:gd name="T73" fmla="*/ 42 h 106"/>
              <a:gd name="T74" fmla="*/ 45 w 84"/>
              <a:gd name="T75" fmla="*/ 52 h 106"/>
              <a:gd name="T76" fmla="*/ 49 w 84"/>
              <a:gd name="T77" fmla="*/ 50 h 106"/>
              <a:gd name="T78" fmla="*/ 49 w 84"/>
              <a:gd name="T79" fmla="*/ 42 h 106"/>
              <a:gd name="T80" fmla="*/ 20 w 84"/>
              <a:gd name="T81" fmla="*/ 61 h 106"/>
              <a:gd name="T82" fmla="*/ 19 w 84"/>
              <a:gd name="T83" fmla="*/ 62 h 106"/>
              <a:gd name="T84" fmla="*/ 26 w 84"/>
              <a:gd name="T85" fmla="*/ 6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106">
                <a:moveTo>
                  <a:pt x="55" y="49"/>
                </a:moveTo>
                <a:cubicBezTo>
                  <a:pt x="58" y="52"/>
                  <a:pt x="61" y="56"/>
                  <a:pt x="62" y="60"/>
                </a:cubicBezTo>
                <a:cubicBezTo>
                  <a:pt x="64" y="63"/>
                  <a:pt x="65" y="68"/>
                  <a:pt x="65" y="72"/>
                </a:cubicBezTo>
                <a:cubicBezTo>
                  <a:pt x="65" y="82"/>
                  <a:pt x="61" y="90"/>
                  <a:pt x="55" y="96"/>
                </a:cubicBezTo>
                <a:cubicBezTo>
                  <a:pt x="54" y="97"/>
                  <a:pt x="53" y="98"/>
                  <a:pt x="53" y="98"/>
                </a:cubicBezTo>
                <a:cubicBezTo>
                  <a:pt x="80" y="98"/>
                  <a:pt x="80" y="98"/>
                  <a:pt x="80" y="98"/>
                </a:cubicBezTo>
                <a:cubicBezTo>
                  <a:pt x="82" y="98"/>
                  <a:pt x="84" y="100"/>
                  <a:pt x="84" y="102"/>
                </a:cubicBezTo>
                <a:cubicBezTo>
                  <a:pt x="84" y="104"/>
                  <a:pt x="82" y="106"/>
                  <a:pt x="80" y="106"/>
                </a:cubicBezTo>
                <a:cubicBezTo>
                  <a:pt x="54" y="106"/>
                  <a:pt x="29" y="106"/>
                  <a:pt x="4" y="106"/>
                </a:cubicBezTo>
                <a:cubicBezTo>
                  <a:pt x="2" y="106"/>
                  <a:pt x="0" y="104"/>
                  <a:pt x="0" y="102"/>
                </a:cubicBezTo>
                <a:cubicBezTo>
                  <a:pt x="0" y="100"/>
                  <a:pt x="2" y="98"/>
                  <a:pt x="4" y="98"/>
                </a:cubicBezTo>
                <a:cubicBezTo>
                  <a:pt x="30" y="98"/>
                  <a:pt x="30" y="98"/>
                  <a:pt x="30" y="98"/>
                </a:cubicBezTo>
                <a:cubicBezTo>
                  <a:pt x="31" y="98"/>
                  <a:pt x="31" y="98"/>
                  <a:pt x="31" y="98"/>
                </a:cubicBezTo>
                <a:cubicBezTo>
                  <a:pt x="38" y="98"/>
                  <a:pt x="44" y="95"/>
                  <a:pt x="49" y="91"/>
                </a:cubicBezTo>
                <a:cubicBezTo>
                  <a:pt x="50" y="90"/>
                  <a:pt x="50" y="89"/>
                  <a:pt x="51" y="88"/>
                </a:cubicBezTo>
                <a:cubicBezTo>
                  <a:pt x="6" y="88"/>
                  <a:pt x="6" y="88"/>
                  <a:pt x="6" y="88"/>
                </a:cubicBezTo>
                <a:cubicBezTo>
                  <a:pt x="5" y="88"/>
                  <a:pt x="4" y="87"/>
                  <a:pt x="4" y="86"/>
                </a:cubicBezTo>
                <a:cubicBezTo>
                  <a:pt x="4" y="85"/>
                  <a:pt x="5" y="83"/>
                  <a:pt x="6" y="83"/>
                </a:cubicBezTo>
                <a:cubicBezTo>
                  <a:pt x="54" y="83"/>
                  <a:pt x="54" y="83"/>
                  <a:pt x="54" y="83"/>
                </a:cubicBezTo>
                <a:cubicBezTo>
                  <a:pt x="56" y="80"/>
                  <a:pt x="56" y="76"/>
                  <a:pt x="56" y="72"/>
                </a:cubicBezTo>
                <a:cubicBezTo>
                  <a:pt x="56" y="69"/>
                  <a:pt x="56" y="66"/>
                  <a:pt x="55" y="63"/>
                </a:cubicBezTo>
                <a:cubicBezTo>
                  <a:pt x="54" y="60"/>
                  <a:pt x="52" y="58"/>
                  <a:pt x="50" y="55"/>
                </a:cubicBezTo>
                <a:cubicBezTo>
                  <a:pt x="49" y="56"/>
                  <a:pt x="47" y="57"/>
                  <a:pt x="45" y="57"/>
                </a:cubicBezTo>
                <a:cubicBezTo>
                  <a:pt x="44" y="57"/>
                  <a:pt x="43" y="57"/>
                  <a:pt x="42" y="56"/>
                </a:cubicBezTo>
                <a:cubicBezTo>
                  <a:pt x="35" y="67"/>
                  <a:pt x="35" y="67"/>
                  <a:pt x="35" y="67"/>
                </a:cubicBezTo>
                <a:cubicBezTo>
                  <a:pt x="35" y="68"/>
                  <a:pt x="33" y="68"/>
                  <a:pt x="32" y="68"/>
                </a:cubicBezTo>
                <a:cubicBezTo>
                  <a:pt x="30" y="66"/>
                  <a:pt x="30" y="66"/>
                  <a:pt x="30" y="66"/>
                </a:cubicBezTo>
                <a:cubicBezTo>
                  <a:pt x="28" y="70"/>
                  <a:pt x="28" y="70"/>
                  <a:pt x="28" y="70"/>
                </a:cubicBezTo>
                <a:cubicBezTo>
                  <a:pt x="27" y="71"/>
                  <a:pt x="25" y="72"/>
                  <a:pt x="24" y="71"/>
                </a:cubicBezTo>
                <a:cubicBezTo>
                  <a:pt x="14" y="65"/>
                  <a:pt x="14" y="65"/>
                  <a:pt x="14" y="65"/>
                </a:cubicBezTo>
                <a:cubicBezTo>
                  <a:pt x="13" y="65"/>
                  <a:pt x="13" y="63"/>
                  <a:pt x="14" y="62"/>
                </a:cubicBezTo>
                <a:cubicBezTo>
                  <a:pt x="16" y="58"/>
                  <a:pt x="16" y="58"/>
                  <a:pt x="16" y="58"/>
                </a:cubicBezTo>
                <a:cubicBezTo>
                  <a:pt x="13" y="57"/>
                  <a:pt x="13" y="57"/>
                  <a:pt x="13" y="57"/>
                </a:cubicBezTo>
                <a:cubicBezTo>
                  <a:pt x="12" y="56"/>
                  <a:pt x="12" y="55"/>
                  <a:pt x="13" y="54"/>
                </a:cubicBezTo>
                <a:cubicBezTo>
                  <a:pt x="34" y="16"/>
                  <a:pt x="34" y="16"/>
                  <a:pt x="34" y="16"/>
                </a:cubicBezTo>
                <a:cubicBezTo>
                  <a:pt x="35" y="15"/>
                  <a:pt x="37" y="14"/>
                  <a:pt x="38" y="15"/>
                </a:cubicBezTo>
                <a:cubicBezTo>
                  <a:pt x="38" y="15"/>
                  <a:pt x="38" y="15"/>
                  <a:pt x="38" y="15"/>
                </a:cubicBezTo>
                <a:cubicBezTo>
                  <a:pt x="40" y="16"/>
                  <a:pt x="40" y="16"/>
                  <a:pt x="40" y="16"/>
                </a:cubicBezTo>
                <a:cubicBezTo>
                  <a:pt x="44" y="10"/>
                  <a:pt x="44" y="10"/>
                  <a:pt x="44" y="10"/>
                </a:cubicBezTo>
                <a:cubicBezTo>
                  <a:pt x="41" y="9"/>
                  <a:pt x="41" y="9"/>
                  <a:pt x="41" y="9"/>
                </a:cubicBezTo>
                <a:cubicBezTo>
                  <a:pt x="39" y="7"/>
                  <a:pt x="39" y="5"/>
                  <a:pt x="40" y="3"/>
                </a:cubicBezTo>
                <a:cubicBezTo>
                  <a:pt x="41" y="1"/>
                  <a:pt x="43" y="0"/>
                  <a:pt x="45" y="2"/>
                </a:cubicBezTo>
                <a:cubicBezTo>
                  <a:pt x="52" y="5"/>
                  <a:pt x="58" y="9"/>
                  <a:pt x="64" y="12"/>
                </a:cubicBezTo>
                <a:cubicBezTo>
                  <a:pt x="66" y="13"/>
                  <a:pt x="67" y="16"/>
                  <a:pt x="66" y="18"/>
                </a:cubicBezTo>
                <a:cubicBezTo>
                  <a:pt x="64" y="20"/>
                  <a:pt x="62" y="21"/>
                  <a:pt x="60" y="19"/>
                </a:cubicBezTo>
                <a:cubicBezTo>
                  <a:pt x="58" y="18"/>
                  <a:pt x="58" y="18"/>
                  <a:pt x="58" y="18"/>
                </a:cubicBezTo>
                <a:cubicBezTo>
                  <a:pt x="54" y="24"/>
                  <a:pt x="54" y="24"/>
                  <a:pt x="54" y="24"/>
                </a:cubicBezTo>
                <a:cubicBezTo>
                  <a:pt x="57" y="26"/>
                  <a:pt x="57" y="26"/>
                  <a:pt x="57" y="26"/>
                </a:cubicBezTo>
                <a:cubicBezTo>
                  <a:pt x="58" y="26"/>
                  <a:pt x="58" y="28"/>
                  <a:pt x="57" y="29"/>
                </a:cubicBezTo>
                <a:cubicBezTo>
                  <a:pt x="52" y="38"/>
                  <a:pt x="52" y="38"/>
                  <a:pt x="52" y="38"/>
                </a:cubicBezTo>
                <a:cubicBezTo>
                  <a:pt x="55" y="40"/>
                  <a:pt x="56" y="43"/>
                  <a:pt x="56" y="46"/>
                </a:cubicBezTo>
                <a:cubicBezTo>
                  <a:pt x="56" y="47"/>
                  <a:pt x="56" y="48"/>
                  <a:pt x="55" y="49"/>
                </a:cubicBezTo>
                <a:close/>
                <a:moveTo>
                  <a:pt x="54" y="16"/>
                </a:moveTo>
                <a:cubicBezTo>
                  <a:pt x="54" y="16"/>
                  <a:pt x="54" y="16"/>
                  <a:pt x="54" y="16"/>
                </a:cubicBezTo>
                <a:cubicBezTo>
                  <a:pt x="52" y="15"/>
                  <a:pt x="50" y="13"/>
                  <a:pt x="48" y="12"/>
                </a:cubicBezTo>
                <a:cubicBezTo>
                  <a:pt x="44" y="19"/>
                  <a:pt x="44" y="19"/>
                  <a:pt x="44" y="19"/>
                </a:cubicBezTo>
                <a:cubicBezTo>
                  <a:pt x="50" y="22"/>
                  <a:pt x="50" y="22"/>
                  <a:pt x="50" y="22"/>
                </a:cubicBezTo>
                <a:cubicBezTo>
                  <a:pt x="54" y="16"/>
                  <a:pt x="54" y="16"/>
                  <a:pt x="54" y="16"/>
                </a:cubicBezTo>
                <a:close/>
                <a:moveTo>
                  <a:pt x="48" y="35"/>
                </a:moveTo>
                <a:cubicBezTo>
                  <a:pt x="48" y="35"/>
                  <a:pt x="48" y="35"/>
                  <a:pt x="48" y="35"/>
                </a:cubicBezTo>
                <a:cubicBezTo>
                  <a:pt x="52" y="29"/>
                  <a:pt x="52" y="29"/>
                  <a:pt x="52" y="29"/>
                </a:cubicBezTo>
                <a:cubicBezTo>
                  <a:pt x="47" y="26"/>
                  <a:pt x="42" y="23"/>
                  <a:pt x="37" y="20"/>
                </a:cubicBezTo>
                <a:cubicBezTo>
                  <a:pt x="18" y="54"/>
                  <a:pt x="18" y="54"/>
                  <a:pt x="18" y="54"/>
                </a:cubicBezTo>
                <a:cubicBezTo>
                  <a:pt x="23" y="57"/>
                  <a:pt x="28" y="60"/>
                  <a:pt x="33" y="62"/>
                </a:cubicBezTo>
                <a:cubicBezTo>
                  <a:pt x="37" y="54"/>
                  <a:pt x="37" y="54"/>
                  <a:pt x="37" y="54"/>
                </a:cubicBezTo>
                <a:cubicBezTo>
                  <a:pt x="35" y="52"/>
                  <a:pt x="34" y="49"/>
                  <a:pt x="34" y="46"/>
                </a:cubicBezTo>
                <a:cubicBezTo>
                  <a:pt x="34" y="43"/>
                  <a:pt x="35" y="40"/>
                  <a:pt x="37" y="38"/>
                </a:cubicBezTo>
                <a:cubicBezTo>
                  <a:pt x="37" y="38"/>
                  <a:pt x="37" y="38"/>
                  <a:pt x="37" y="38"/>
                </a:cubicBezTo>
                <a:cubicBezTo>
                  <a:pt x="40" y="35"/>
                  <a:pt x="44" y="34"/>
                  <a:pt x="48" y="35"/>
                </a:cubicBezTo>
                <a:close/>
                <a:moveTo>
                  <a:pt x="49" y="42"/>
                </a:moveTo>
                <a:cubicBezTo>
                  <a:pt x="49" y="42"/>
                  <a:pt x="49" y="42"/>
                  <a:pt x="49" y="42"/>
                </a:cubicBezTo>
                <a:cubicBezTo>
                  <a:pt x="47" y="39"/>
                  <a:pt x="43" y="39"/>
                  <a:pt x="40" y="42"/>
                </a:cubicBezTo>
                <a:cubicBezTo>
                  <a:pt x="40" y="41"/>
                  <a:pt x="40" y="41"/>
                  <a:pt x="40" y="41"/>
                </a:cubicBezTo>
                <a:cubicBezTo>
                  <a:pt x="40" y="42"/>
                  <a:pt x="40" y="42"/>
                  <a:pt x="40" y="42"/>
                </a:cubicBezTo>
                <a:cubicBezTo>
                  <a:pt x="39" y="43"/>
                  <a:pt x="39" y="44"/>
                  <a:pt x="39" y="46"/>
                </a:cubicBezTo>
                <a:cubicBezTo>
                  <a:pt x="39" y="49"/>
                  <a:pt x="41" y="52"/>
                  <a:pt x="45" y="52"/>
                </a:cubicBezTo>
                <a:cubicBezTo>
                  <a:pt x="47" y="52"/>
                  <a:pt x="48" y="51"/>
                  <a:pt x="49" y="50"/>
                </a:cubicBezTo>
                <a:cubicBezTo>
                  <a:pt x="49" y="50"/>
                  <a:pt x="49" y="50"/>
                  <a:pt x="49" y="50"/>
                </a:cubicBezTo>
                <a:cubicBezTo>
                  <a:pt x="50" y="49"/>
                  <a:pt x="51" y="48"/>
                  <a:pt x="51" y="46"/>
                </a:cubicBezTo>
                <a:cubicBezTo>
                  <a:pt x="51" y="44"/>
                  <a:pt x="50" y="43"/>
                  <a:pt x="49" y="42"/>
                </a:cubicBezTo>
                <a:cubicBezTo>
                  <a:pt x="49" y="42"/>
                  <a:pt x="49" y="42"/>
                  <a:pt x="49" y="42"/>
                </a:cubicBezTo>
                <a:close/>
                <a:moveTo>
                  <a:pt x="20" y="61"/>
                </a:moveTo>
                <a:cubicBezTo>
                  <a:pt x="20" y="61"/>
                  <a:pt x="20" y="61"/>
                  <a:pt x="20" y="61"/>
                </a:cubicBezTo>
                <a:cubicBezTo>
                  <a:pt x="19" y="62"/>
                  <a:pt x="19" y="62"/>
                  <a:pt x="19" y="62"/>
                </a:cubicBezTo>
                <a:cubicBezTo>
                  <a:pt x="25" y="66"/>
                  <a:pt x="25" y="66"/>
                  <a:pt x="25" y="66"/>
                </a:cubicBezTo>
                <a:cubicBezTo>
                  <a:pt x="26" y="64"/>
                  <a:pt x="26" y="64"/>
                  <a:pt x="26" y="64"/>
                </a:cubicBezTo>
                <a:cubicBezTo>
                  <a:pt x="20" y="61"/>
                  <a:pt x="20" y="61"/>
                  <a:pt x="20" y="61"/>
                </a:cubicBezTo>
                <a:close/>
              </a:path>
            </a:pathLst>
          </a:custGeom>
          <a:solidFill>
            <a:schemeClr val="bg1"/>
          </a:solidFill>
          <a:ln>
            <a:noFill/>
          </a:ln>
          <a:extLst/>
        </p:spPr>
        <p:txBody>
          <a:bodyPr/>
          <a:lstStyle/>
          <a:p>
            <a:endParaRPr lang="zh-CN" altLang="en-US">
              <a:solidFill>
                <a:schemeClr val="bg1"/>
              </a:solidFill>
            </a:endParaRPr>
          </a:p>
        </p:txBody>
      </p:sp>
      <p:sp>
        <p:nvSpPr>
          <p:cNvPr id="360" name="淘宝网Chenying0907出品 29"/>
          <p:cNvSpPr>
            <a:spLocks noEditPoints="1"/>
          </p:cNvSpPr>
          <p:nvPr/>
        </p:nvSpPr>
        <p:spPr bwMode="auto">
          <a:xfrm>
            <a:off x="3930650" y="3625850"/>
            <a:ext cx="239713" cy="346075"/>
          </a:xfrm>
          <a:custGeom>
            <a:avLst/>
            <a:gdLst>
              <a:gd name="T0" fmla="*/ 2 w 72"/>
              <a:gd name="T1" fmla="*/ 71 h 104"/>
              <a:gd name="T2" fmla="*/ 14 w 72"/>
              <a:gd name="T3" fmla="*/ 69 h 104"/>
              <a:gd name="T4" fmla="*/ 23 w 72"/>
              <a:gd name="T5" fmla="*/ 44 h 104"/>
              <a:gd name="T6" fmla="*/ 23 w 72"/>
              <a:gd name="T7" fmla="*/ 44 h 104"/>
              <a:gd name="T8" fmla="*/ 23 w 72"/>
              <a:gd name="T9" fmla="*/ 17 h 104"/>
              <a:gd name="T10" fmla="*/ 32 w 72"/>
              <a:gd name="T11" fmla="*/ 13 h 104"/>
              <a:gd name="T12" fmla="*/ 36 w 72"/>
              <a:gd name="T13" fmla="*/ 0 h 104"/>
              <a:gd name="T14" fmla="*/ 40 w 72"/>
              <a:gd name="T15" fmla="*/ 13 h 104"/>
              <a:gd name="T16" fmla="*/ 55 w 72"/>
              <a:gd name="T17" fmla="*/ 31 h 104"/>
              <a:gd name="T18" fmla="*/ 49 w 72"/>
              <a:gd name="T19" fmla="*/ 44 h 104"/>
              <a:gd name="T20" fmla="*/ 58 w 72"/>
              <a:gd name="T21" fmla="*/ 69 h 104"/>
              <a:gd name="T22" fmla="*/ 70 w 72"/>
              <a:gd name="T23" fmla="*/ 71 h 104"/>
              <a:gd name="T24" fmla="*/ 61 w 72"/>
              <a:gd name="T25" fmla="*/ 74 h 104"/>
              <a:gd name="T26" fmla="*/ 69 w 72"/>
              <a:gd name="T27" fmla="*/ 95 h 104"/>
              <a:gd name="T28" fmla="*/ 72 w 72"/>
              <a:gd name="T29" fmla="*/ 100 h 104"/>
              <a:gd name="T30" fmla="*/ 67 w 72"/>
              <a:gd name="T31" fmla="*/ 102 h 104"/>
              <a:gd name="T32" fmla="*/ 65 w 72"/>
              <a:gd name="T33" fmla="*/ 97 h 104"/>
              <a:gd name="T34" fmla="*/ 52 w 72"/>
              <a:gd name="T35" fmla="*/ 74 h 104"/>
              <a:gd name="T36" fmla="*/ 40 w 72"/>
              <a:gd name="T37" fmla="*/ 77 h 104"/>
              <a:gd name="T38" fmla="*/ 32 w 72"/>
              <a:gd name="T39" fmla="*/ 77 h 104"/>
              <a:gd name="T40" fmla="*/ 20 w 72"/>
              <a:gd name="T41" fmla="*/ 74 h 104"/>
              <a:gd name="T42" fmla="*/ 7 w 72"/>
              <a:gd name="T43" fmla="*/ 97 h 104"/>
              <a:gd name="T44" fmla="*/ 5 w 72"/>
              <a:gd name="T45" fmla="*/ 102 h 104"/>
              <a:gd name="T46" fmla="*/ 0 w 72"/>
              <a:gd name="T47" fmla="*/ 100 h 104"/>
              <a:gd name="T48" fmla="*/ 3 w 72"/>
              <a:gd name="T49" fmla="*/ 95 h 104"/>
              <a:gd name="T50" fmla="*/ 11 w 72"/>
              <a:gd name="T51" fmla="*/ 74 h 104"/>
              <a:gd name="T52" fmla="*/ 32 w 72"/>
              <a:gd name="T53" fmla="*/ 69 h 104"/>
              <a:gd name="T54" fmla="*/ 32 w 72"/>
              <a:gd name="T55" fmla="*/ 66 h 104"/>
              <a:gd name="T56" fmla="*/ 40 w 72"/>
              <a:gd name="T57" fmla="*/ 66 h 104"/>
              <a:gd name="T58" fmla="*/ 49 w 72"/>
              <a:gd name="T59" fmla="*/ 69 h 104"/>
              <a:gd name="T60" fmla="*/ 32 w 72"/>
              <a:gd name="T61" fmla="*/ 49 h 104"/>
              <a:gd name="T62" fmla="*/ 32 w 72"/>
              <a:gd name="T63" fmla="*/ 69 h 104"/>
              <a:gd name="T64" fmla="*/ 44 w 72"/>
              <a:gd name="T65" fmla="*/ 23 h 104"/>
              <a:gd name="T66" fmla="*/ 29 w 72"/>
              <a:gd name="T67" fmla="*/ 23 h 104"/>
              <a:gd name="T68" fmla="*/ 29 w 72"/>
              <a:gd name="T69" fmla="*/ 38 h 104"/>
              <a:gd name="T70" fmla="*/ 40 w 72"/>
              <a:gd name="T71" fmla="*/ 40 h 104"/>
              <a:gd name="T72" fmla="*/ 44 w 72"/>
              <a:gd name="T73" fmla="*/ 38 h 104"/>
              <a:gd name="T74" fmla="*/ 44 w 72"/>
              <a:gd name="T75" fmla="*/ 2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104">
                <a:moveTo>
                  <a:pt x="4" y="74"/>
                </a:moveTo>
                <a:cubicBezTo>
                  <a:pt x="3" y="74"/>
                  <a:pt x="2" y="73"/>
                  <a:pt x="2" y="71"/>
                </a:cubicBezTo>
                <a:cubicBezTo>
                  <a:pt x="2" y="70"/>
                  <a:pt x="3" y="69"/>
                  <a:pt x="4" y="69"/>
                </a:cubicBezTo>
                <a:cubicBezTo>
                  <a:pt x="14" y="69"/>
                  <a:pt x="14" y="69"/>
                  <a:pt x="14" y="69"/>
                </a:cubicBezTo>
                <a:cubicBezTo>
                  <a:pt x="25" y="46"/>
                  <a:pt x="25" y="46"/>
                  <a:pt x="25" y="46"/>
                </a:cubicBezTo>
                <a:cubicBezTo>
                  <a:pt x="24" y="45"/>
                  <a:pt x="24" y="45"/>
                  <a:pt x="23" y="44"/>
                </a:cubicBezTo>
                <a:cubicBezTo>
                  <a:pt x="23" y="44"/>
                  <a:pt x="23" y="44"/>
                  <a:pt x="23" y="44"/>
                </a:cubicBezTo>
                <a:cubicBezTo>
                  <a:pt x="23" y="44"/>
                  <a:pt x="23" y="44"/>
                  <a:pt x="23" y="44"/>
                </a:cubicBezTo>
                <a:cubicBezTo>
                  <a:pt x="20" y="40"/>
                  <a:pt x="17" y="36"/>
                  <a:pt x="17" y="31"/>
                </a:cubicBezTo>
                <a:cubicBezTo>
                  <a:pt x="17" y="26"/>
                  <a:pt x="20" y="21"/>
                  <a:pt x="23" y="17"/>
                </a:cubicBezTo>
                <a:cubicBezTo>
                  <a:pt x="23" y="17"/>
                  <a:pt x="23" y="17"/>
                  <a:pt x="23" y="17"/>
                </a:cubicBezTo>
                <a:cubicBezTo>
                  <a:pt x="26" y="15"/>
                  <a:pt x="29" y="13"/>
                  <a:pt x="32" y="13"/>
                </a:cubicBezTo>
                <a:cubicBezTo>
                  <a:pt x="32" y="4"/>
                  <a:pt x="32" y="4"/>
                  <a:pt x="32" y="4"/>
                </a:cubicBezTo>
                <a:cubicBezTo>
                  <a:pt x="32" y="2"/>
                  <a:pt x="34" y="0"/>
                  <a:pt x="36" y="0"/>
                </a:cubicBezTo>
                <a:cubicBezTo>
                  <a:pt x="38" y="0"/>
                  <a:pt x="40" y="2"/>
                  <a:pt x="40" y="4"/>
                </a:cubicBezTo>
                <a:cubicBezTo>
                  <a:pt x="40" y="13"/>
                  <a:pt x="40" y="13"/>
                  <a:pt x="40" y="13"/>
                </a:cubicBezTo>
                <a:cubicBezTo>
                  <a:pt x="44" y="13"/>
                  <a:pt x="47" y="15"/>
                  <a:pt x="49" y="17"/>
                </a:cubicBezTo>
                <a:cubicBezTo>
                  <a:pt x="53" y="21"/>
                  <a:pt x="55" y="26"/>
                  <a:pt x="55" y="31"/>
                </a:cubicBezTo>
                <a:cubicBezTo>
                  <a:pt x="55" y="36"/>
                  <a:pt x="53" y="40"/>
                  <a:pt x="49" y="44"/>
                </a:cubicBezTo>
                <a:cubicBezTo>
                  <a:pt x="49" y="44"/>
                  <a:pt x="49" y="44"/>
                  <a:pt x="49" y="44"/>
                </a:cubicBezTo>
                <a:cubicBezTo>
                  <a:pt x="48" y="45"/>
                  <a:pt x="48" y="45"/>
                  <a:pt x="47" y="46"/>
                </a:cubicBezTo>
                <a:cubicBezTo>
                  <a:pt x="58" y="69"/>
                  <a:pt x="58" y="69"/>
                  <a:pt x="58" y="69"/>
                </a:cubicBezTo>
                <a:cubicBezTo>
                  <a:pt x="68" y="69"/>
                  <a:pt x="68" y="69"/>
                  <a:pt x="68" y="69"/>
                </a:cubicBezTo>
                <a:cubicBezTo>
                  <a:pt x="69" y="69"/>
                  <a:pt x="70" y="70"/>
                  <a:pt x="70" y="71"/>
                </a:cubicBezTo>
                <a:cubicBezTo>
                  <a:pt x="70" y="73"/>
                  <a:pt x="69" y="74"/>
                  <a:pt x="68" y="74"/>
                </a:cubicBezTo>
                <a:cubicBezTo>
                  <a:pt x="61" y="74"/>
                  <a:pt x="61" y="74"/>
                  <a:pt x="61" y="74"/>
                </a:cubicBezTo>
                <a:cubicBezTo>
                  <a:pt x="69" y="91"/>
                  <a:pt x="69" y="91"/>
                  <a:pt x="69" y="91"/>
                </a:cubicBezTo>
                <a:cubicBezTo>
                  <a:pt x="70" y="92"/>
                  <a:pt x="70" y="94"/>
                  <a:pt x="69" y="95"/>
                </a:cubicBezTo>
                <a:cubicBezTo>
                  <a:pt x="70" y="97"/>
                  <a:pt x="70" y="97"/>
                  <a:pt x="70" y="97"/>
                </a:cubicBezTo>
                <a:cubicBezTo>
                  <a:pt x="72" y="100"/>
                  <a:pt x="72" y="100"/>
                  <a:pt x="72" y="100"/>
                </a:cubicBezTo>
                <a:cubicBezTo>
                  <a:pt x="72" y="102"/>
                  <a:pt x="72" y="103"/>
                  <a:pt x="71" y="104"/>
                </a:cubicBezTo>
                <a:cubicBezTo>
                  <a:pt x="69" y="104"/>
                  <a:pt x="68" y="104"/>
                  <a:pt x="67" y="102"/>
                </a:cubicBezTo>
                <a:cubicBezTo>
                  <a:pt x="66" y="99"/>
                  <a:pt x="66" y="99"/>
                  <a:pt x="66" y="99"/>
                </a:cubicBezTo>
                <a:cubicBezTo>
                  <a:pt x="65" y="97"/>
                  <a:pt x="65" y="97"/>
                  <a:pt x="65" y="97"/>
                </a:cubicBezTo>
                <a:cubicBezTo>
                  <a:pt x="64" y="97"/>
                  <a:pt x="62" y="96"/>
                  <a:pt x="62" y="95"/>
                </a:cubicBezTo>
                <a:cubicBezTo>
                  <a:pt x="52" y="74"/>
                  <a:pt x="52" y="74"/>
                  <a:pt x="52" y="74"/>
                </a:cubicBezTo>
                <a:cubicBezTo>
                  <a:pt x="40" y="74"/>
                  <a:pt x="40" y="74"/>
                  <a:pt x="40" y="74"/>
                </a:cubicBezTo>
                <a:cubicBezTo>
                  <a:pt x="40" y="77"/>
                  <a:pt x="40" y="77"/>
                  <a:pt x="40" y="77"/>
                </a:cubicBezTo>
                <a:cubicBezTo>
                  <a:pt x="40" y="79"/>
                  <a:pt x="38" y="81"/>
                  <a:pt x="36" y="81"/>
                </a:cubicBezTo>
                <a:cubicBezTo>
                  <a:pt x="34" y="81"/>
                  <a:pt x="32" y="79"/>
                  <a:pt x="32" y="77"/>
                </a:cubicBezTo>
                <a:cubicBezTo>
                  <a:pt x="32" y="74"/>
                  <a:pt x="32" y="74"/>
                  <a:pt x="32" y="74"/>
                </a:cubicBezTo>
                <a:cubicBezTo>
                  <a:pt x="20" y="74"/>
                  <a:pt x="20" y="74"/>
                  <a:pt x="20" y="74"/>
                </a:cubicBezTo>
                <a:cubicBezTo>
                  <a:pt x="10" y="95"/>
                  <a:pt x="10" y="95"/>
                  <a:pt x="10" y="95"/>
                </a:cubicBezTo>
                <a:cubicBezTo>
                  <a:pt x="10" y="96"/>
                  <a:pt x="9" y="97"/>
                  <a:pt x="7" y="97"/>
                </a:cubicBezTo>
                <a:cubicBezTo>
                  <a:pt x="7" y="99"/>
                  <a:pt x="7" y="99"/>
                  <a:pt x="7" y="99"/>
                </a:cubicBezTo>
                <a:cubicBezTo>
                  <a:pt x="5" y="102"/>
                  <a:pt x="5" y="102"/>
                  <a:pt x="5" y="102"/>
                </a:cubicBezTo>
                <a:cubicBezTo>
                  <a:pt x="4" y="104"/>
                  <a:pt x="3" y="104"/>
                  <a:pt x="2" y="104"/>
                </a:cubicBezTo>
                <a:cubicBezTo>
                  <a:pt x="0" y="103"/>
                  <a:pt x="0" y="102"/>
                  <a:pt x="0" y="100"/>
                </a:cubicBezTo>
                <a:cubicBezTo>
                  <a:pt x="2" y="97"/>
                  <a:pt x="2" y="97"/>
                  <a:pt x="2" y="97"/>
                </a:cubicBezTo>
                <a:cubicBezTo>
                  <a:pt x="3" y="95"/>
                  <a:pt x="3" y="95"/>
                  <a:pt x="3" y="95"/>
                </a:cubicBezTo>
                <a:cubicBezTo>
                  <a:pt x="3" y="94"/>
                  <a:pt x="3" y="92"/>
                  <a:pt x="3" y="91"/>
                </a:cubicBezTo>
                <a:cubicBezTo>
                  <a:pt x="11" y="74"/>
                  <a:pt x="11" y="74"/>
                  <a:pt x="11" y="74"/>
                </a:cubicBezTo>
                <a:cubicBezTo>
                  <a:pt x="4" y="74"/>
                  <a:pt x="4" y="74"/>
                  <a:pt x="4" y="74"/>
                </a:cubicBezTo>
                <a:close/>
                <a:moveTo>
                  <a:pt x="32" y="69"/>
                </a:moveTo>
                <a:cubicBezTo>
                  <a:pt x="32" y="69"/>
                  <a:pt x="32" y="69"/>
                  <a:pt x="32" y="69"/>
                </a:cubicBezTo>
                <a:cubicBezTo>
                  <a:pt x="32" y="66"/>
                  <a:pt x="32" y="66"/>
                  <a:pt x="32" y="66"/>
                </a:cubicBezTo>
                <a:cubicBezTo>
                  <a:pt x="32" y="64"/>
                  <a:pt x="34" y="62"/>
                  <a:pt x="36" y="62"/>
                </a:cubicBezTo>
                <a:cubicBezTo>
                  <a:pt x="38" y="62"/>
                  <a:pt x="40" y="64"/>
                  <a:pt x="40" y="66"/>
                </a:cubicBezTo>
                <a:cubicBezTo>
                  <a:pt x="40" y="69"/>
                  <a:pt x="40" y="69"/>
                  <a:pt x="40" y="69"/>
                </a:cubicBezTo>
                <a:cubicBezTo>
                  <a:pt x="49" y="69"/>
                  <a:pt x="49" y="69"/>
                  <a:pt x="49" y="69"/>
                </a:cubicBezTo>
                <a:cubicBezTo>
                  <a:pt x="40" y="49"/>
                  <a:pt x="40" y="49"/>
                  <a:pt x="40" y="49"/>
                </a:cubicBezTo>
                <a:cubicBezTo>
                  <a:pt x="37" y="49"/>
                  <a:pt x="35" y="49"/>
                  <a:pt x="32" y="49"/>
                </a:cubicBezTo>
                <a:cubicBezTo>
                  <a:pt x="23" y="69"/>
                  <a:pt x="23" y="69"/>
                  <a:pt x="23" y="69"/>
                </a:cubicBezTo>
                <a:cubicBezTo>
                  <a:pt x="32" y="69"/>
                  <a:pt x="32" y="69"/>
                  <a:pt x="32" y="69"/>
                </a:cubicBezTo>
                <a:close/>
                <a:moveTo>
                  <a:pt x="44" y="23"/>
                </a:moveTo>
                <a:cubicBezTo>
                  <a:pt x="44" y="23"/>
                  <a:pt x="44" y="23"/>
                  <a:pt x="44" y="23"/>
                </a:cubicBezTo>
                <a:cubicBezTo>
                  <a:pt x="40" y="19"/>
                  <a:pt x="33" y="19"/>
                  <a:pt x="29" y="23"/>
                </a:cubicBezTo>
                <a:cubicBezTo>
                  <a:pt x="29" y="23"/>
                  <a:pt x="29" y="23"/>
                  <a:pt x="29" y="23"/>
                </a:cubicBezTo>
                <a:cubicBezTo>
                  <a:pt x="27" y="25"/>
                  <a:pt x="26" y="28"/>
                  <a:pt x="26" y="31"/>
                </a:cubicBezTo>
                <a:cubicBezTo>
                  <a:pt x="26" y="34"/>
                  <a:pt x="27" y="36"/>
                  <a:pt x="29" y="38"/>
                </a:cubicBezTo>
                <a:cubicBezTo>
                  <a:pt x="32" y="41"/>
                  <a:pt x="36" y="42"/>
                  <a:pt x="40" y="40"/>
                </a:cubicBezTo>
                <a:cubicBezTo>
                  <a:pt x="40" y="40"/>
                  <a:pt x="40" y="40"/>
                  <a:pt x="40" y="40"/>
                </a:cubicBezTo>
                <a:cubicBezTo>
                  <a:pt x="41" y="40"/>
                  <a:pt x="43" y="39"/>
                  <a:pt x="43" y="38"/>
                </a:cubicBezTo>
                <a:cubicBezTo>
                  <a:pt x="44" y="38"/>
                  <a:pt x="44" y="38"/>
                  <a:pt x="44" y="38"/>
                </a:cubicBezTo>
                <a:cubicBezTo>
                  <a:pt x="45" y="36"/>
                  <a:pt x="47" y="34"/>
                  <a:pt x="47" y="31"/>
                </a:cubicBezTo>
                <a:cubicBezTo>
                  <a:pt x="47" y="28"/>
                  <a:pt x="45" y="25"/>
                  <a:pt x="44" y="23"/>
                </a:cubicBezTo>
                <a:cubicBezTo>
                  <a:pt x="44" y="23"/>
                  <a:pt x="44" y="23"/>
                  <a:pt x="44" y="23"/>
                </a:cubicBezTo>
                <a:close/>
              </a:path>
            </a:pathLst>
          </a:custGeom>
          <a:solidFill>
            <a:schemeClr val="bg1"/>
          </a:solidFill>
          <a:ln>
            <a:noFill/>
          </a:ln>
          <a:extLst/>
        </p:spPr>
        <p:txBody>
          <a:bodyPr/>
          <a:lstStyle/>
          <a:p>
            <a:endParaRPr lang="zh-CN" altLang="en-US">
              <a:solidFill>
                <a:schemeClr val="bg1"/>
              </a:solidFill>
            </a:endParaRPr>
          </a:p>
        </p:txBody>
      </p:sp>
      <p:sp>
        <p:nvSpPr>
          <p:cNvPr id="361" name="TextBox 360"/>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7029483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6667">
                                      <p:stCondLst>
                                        <p:cond delay="1000"/>
                                      </p:stCondLst>
                                      <p:childTnLst>
                                        <p:set>
                                          <p:cBhvr>
                                            <p:cTn id="6" dur="1" fill="hold">
                                              <p:stCondLst>
                                                <p:cond delay="0"/>
                                              </p:stCondLst>
                                            </p:cTn>
                                            <p:tgtEl>
                                              <p:spTgt spid="233"/>
                                            </p:tgtEl>
                                            <p:attrNameLst>
                                              <p:attrName>style.visibility</p:attrName>
                                            </p:attrNameLst>
                                          </p:cBhvr>
                                          <p:to>
                                            <p:strVal val="visible"/>
                                          </p:to>
                                        </p:set>
                                        <p:anim calcmode="lin" valueType="num" p14:bounceEnd="66667">
                                          <p:cBhvr additive="base">
                                            <p:cTn id="7" dur="600" fill="hold"/>
                                            <p:tgtEl>
                                              <p:spTgt spid="233"/>
                                            </p:tgtEl>
                                            <p:attrNameLst>
                                              <p:attrName>ppt_x</p:attrName>
                                            </p:attrNameLst>
                                          </p:cBhvr>
                                          <p:tavLst>
                                            <p:tav tm="0">
                                              <p:val>
                                                <p:strVal val="0-#ppt_w/2"/>
                                              </p:val>
                                            </p:tav>
                                            <p:tav tm="100000">
                                              <p:val>
                                                <p:strVal val="#ppt_x"/>
                                              </p:val>
                                            </p:tav>
                                          </p:tavLst>
                                        </p:anim>
                                        <p:anim calcmode="lin" valueType="num" p14:bounceEnd="66667">
                                          <p:cBhvr additive="base">
                                            <p:cTn id="8" dur="600" fill="hold"/>
                                            <p:tgtEl>
                                              <p:spTgt spid="23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66667">
                                      <p:stCondLst>
                                        <p:cond delay="1000"/>
                                      </p:stCondLst>
                                      <p:childTnLst>
                                        <p:set>
                                          <p:cBhvr>
                                            <p:cTn id="10" dur="1" fill="hold">
                                              <p:stCondLst>
                                                <p:cond delay="0"/>
                                              </p:stCondLst>
                                            </p:cTn>
                                            <p:tgtEl>
                                              <p:spTgt spid="236"/>
                                            </p:tgtEl>
                                            <p:attrNameLst>
                                              <p:attrName>style.visibility</p:attrName>
                                            </p:attrNameLst>
                                          </p:cBhvr>
                                          <p:to>
                                            <p:strVal val="visible"/>
                                          </p:to>
                                        </p:set>
                                        <p:anim calcmode="lin" valueType="num" p14:bounceEnd="66667">
                                          <p:cBhvr additive="base">
                                            <p:cTn id="11" dur="600" fill="hold"/>
                                            <p:tgtEl>
                                              <p:spTgt spid="236"/>
                                            </p:tgtEl>
                                            <p:attrNameLst>
                                              <p:attrName>ppt_x</p:attrName>
                                            </p:attrNameLst>
                                          </p:cBhvr>
                                          <p:tavLst>
                                            <p:tav tm="0">
                                              <p:val>
                                                <p:strVal val="0-#ppt_w/2"/>
                                              </p:val>
                                            </p:tav>
                                            <p:tav tm="100000">
                                              <p:val>
                                                <p:strVal val="#ppt_x"/>
                                              </p:val>
                                            </p:tav>
                                          </p:tavLst>
                                        </p:anim>
                                        <p:anim calcmode="lin" valueType="num" p14:bounceEnd="66667">
                                          <p:cBhvr additive="base">
                                            <p:cTn id="12" dur="600" fill="hold"/>
                                            <p:tgtEl>
                                              <p:spTgt spid="23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66667">
                                      <p:stCondLst>
                                        <p:cond delay="1100"/>
                                      </p:stCondLst>
                                      <p:childTnLst>
                                        <p:set>
                                          <p:cBhvr>
                                            <p:cTn id="14" dur="1" fill="hold">
                                              <p:stCondLst>
                                                <p:cond delay="0"/>
                                              </p:stCondLst>
                                            </p:cTn>
                                            <p:tgtEl>
                                              <p:spTgt spid="339"/>
                                            </p:tgtEl>
                                            <p:attrNameLst>
                                              <p:attrName>style.visibility</p:attrName>
                                            </p:attrNameLst>
                                          </p:cBhvr>
                                          <p:to>
                                            <p:strVal val="visible"/>
                                          </p:to>
                                        </p:set>
                                        <p:anim calcmode="lin" valueType="num" p14:bounceEnd="66667">
                                          <p:cBhvr additive="base">
                                            <p:cTn id="15" dur="600" fill="hold"/>
                                            <p:tgtEl>
                                              <p:spTgt spid="339"/>
                                            </p:tgtEl>
                                            <p:attrNameLst>
                                              <p:attrName>ppt_x</p:attrName>
                                            </p:attrNameLst>
                                          </p:cBhvr>
                                          <p:tavLst>
                                            <p:tav tm="0">
                                              <p:val>
                                                <p:strVal val="0-#ppt_w/2"/>
                                              </p:val>
                                            </p:tav>
                                            <p:tav tm="100000">
                                              <p:val>
                                                <p:strVal val="#ppt_x"/>
                                              </p:val>
                                            </p:tav>
                                          </p:tavLst>
                                        </p:anim>
                                        <p:anim calcmode="lin" valueType="num" p14:bounceEnd="66667">
                                          <p:cBhvr additive="base">
                                            <p:cTn id="16" dur="600" fill="hold"/>
                                            <p:tgtEl>
                                              <p:spTgt spid="33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6667">
                                      <p:stCondLst>
                                        <p:cond delay="1100"/>
                                      </p:stCondLst>
                                      <p:childTnLst>
                                        <p:set>
                                          <p:cBhvr>
                                            <p:cTn id="18" dur="1" fill="hold">
                                              <p:stCondLst>
                                                <p:cond delay="0"/>
                                              </p:stCondLst>
                                            </p:cTn>
                                            <p:tgtEl>
                                              <p:spTgt spid="333"/>
                                            </p:tgtEl>
                                            <p:attrNameLst>
                                              <p:attrName>style.visibility</p:attrName>
                                            </p:attrNameLst>
                                          </p:cBhvr>
                                          <p:to>
                                            <p:strVal val="visible"/>
                                          </p:to>
                                        </p:set>
                                        <p:anim calcmode="lin" valueType="num" p14:bounceEnd="66667">
                                          <p:cBhvr additive="base">
                                            <p:cTn id="19" dur="600" fill="hold"/>
                                            <p:tgtEl>
                                              <p:spTgt spid="333"/>
                                            </p:tgtEl>
                                            <p:attrNameLst>
                                              <p:attrName>ppt_x</p:attrName>
                                            </p:attrNameLst>
                                          </p:cBhvr>
                                          <p:tavLst>
                                            <p:tav tm="0">
                                              <p:val>
                                                <p:strVal val="0-#ppt_w/2"/>
                                              </p:val>
                                            </p:tav>
                                            <p:tav tm="100000">
                                              <p:val>
                                                <p:strVal val="#ppt_x"/>
                                              </p:val>
                                            </p:tav>
                                          </p:tavLst>
                                        </p:anim>
                                        <p:anim calcmode="lin" valueType="num" p14:bounceEnd="66667">
                                          <p:cBhvr additive="base">
                                            <p:cTn id="20" dur="600" fill="hold"/>
                                            <p:tgtEl>
                                              <p:spTgt spid="33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66667">
                                      <p:stCondLst>
                                        <p:cond delay="1200"/>
                                      </p:stCondLst>
                                      <p:childTnLst>
                                        <p:set>
                                          <p:cBhvr>
                                            <p:cTn id="22" dur="1" fill="hold">
                                              <p:stCondLst>
                                                <p:cond delay="0"/>
                                              </p:stCondLst>
                                            </p:cTn>
                                            <p:tgtEl>
                                              <p:spTgt spid="356"/>
                                            </p:tgtEl>
                                            <p:attrNameLst>
                                              <p:attrName>style.visibility</p:attrName>
                                            </p:attrNameLst>
                                          </p:cBhvr>
                                          <p:to>
                                            <p:strVal val="visible"/>
                                          </p:to>
                                        </p:set>
                                        <p:anim calcmode="lin" valueType="num" p14:bounceEnd="66667">
                                          <p:cBhvr additive="base">
                                            <p:cTn id="23" dur="600" fill="hold"/>
                                            <p:tgtEl>
                                              <p:spTgt spid="356"/>
                                            </p:tgtEl>
                                            <p:attrNameLst>
                                              <p:attrName>ppt_x</p:attrName>
                                            </p:attrNameLst>
                                          </p:cBhvr>
                                          <p:tavLst>
                                            <p:tav tm="0">
                                              <p:val>
                                                <p:strVal val="0-#ppt_w/2"/>
                                              </p:val>
                                            </p:tav>
                                            <p:tav tm="100000">
                                              <p:val>
                                                <p:strVal val="#ppt_x"/>
                                              </p:val>
                                            </p:tav>
                                          </p:tavLst>
                                        </p:anim>
                                        <p:anim calcmode="lin" valueType="num" p14:bounceEnd="66667">
                                          <p:cBhvr additive="base">
                                            <p:cTn id="24" dur="600" fill="hold"/>
                                            <p:tgtEl>
                                              <p:spTgt spid="35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66667">
                                      <p:stCondLst>
                                        <p:cond delay="1200"/>
                                      </p:stCondLst>
                                      <p:childTnLst>
                                        <p:set>
                                          <p:cBhvr>
                                            <p:cTn id="26" dur="1" fill="hold">
                                              <p:stCondLst>
                                                <p:cond delay="0"/>
                                              </p:stCondLst>
                                            </p:cTn>
                                            <p:tgtEl>
                                              <p:spTgt spid="360"/>
                                            </p:tgtEl>
                                            <p:attrNameLst>
                                              <p:attrName>style.visibility</p:attrName>
                                            </p:attrNameLst>
                                          </p:cBhvr>
                                          <p:to>
                                            <p:strVal val="visible"/>
                                          </p:to>
                                        </p:set>
                                        <p:anim calcmode="lin" valueType="num" p14:bounceEnd="66667">
                                          <p:cBhvr additive="base">
                                            <p:cTn id="27" dur="600" fill="hold"/>
                                            <p:tgtEl>
                                              <p:spTgt spid="360"/>
                                            </p:tgtEl>
                                            <p:attrNameLst>
                                              <p:attrName>ppt_x</p:attrName>
                                            </p:attrNameLst>
                                          </p:cBhvr>
                                          <p:tavLst>
                                            <p:tav tm="0">
                                              <p:val>
                                                <p:strVal val="0-#ppt_w/2"/>
                                              </p:val>
                                            </p:tav>
                                            <p:tav tm="100000">
                                              <p:val>
                                                <p:strVal val="#ppt_x"/>
                                              </p:val>
                                            </p:tav>
                                          </p:tavLst>
                                        </p:anim>
                                        <p:anim calcmode="lin" valueType="num" p14:bounceEnd="66667">
                                          <p:cBhvr additive="base">
                                            <p:cTn id="28" dur="600" fill="hold"/>
                                            <p:tgtEl>
                                              <p:spTgt spid="36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66667">
                                      <p:stCondLst>
                                        <p:cond delay="1000"/>
                                      </p:stCondLst>
                                      <p:childTnLst>
                                        <p:set>
                                          <p:cBhvr>
                                            <p:cTn id="30" dur="1" fill="hold">
                                              <p:stCondLst>
                                                <p:cond delay="0"/>
                                              </p:stCondLst>
                                            </p:cTn>
                                            <p:tgtEl>
                                              <p:spTgt spid="329"/>
                                            </p:tgtEl>
                                            <p:attrNameLst>
                                              <p:attrName>style.visibility</p:attrName>
                                            </p:attrNameLst>
                                          </p:cBhvr>
                                          <p:to>
                                            <p:strVal val="visible"/>
                                          </p:to>
                                        </p:set>
                                        <p:anim calcmode="lin" valueType="num" p14:bounceEnd="66667">
                                          <p:cBhvr additive="base">
                                            <p:cTn id="31" dur="600" fill="hold"/>
                                            <p:tgtEl>
                                              <p:spTgt spid="329"/>
                                            </p:tgtEl>
                                            <p:attrNameLst>
                                              <p:attrName>ppt_x</p:attrName>
                                            </p:attrNameLst>
                                          </p:cBhvr>
                                          <p:tavLst>
                                            <p:tav tm="0">
                                              <p:val>
                                                <p:strVal val="1+#ppt_w/2"/>
                                              </p:val>
                                            </p:tav>
                                            <p:tav tm="100000">
                                              <p:val>
                                                <p:strVal val="#ppt_x"/>
                                              </p:val>
                                            </p:tav>
                                          </p:tavLst>
                                        </p:anim>
                                        <p:anim calcmode="lin" valueType="num" p14:bounceEnd="66667">
                                          <p:cBhvr additive="base">
                                            <p:cTn id="32" dur="600" fill="hold"/>
                                            <p:tgtEl>
                                              <p:spTgt spid="32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14:presetBounceEnd="66667">
                                      <p:stCondLst>
                                        <p:cond delay="1000"/>
                                      </p:stCondLst>
                                      <p:childTnLst>
                                        <p:set>
                                          <p:cBhvr>
                                            <p:cTn id="34" dur="1" fill="hold">
                                              <p:stCondLst>
                                                <p:cond delay="0"/>
                                              </p:stCondLst>
                                            </p:cTn>
                                            <p:tgtEl>
                                              <p:spTgt spid="332"/>
                                            </p:tgtEl>
                                            <p:attrNameLst>
                                              <p:attrName>style.visibility</p:attrName>
                                            </p:attrNameLst>
                                          </p:cBhvr>
                                          <p:to>
                                            <p:strVal val="visible"/>
                                          </p:to>
                                        </p:set>
                                        <p:anim calcmode="lin" valueType="num" p14:bounceEnd="66667">
                                          <p:cBhvr additive="base">
                                            <p:cTn id="35" dur="600" fill="hold"/>
                                            <p:tgtEl>
                                              <p:spTgt spid="332"/>
                                            </p:tgtEl>
                                            <p:attrNameLst>
                                              <p:attrName>ppt_x</p:attrName>
                                            </p:attrNameLst>
                                          </p:cBhvr>
                                          <p:tavLst>
                                            <p:tav tm="0">
                                              <p:val>
                                                <p:strVal val="1+#ppt_w/2"/>
                                              </p:val>
                                            </p:tav>
                                            <p:tav tm="100000">
                                              <p:val>
                                                <p:strVal val="#ppt_x"/>
                                              </p:val>
                                            </p:tav>
                                          </p:tavLst>
                                        </p:anim>
                                        <p:anim calcmode="lin" valueType="num" p14:bounceEnd="66667">
                                          <p:cBhvr additive="base">
                                            <p:cTn id="36" dur="600" fill="hold"/>
                                            <p:tgtEl>
                                              <p:spTgt spid="33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14:presetBounceEnd="66667">
                                      <p:stCondLst>
                                        <p:cond delay="1100"/>
                                      </p:stCondLst>
                                      <p:childTnLst>
                                        <p:set>
                                          <p:cBhvr>
                                            <p:cTn id="38" dur="1" fill="hold">
                                              <p:stCondLst>
                                                <p:cond delay="0"/>
                                              </p:stCondLst>
                                            </p:cTn>
                                            <p:tgtEl>
                                              <p:spTgt spid="336"/>
                                            </p:tgtEl>
                                            <p:attrNameLst>
                                              <p:attrName>style.visibility</p:attrName>
                                            </p:attrNameLst>
                                          </p:cBhvr>
                                          <p:to>
                                            <p:strVal val="visible"/>
                                          </p:to>
                                        </p:set>
                                        <p:anim calcmode="lin" valueType="num" p14:bounceEnd="66667">
                                          <p:cBhvr additive="base">
                                            <p:cTn id="39" dur="600" fill="hold"/>
                                            <p:tgtEl>
                                              <p:spTgt spid="336"/>
                                            </p:tgtEl>
                                            <p:attrNameLst>
                                              <p:attrName>ppt_x</p:attrName>
                                            </p:attrNameLst>
                                          </p:cBhvr>
                                          <p:tavLst>
                                            <p:tav tm="0">
                                              <p:val>
                                                <p:strVal val="1+#ppt_w/2"/>
                                              </p:val>
                                            </p:tav>
                                            <p:tav tm="100000">
                                              <p:val>
                                                <p:strVal val="#ppt_x"/>
                                              </p:val>
                                            </p:tav>
                                          </p:tavLst>
                                        </p:anim>
                                        <p:anim calcmode="lin" valueType="num" p14:bounceEnd="66667">
                                          <p:cBhvr additive="base">
                                            <p:cTn id="40" dur="600" fill="hold"/>
                                            <p:tgtEl>
                                              <p:spTgt spid="33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66667">
                                      <p:stCondLst>
                                        <p:cond delay="1100"/>
                                      </p:stCondLst>
                                      <p:childTnLst>
                                        <p:set>
                                          <p:cBhvr>
                                            <p:cTn id="42" dur="1" fill="hold">
                                              <p:stCondLst>
                                                <p:cond delay="0"/>
                                              </p:stCondLst>
                                            </p:cTn>
                                            <p:tgtEl>
                                              <p:spTgt spid="340"/>
                                            </p:tgtEl>
                                            <p:attrNameLst>
                                              <p:attrName>style.visibility</p:attrName>
                                            </p:attrNameLst>
                                          </p:cBhvr>
                                          <p:to>
                                            <p:strVal val="visible"/>
                                          </p:to>
                                        </p:set>
                                        <p:anim calcmode="lin" valueType="num" p14:bounceEnd="66667">
                                          <p:cBhvr additive="base">
                                            <p:cTn id="43" dur="600" fill="hold"/>
                                            <p:tgtEl>
                                              <p:spTgt spid="340"/>
                                            </p:tgtEl>
                                            <p:attrNameLst>
                                              <p:attrName>ppt_x</p:attrName>
                                            </p:attrNameLst>
                                          </p:cBhvr>
                                          <p:tavLst>
                                            <p:tav tm="0">
                                              <p:val>
                                                <p:strVal val="1+#ppt_w/2"/>
                                              </p:val>
                                            </p:tav>
                                            <p:tav tm="100000">
                                              <p:val>
                                                <p:strVal val="#ppt_x"/>
                                              </p:val>
                                            </p:tav>
                                          </p:tavLst>
                                        </p:anim>
                                        <p:anim calcmode="lin" valueType="num" p14:bounceEnd="66667">
                                          <p:cBhvr additive="base">
                                            <p:cTn id="44" dur="600" fill="hold"/>
                                            <p:tgtEl>
                                              <p:spTgt spid="340"/>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14:presetBounceEnd="66667">
                                      <p:stCondLst>
                                        <p:cond delay="1200"/>
                                      </p:stCondLst>
                                      <p:childTnLst>
                                        <p:set>
                                          <p:cBhvr>
                                            <p:cTn id="46" dur="1" fill="hold">
                                              <p:stCondLst>
                                                <p:cond delay="0"/>
                                              </p:stCondLst>
                                            </p:cTn>
                                            <p:tgtEl>
                                              <p:spTgt spid="341"/>
                                            </p:tgtEl>
                                            <p:attrNameLst>
                                              <p:attrName>style.visibility</p:attrName>
                                            </p:attrNameLst>
                                          </p:cBhvr>
                                          <p:to>
                                            <p:strVal val="visible"/>
                                          </p:to>
                                        </p:set>
                                        <p:anim calcmode="lin" valueType="num" p14:bounceEnd="66667">
                                          <p:cBhvr additive="base">
                                            <p:cTn id="47" dur="600" fill="hold"/>
                                            <p:tgtEl>
                                              <p:spTgt spid="341"/>
                                            </p:tgtEl>
                                            <p:attrNameLst>
                                              <p:attrName>ppt_x</p:attrName>
                                            </p:attrNameLst>
                                          </p:cBhvr>
                                          <p:tavLst>
                                            <p:tav tm="0">
                                              <p:val>
                                                <p:strVal val="1+#ppt_w/2"/>
                                              </p:val>
                                            </p:tav>
                                            <p:tav tm="100000">
                                              <p:val>
                                                <p:strVal val="#ppt_x"/>
                                              </p:val>
                                            </p:tav>
                                          </p:tavLst>
                                        </p:anim>
                                        <p:anim calcmode="lin" valueType="num" p14:bounceEnd="66667">
                                          <p:cBhvr additive="base">
                                            <p:cTn id="48" dur="600" fill="hold"/>
                                            <p:tgtEl>
                                              <p:spTgt spid="341"/>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14:presetBounceEnd="66667">
                                      <p:stCondLst>
                                        <p:cond delay="1200"/>
                                      </p:stCondLst>
                                      <p:childTnLst>
                                        <p:set>
                                          <p:cBhvr>
                                            <p:cTn id="50" dur="1" fill="hold">
                                              <p:stCondLst>
                                                <p:cond delay="0"/>
                                              </p:stCondLst>
                                            </p:cTn>
                                            <p:tgtEl>
                                              <p:spTgt spid="359"/>
                                            </p:tgtEl>
                                            <p:attrNameLst>
                                              <p:attrName>style.visibility</p:attrName>
                                            </p:attrNameLst>
                                          </p:cBhvr>
                                          <p:to>
                                            <p:strVal val="visible"/>
                                          </p:to>
                                        </p:set>
                                        <p:anim calcmode="lin" valueType="num" p14:bounceEnd="66667">
                                          <p:cBhvr additive="base">
                                            <p:cTn id="51" dur="600" fill="hold"/>
                                            <p:tgtEl>
                                              <p:spTgt spid="359"/>
                                            </p:tgtEl>
                                            <p:attrNameLst>
                                              <p:attrName>ppt_x</p:attrName>
                                            </p:attrNameLst>
                                          </p:cBhvr>
                                          <p:tavLst>
                                            <p:tav tm="0">
                                              <p:val>
                                                <p:strVal val="1+#ppt_w/2"/>
                                              </p:val>
                                            </p:tav>
                                            <p:tav tm="100000">
                                              <p:val>
                                                <p:strVal val="#ppt_x"/>
                                              </p:val>
                                            </p:tav>
                                          </p:tavLst>
                                        </p:anim>
                                        <p:anim calcmode="lin" valueType="num" p14:bounceEnd="66667">
                                          <p:cBhvr additive="base">
                                            <p:cTn id="52" dur="600" fill="hold"/>
                                            <p:tgtEl>
                                              <p:spTgt spid="35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14:presetBounceEnd="66667">
                                      <p:stCondLst>
                                        <p:cond delay="1100"/>
                                      </p:stCondLst>
                                      <p:childTnLst>
                                        <p:set>
                                          <p:cBhvr>
                                            <p:cTn id="54" dur="1" fill="hold">
                                              <p:stCondLst>
                                                <p:cond delay="0"/>
                                              </p:stCondLst>
                                            </p:cTn>
                                            <p:tgtEl>
                                              <p:spTgt spid="326"/>
                                            </p:tgtEl>
                                            <p:attrNameLst>
                                              <p:attrName>style.visibility</p:attrName>
                                            </p:attrNameLst>
                                          </p:cBhvr>
                                          <p:to>
                                            <p:strVal val="visible"/>
                                          </p:to>
                                        </p:set>
                                        <p:anim calcmode="lin" valueType="num" p14:bounceEnd="66667">
                                          <p:cBhvr additive="base">
                                            <p:cTn id="55" dur="600" fill="hold"/>
                                            <p:tgtEl>
                                              <p:spTgt spid="326"/>
                                            </p:tgtEl>
                                            <p:attrNameLst>
                                              <p:attrName>ppt_x</p:attrName>
                                            </p:attrNameLst>
                                          </p:cBhvr>
                                          <p:tavLst>
                                            <p:tav tm="0">
                                              <p:val>
                                                <p:strVal val="0-#ppt_w/2"/>
                                              </p:val>
                                            </p:tav>
                                            <p:tav tm="100000">
                                              <p:val>
                                                <p:strVal val="#ppt_x"/>
                                              </p:val>
                                            </p:tav>
                                          </p:tavLst>
                                        </p:anim>
                                        <p:anim calcmode="lin" valueType="num" p14:bounceEnd="66667">
                                          <p:cBhvr additive="base">
                                            <p:cTn id="56" dur="600" fill="hold"/>
                                            <p:tgtEl>
                                              <p:spTgt spid="32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14:presetBounceEnd="66667">
                                      <p:stCondLst>
                                        <p:cond delay="1200"/>
                                      </p:stCondLst>
                                      <p:childTnLst>
                                        <p:set>
                                          <p:cBhvr>
                                            <p:cTn id="58" dur="1" fill="hold">
                                              <p:stCondLst>
                                                <p:cond delay="0"/>
                                              </p:stCondLst>
                                            </p:cTn>
                                            <p:tgtEl>
                                              <p:spTgt spid="327"/>
                                            </p:tgtEl>
                                            <p:attrNameLst>
                                              <p:attrName>style.visibility</p:attrName>
                                            </p:attrNameLst>
                                          </p:cBhvr>
                                          <p:to>
                                            <p:strVal val="visible"/>
                                          </p:to>
                                        </p:set>
                                        <p:anim calcmode="lin" valueType="num" p14:bounceEnd="66667">
                                          <p:cBhvr additive="base">
                                            <p:cTn id="59" dur="600" fill="hold"/>
                                            <p:tgtEl>
                                              <p:spTgt spid="327"/>
                                            </p:tgtEl>
                                            <p:attrNameLst>
                                              <p:attrName>ppt_x</p:attrName>
                                            </p:attrNameLst>
                                          </p:cBhvr>
                                          <p:tavLst>
                                            <p:tav tm="0">
                                              <p:val>
                                                <p:strVal val="0-#ppt_w/2"/>
                                              </p:val>
                                            </p:tav>
                                            <p:tav tm="100000">
                                              <p:val>
                                                <p:strVal val="#ppt_x"/>
                                              </p:val>
                                            </p:tav>
                                          </p:tavLst>
                                        </p:anim>
                                        <p:anim calcmode="lin" valueType="num" p14:bounceEnd="66667">
                                          <p:cBhvr additive="base">
                                            <p:cTn id="60" dur="600" fill="hold"/>
                                            <p:tgtEl>
                                              <p:spTgt spid="32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14:presetBounceEnd="66667">
                                      <p:stCondLst>
                                        <p:cond delay="1300"/>
                                      </p:stCondLst>
                                      <p:childTnLst>
                                        <p:set>
                                          <p:cBhvr>
                                            <p:cTn id="62" dur="1" fill="hold">
                                              <p:stCondLst>
                                                <p:cond delay="0"/>
                                              </p:stCondLst>
                                            </p:cTn>
                                            <p:tgtEl>
                                              <p:spTgt spid="328"/>
                                            </p:tgtEl>
                                            <p:attrNameLst>
                                              <p:attrName>style.visibility</p:attrName>
                                            </p:attrNameLst>
                                          </p:cBhvr>
                                          <p:to>
                                            <p:strVal val="visible"/>
                                          </p:to>
                                        </p:set>
                                        <p:anim calcmode="lin" valueType="num" p14:bounceEnd="66667">
                                          <p:cBhvr additive="base">
                                            <p:cTn id="63" dur="600" fill="hold"/>
                                            <p:tgtEl>
                                              <p:spTgt spid="328"/>
                                            </p:tgtEl>
                                            <p:attrNameLst>
                                              <p:attrName>ppt_x</p:attrName>
                                            </p:attrNameLst>
                                          </p:cBhvr>
                                          <p:tavLst>
                                            <p:tav tm="0">
                                              <p:val>
                                                <p:strVal val="0-#ppt_w/2"/>
                                              </p:val>
                                            </p:tav>
                                            <p:tav tm="100000">
                                              <p:val>
                                                <p:strVal val="#ppt_x"/>
                                              </p:val>
                                            </p:tav>
                                          </p:tavLst>
                                        </p:anim>
                                        <p:anim calcmode="lin" valueType="num" p14:bounceEnd="66667">
                                          <p:cBhvr additive="base">
                                            <p:cTn id="64" dur="600" fill="hold"/>
                                            <p:tgtEl>
                                              <p:spTgt spid="328"/>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14:presetBounceEnd="66667">
                                      <p:stCondLst>
                                        <p:cond delay="1100"/>
                                      </p:stCondLst>
                                      <p:childTnLst>
                                        <p:set>
                                          <p:cBhvr>
                                            <p:cTn id="66" dur="1" fill="hold">
                                              <p:stCondLst>
                                                <p:cond delay="0"/>
                                              </p:stCondLst>
                                            </p:cTn>
                                            <p:tgtEl>
                                              <p:spTgt spid="237"/>
                                            </p:tgtEl>
                                            <p:attrNameLst>
                                              <p:attrName>style.visibility</p:attrName>
                                            </p:attrNameLst>
                                          </p:cBhvr>
                                          <p:to>
                                            <p:strVal val="visible"/>
                                          </p:to>
                                        </p:set>
                                        <p:anim calcmode="lin" valueType="num" p14:bounceEnd="66667">
                                          <p:cBhvr additive="base">
                                            <p:cTn id="67" dur="600" fill="hold"/>
                                            <p:tgtEl>
                                              <p:spTgt spid="237"/>
                                            </p:tgtEl>
                                            <p:attrNameLst>
                                              <p:attrName>ppt_x</p:attrName>
                                            </p:attrNameLst>
                                          </p:cBhvr>
                                          <p:tavLst>
                                            <p:tav tm="0">
                                              <p:val>
                                                <p:strVal val="1+#ppt_w/2"/>
                                              </p:val>
                                            </p:tav>
                                            <p:tav tm="100000">
                                              <p:val>
                                                <p:strVal val="#ppt_x"/>
                                              </p:val>
                                            </p:tav>
                                          </p:tavLst>
                                        </p:anim>
                                        <p:anim calcmode="lin" valueType="num" p14:bounceEnd="66667">
                                          <p:cBhvr additive="base">
                                            <p:cTn id="68" dur="600" fill="hold"/>
                                            <p:tgtEl>
                                              <p:spTgt spid="237"/>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14:presetBounceEnd="66667">
                                      <p:stCondLst>
                                        <p:cond delay="1200"/>
                                      </p:stCondLst>
                                      <p:childTnLst>
                                        <p:set>
                                          <p:cBhvr>
                                            <p:cTn id="70" dur="1" fill="hold">
                                              <p:stCondLst>
                                                <p:cond delay="0"/>
                                              </p:stCondLst>
                                            </p:cTn>
                                            <p:tgtEl>
                                              <p:spTgt spid="264"/>
                                            </p:tgtEl>
                                            <p:attrNameLst>
                                              <p:attrName>style.visibility</p:attrName>
                                            </p:attrNameLst>
                                          </p:cBhvr>
                                          <p:to>
                                            <p:strVal val="visible"/>
                                          </p:to>
                                        </p:set>
                                        <p:anim calcmode="lin" valueType="num" p14:bounceEnd="66667">
                                          <p:cBhvr additive="base">
                                            <p:cTn id="71" dur="600" fill="hold"/>
                                            <p:tgtEl>
                                              <p:spTgt spid="264"/>
                                            </p:tgtEl>
                                            <p:attrNameLst>
                                              <p:attrName>ppt_x</p:attrName>
                                            </p:attrNameLst>
                                          </p:cBhvr>
                                          <p:tavLst>
                                            <p:tav tm="0">
                                              <p:val>
                                                <p:strVal val="1+#ppt_w/2"/>
                                              </p:val>
                                            </p:tav>
                                            <p:tav tm="100000">
                                              <p:val>
                                                <p:strVal val="#ppt_x"/>
                                              </p:val>
                                            </p:tav>
                                          </p:tavLst>
                                        </p:anim>
                                        <p:anim calcmode="lin" valueType="num" p14:bounceEnd="66667">
                                          <p:cBhvr additive="base">
                                            <p:cTn id="72" dur="600" fill="hold"/>
                                            <p:tgtEl>
                                              <p:spTgt spid="264"/>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14:presetBounceEnd="66667">
                                      <p:stCondLst>
                                        <p:cond delay="1300"/>
                                      </p:stCondLst>
                                      <p:childTnLst>
                                        <p:set>
                                          <p:cBhvr>
                                            <p:cTn id="74" dur="1" fill="hold">
                                              <p:stCondLst>
                                                <p:cond delay="0"/>
                                              </p:stCondLst>
                                            </p:cTn>
                                            <p:tgtEl>
                                              <p:spTgt spid="325"/>
                                            </p:tgtEl>
                                            <p:attrNameLst>
                                              <p:attrName>style.visibility</p:attrName>
                                            </p:attrNameLst>
                                          </p:cBhvr>
                                          <p:to>
                                            <p:strVal val="visible"/>
                                          </p:to>
                                        </p:set>
                                        <p:anim calcmode="lin" valueType="num" p14:bounceEnd="66667">
                                          <p:cBhvr additive="base">
                                            <p:cTn id="75" dur="600" fill="hold"/>
                                            <p:tgtEl>
                                              <p:spTgt spid="325"/>
                                            </p:tgtEl>
                                            <p:attrNameLst>
                                              <p:attrName>ppt_x</p:attrName>
                                            </p:attrNameLst>
                                          </p:cBhvr>
                                          <p:tavLst>
                                            <p:tav tm="0">
                                              <p:val>
                                                <p:strVal val="1+#ppt_w/2"/>
                                              </p:val>
                                            </p:tav>
                                            <p:tav tm="100000">
                                              <p:val>
                                                <p:strVal val="#ppt_x"/>
                                              </p:val>
                                            </p:tav>
                                          </p:tavLst>
                                        </p:anim>
                                        <p:anim calcmode="lin" valueType="num" p14:bounceEnd="66667">
                                          <p:cBhvr additive="base">
                                            <p:cTn id="76" dur="600" fill="hold"/>
                                            <p:tgtEl>
                                              <p:spTgt spid="325"/>
                                            </p:tgtEl>
                                            <p:attrNameLst>
                                              <p:attrName>ppt_y</p:attrName>
                                            </p:attrNameLst>
                                          </p:cBhvr>
                                          <p:tavLst>
                                            <p:tav tm="0">
                                              <p:val>
                                                <p:strVal val="#ppt_y"/>
                                              </p:val>
                                            </p:tav>
                                            <p:tav tm="100000">
                                              <p:val>
                                                <p:strVal val="#ppt_y"/>
                                              </p:val>
                                            </p:tav>
                                          </p:tavLst>
                                        </p:anim>
                                      </p:childTnLst>
                                    </p:cTn>
                                  </p:par>
                                </p:childTnLst>
                              </p:cTn>
                            </p:par>
                            <p:par>
                              <p:cTn id="77" fill="hold">
                                <p:stCondLst>
                                  <p:cond delay="1900"/>
                                </p:stCondLst>
                                <p:childTnLst>
                                  <p:par>
                                    <p:cTn id="78" presetID="10" presetClass="entr" presetSubtype="0" fill="hold" grpId="0" nodeType="afterEffect">
                                      <p:stCondLst>
                                        <p:cond delay="0"/>
                                      </p:stCondLst>
                                      <p:childTnLst>
                                        <p:set>
                                          <p:cBhvr>
                                            <p:cTn id="79" dur="1" fill="hold">
                                              <p:stCondLst>
                                                <p:cond delay="0"/>
                                              </p:stCondLst>
                                            </p:cTn>
                                            <p:tgtEl>
                                              <p:spTgt spid="361"/>
                                            </p:tgtEl>
                                            <p:attrNameLst>
                                              <p:attrName>style.visibility</p:attrName>
                                            </p:attrNameLst>
                                          </p:cBhvr>
                                          <p:to>
                                            <p:strVal val="visible"/>
                                          </p:to>
                                        </p:set>
                                        <p:animEffect transition="in" filter="fade">
                                          <p:cBhvr>
                                            <p:cTn id="80" dur="700"/>
                                            <p:tgtEl>
                                              <p:spTgt spid="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animBg="1"/>
          <p:bldP spid="237" grpId="0"/>
          <p:bldP spid="264" grpId="0"/>
          <p:bldP spid="325" grpId="0"/>
          <p:bldP spid="326" grpId="0"/>
          <p:bldP spid="327" grpId="0"/>
          <p:bldP spid="328" grpId="0"/>
          <p:bldP spid="332" grpId="0" animBg="1"/>
          <p:bldP spid="339" grpId="0" animBg="1"/>
          <p:bldP spid="340" grpId="0" animBg="1"/>
          <p:bldP spid="359" grpId="0" animBg="1"/>
          <p:bldP spid="360" grpId="0" animBg="1"/>
          <p:bldP spid="3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1000"/>
                                      </p:stCondLst>
                                      <p:childTnLst>
                                        <p:set>
                                          <p:cBhvr>
                                            <p:cTn id="6" dur="1" fill="hold">
                                              <p:stCondLst>
                                                <p:cond delay="0"/>
                                              </p:stCondLst>
                                            </p:cTn>
                                            <p:tgtEl>
                                              <p:spTgt spid="233"/>
                                            </p:tgtEl>
                                            <p:attrNameLst>
                                              <p:attrName>style.visibility</p:attrName>
                                            </p:attrNameLst>
                                          </p:cBhvr>
                                          <p:to>
                                            <p:strVal val="visible"/>
                                          </p:to>
                                        </p:set>
                                        <p:anim calcmode="lin" valueType="num">
                                          <p:cBhvr additive="base">
                                            <p:cTn id="7" dur="600" fill="hold"/>
                                            <p:tgtEl>
                                              <p:spTgt spid="233"/>
                                            </p:tgtEl>
                                            <p:attrNameLst>
                                              <p:attrName>ppt_x</p:attrName>
                                            </p:attrNameLst>
                                          </p:cBhvr>
                                          <p:tavLst>
                                            <p:tav tm="0">
                                              <p:val>
                                                <p:strVal val="0-#ppt_w/2"/>
                                              </p:val>
                                            </p:tav>
                                            <p:tav tm="100000">
                                              <p:val>
                                                <p:strVal val="#ppt_x"/>
                                              </p:val>
                                            </p:tav>
                                          </p:tavLst>
                                        </p:anim>
                                        <p:anim calcmode="lin" valueType="num">
                                          <p:cBhvr additive="base">
                                            <p:cTn id="8" dur="600" fill="hold"/>
                                            <p:tgtEl>
                                              <p:spTgt spid="23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0"/>
                                      </p:stCondLst>
                                      <p:childTnLst>
                                        <p:set>
                                          <p:cBhvr>
                                            <p:cTn id="10" dur="1" fill="hold">
                                              <p:stCondLst>
                                                <p:cond delay="0"/>
                                              </p:stCondLst>
                                            </p:cTn>
                                            <p:tgtEl>
                                              <p:spTgt spid="236"/>
                                            </p:tgtEl>
                                            <p:attrNameLst>
                                              <p:attrName>style.visibility</p:attrName>
                                            </p:attrNameLst>
                                          </p:cBhvr>
                                          <p:to>
                                            <p:strVal val="visible"/>
                                          </p:to>
                                        </p:set>
                                        <p:anim calcmode="lin" valueType="num">
                                          <p:cBhvr additive="base">
                                            <p:cTn id="11" dur="600" fill="hold"/>
                                            <p:tgtEl>
                                              <p:spTgt spid="236"/>
                                            </p:tgtEl>
                                            <p:attrNameLst>
                                              <p:attrName>ppt_x</p:attrName>
                                            </p:attrNameLst>
                                          </p:cBhvr>
                                          <p:tavLst>
                                            <p:tav tm="0">
                                              <p:val>
                                                <p:strVal val="0-#ppt_w/2"/>
                                              </p:val>
                                            </p:tav>
                                            <p:tav tm="100000">
                                              <p:val>
                                                <p:strVal val="#ppt_x"/>
                                              </p:val>
                                            </p:tav>
                                          </p:tavLst>
                                        </p:anim>
                                        <p:anim calcmode="lin" valueType="num">
                                          <p:cBhvr additive="base">
                                            <p:cTn id="12" dur="600" fill="hold"/>
                                            <p:tgtEl>
                                              <p:spTgt spid="23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100"/>
                                      </p:stCondLst>
                                      <p:childTnLst>
                                        <p:set>
                                          <p:cBhvr>
                                            <p:cTn id="14" dur="1" fill="hold">
                                              <p:stCondLst>
                                                <p:cond delay="0"/>
                                              </p:stCondLst>
                                            </p:cTn>
                                            <p:tgtEl>
                                              <p:spTgt spid="339"/>
                                            </p:tgtEl>
                                            <p:attrNameLst>
                                              <p:attrName>style.visibility</p:attrName>
                                            </p:attrNameLst>
                                          </p:cBhvr>
                                          <p:to>
                                            <p:strVal val="visible"/>
                                          </p:to>
                                        </p:set>
                                        <p:anim calcmode="lin" valueType="num">
                                          <p:cBhvr additive="base">
                                            <p:cTn id="15" dur="600" fill="hold"/>
                                            <p:tgtEl>
                                              <p:spTgt spid="339"/>
                                            </p:tgtEl>
                                            <p:attrNameLst>
                                              <p:attrName>ppt_x</p:attrName>
                                            </p:attrNameLst>
                                          </p:cBhvr>
                                          <p:tavLst>
                                            <p:tav tm="0">
                                              <p:val>
                                                <p:strVal val="0-#ppt_w/2"/>
                                              </p:val>
                                            </p:tav>
                                            <p:tav tm="100000">
                                              <p:val>
                                                <p:strVal val="#ppt_x"/>
                                              </p:val>
                                            </p:tav>
                                          </p:tavLst>
                                        </p:anim>
                                        <p:anim calcmode="lin" valueType="num">
                                          <p:cBhvr additive="base">
                                            <p:cTn id="16" dur="600" fill="hold"/>
                                            <p:tgtEl>
                                              <p:spTgt spid="339"/>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1100"/>
                                      </p:stCondLst>
                                      <p:childTnLst>
                                        <p:set>
                                          <p:cBhvr>
                                            <p:cTn id="18" dur="1" fill="hold">
                                              <p:stCondLst>
                                                <p:cond delay="0"/>
                                              </p:stCondLst>
                                            </p:cTn>
                                            <p:tgtEl>
                                              <p:spTgt spid="333"/>
                                            </p:tgtEl>
                                            <p:attrNameLst>
                                              <p:attrName>style.visibility</p:attrName>
                                            </p:attrNameLst>
                                          </p:cBhvr>
                                          <p:to>
                                            <p:strVal val="visible"/>
                                          </p:to>
                                        </p:set>
                                        <p:anim calcmode="lin" valueType="num">
                                          <p:cBhvr additive="base">
                                            <p:cTn id="19" dur="600" fill="hold"/>
                                            <p:tgtEl>
                                              <p:spTgt spid="333"/>
                                            </p:tgtEl>
                                            <p:attrNameLst>
                                              <p:attrName>ppt_x</p:attrName>
                                            </p:attrNameLst>
                                          </p:cBhvr>
                                          <p:tavLst>
                                            <p:tav tm="0">
                                              <p:val>
                                                <p:strVal val="0-#ppt_w/2"/>
                                              </p:val>
                                            </p:tav>
                                            <p:tav tm="100000">
                                              <p:val>
                                                <p:strVal val="#ppt_x"/>
                                              </p:val>
                                            </p:tav>
                                          </p:tavLst>
                                        </p:anim>
                                        <p:anim calcmode="lin" valueType="num">
                                          <p:cBhvr additive="base">
                                            <p:cTn id="20" dur="600" fill="hold"/>
                                            <p:tgtEl>
                                              <p:spTgt spid="33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1200"/>
                                      </p:stCondLst>
                                      <p:childTnLst>
                                        <p:set>
                                          <p:cBhvr>
                                            <p:cTn id="22" dur="1" fill="hold">
                                              <p:stCondLst>
                                                <p:cond delay="0"/>
                                              </p:stCondLst>
                                            </p:cTn>
                                            <p:tgtEl>
                                              <p:spTgt spid="356"/>
                                            </p:tgtEl>
                                            <p:attrNameLst>
                                              <p:attrName>style.visibility</p:attrName>
                                            </p:attrNameLst>
                                          </p:cBhvr>
                                          <p:to>
                                            <p:strVal val="visible"/>
                                          </p:to>
                                        </p:set>
                                        <p:anim calcmode="lin" valueType="num">
                                          <p:cBhvr additive="base">
                                            <p:cTn id="23" dur="600" fill="hold"/>
                                            <p:tgtEl>
                                              <p:spTgt spid="356"/>
                                            </p:tgtEl>
                                            <p:attrNameLst>
                                              <p:attrName>ppt_x</p:attrName>
                                            </p:attrNameLst>
                                          </p:cBhvr>
                                          <p:tavLst>
                                            <p:tav tm="0">
                                              <p:val>
                                                <p:strVal val="0-#ppt_w/2"/>
                                              </p:val>
                                            </p:tav>
                                            <p:tav tm="100000">
                                              <p:val>
                                                <p:strVal val="#ppt_x"/>
                                              </p:val>
                                            </p:tav>
                                          </p:tavLst>
                                        </p:anim>
                                        <p:anim calcmode="lin" valueType="num">
                                          <p:cBhvr additive="base">
                                            <p:cTn id="24" dur="600" fill="hold"/>
                                            <p:tgtEl>
                                              <p:spTgt spid="35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200"/>
                                      </p:stCondLst>
                                      <p:childTnLst>
                                        <p:set>
                                          <p:cBhvr>
                                            <p:cTn id="26" dur="1" fill="hold">
                                              <p:stCondLst>
                                                <p:cond delay="0"/>
                                              </p:stCondLst>
                                            </p:cTn>
                                            <p:tgtEl>
                                              <p:spTgt spid="360"/>
                                            </p:tgtEl>
                                            <p:attrNameLst>
                                              <p:attrName>style.visibility</p:attrName>
                                            </p:attrNameLst>
                                          </p:cBhvr>
                                          <p:to>
                                            <p:strVal val="visible"/>
                                          </p:to>
                                        </p:set>
                                        <p:anim calcmode="lin" valueType="num">
                                          <p:cBhvr additive="base">
                                            <p:cTn id="27" dur="600" fill="hold"/>
                                            <p:tgtEl>
                                              <p:spTgt spid="360"/>
                                            </p:tgtEl>
                                            <p:attrNameLst>
                                              <p:attrName>ppt_x</p:attrName>
                                            </p:attrNameLst>
                                          </p:cBhvr>
                                          <p:tavLst>
                                            <p:tav tm="0">
                                              <p:val>
                                                <p:strVal val="0-#ppt_w/2"/>
                                              </p:val>
                                            </p:tav>
                                            <p:tav tm="100000">
                                              <p:val>
                                                <p:strVal val="#ppt_x"/>
                                              </p:val>
                                            </p:tav>
                                          </p:tavLst>
                                        </p:anim>
                                        <p:anim calcmode="lin" valueType="num">
                                          <p:cBhvr additive="base">
                                            <p:cTn id="28" dur="600" fill="hold"/>
                                            <p:tgtEl>
                                              <p:spTgt spid="36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000"/>
                                      </p:stCondLst>
                                      <p:childTnLst>
                                        <p:set>
                                          <p:cBhvr>
                                            <p:cTn id="30" dur="1" fill="hold">
                                              <p:stCondLst>
                                                <p:cond delay="0"/>
                                              </p:stCondLst>
                                            </p:cTn>
                                            <p:tgtEl>
                                              <p:spTgt spid="329"/>
                                            </p:tgtEl>
                                            <p:attrNameLst>
                                              <p:attrName>style.visibility</p:attrName>
                                            </p:attrNameLst>
                                          </p:cBhvr>
                                          <p:to>
                                            <p:strVal val="visible"/>
                                          </p:to>
                                        </p:set>
                                        <p:anim calcmode="lin" valueType="num">
                                          <p:cBhvr additive="base">
                                            <p:cTn id="31" dur="600" fill="hold"/>
                                            <p:tgtEl>
                                              <p:spTgt spid="329"/>
                                            </p:tgtEl>
                                            <p:attrNameLst>
                                              <p:attrName>ppt_x</p:attrName>
                                            </p:attrNameLst>
                                          </p:cBhvr>
                                          <p:tavLst>
                                            <p:tav tm="0">
                                              <p:val>
                                                <p:strVal val="1+#ppt_w/2"/>
                                              </p:val>
                                            </p:tav>
                                            <p:tav tm="100000">
                                              <p:val>
                                                <p:strVal val="#ppt_x"/>
                                              </p:val>
                                            </p:tav>
                                          </p:tavLst>
                                        </p:anim>
                                        <p:anim calcmode="lin" valueType="num">
                                          <p:cBhvr additive="base">
                                            <p:cTn id="32" dur="600" fill="hold"/>
                                            <p:tgtEl>
                                              <p:spTgt spid="329"/>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332"/>
                                            </p:tgtEl>
                                            <p:attrNameLst>
                                              <p:attrName>style.visibility</p:attrName>
                                            </p:attrNameLst>
                                          </p:cBhvr>
                                          <p:to>
                                            <p:strVal val="visible"/>
                                          </p:to>
                                        </p:set>
                                        <p:anim calcmode="lin" valueType="num">
                                          <p:cBhvr additive="base">
                                            <p:cTn id="35" dur="600" fill="hold"/>
                                            <p:tgtEl>
                                              <p:spTgt spid="332"/>
                                            </p:tgtEl>
                                            <p:attrNameLst>
                                              <p:attrName>ppt_x</p:attrName>
                                            </p:attrNameLst>
                                          </p:cBhvr>
                                          <p:tavLst>
                                            <p:tav tm="0">
                                              <p:val>
                                                <p:strVal val="1+#ppt_w/2"/>
                                              </p:val>
                                            </p:tav>
                                            <p:tav tm="100000">
                                              <p:val>
                                                <p:strVal val="#ppt_x"/>
                                              </p:val>
                                            </p:tav>
                                          </p:tavLst>
                                        </p:anim>
                                        <p:anim calcmode="lin" valueType="num">
                                          <p:cBhvr additive="base">
                                            <p:cTn id="36" dur="600" fill="hold"/>
                                            <p:tgtEl>
                                              <p:spTgt spid="33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1100"/>
                                      </p:stCondLst>
                                      <p:childTnLst>
                                        <p:set>
                                          <p:cBhvr>
                                            <p:cTn id="38" dur="1" fill="hold">
                                              <p:stCondLst>
                                                <p:cond delay="0"/>
                                              </p:stCondLst>
                                            </p:cTn>
                                            <p:tgtEl>
                                              <p:spTgt spid="336"/>
                                            </p:tgtEl>
                                            <p:attrNameLst>
                                              <p:attrName>style.visibility</p:attrName>
                                            </p:attrNameLst>
                                          </p:cBhvr>
                                          <p:to>
                                            <p:strVal val="visible"/>
                                          </p:to>
                                        </p:set>
                                        <p:anim calcmode="lin" valueType="num">
                                          <p:cBhvr additive="base">
                                            <p:cTn id="39" dur="600" fill="hold"/>
                                            <p:tgtEl>
                                              <p:spTgt spid="336"/>
                                            </p:tgtEl>
                                            <p:attrNameLst>
                                              <p:attrName>ppt_x</p:attrName>
                                            </p:attrNameLst>
                                          </p:cBhvr>
                                          <p:tavLst>
                                            <p:tav tm="0">
                                              <p:val>
                                                <p:strVal val="1+#ppt_w/2"/>
                                              </p:val>
                                            </p:tav>
                                            <p:tav tm="100000">
                                              <p:val>
                                                <p:strVal val="#ppt_x"/>
                                              </p:val>
                                            </p:tav>
                                          </p:tavLst>
                                        </p:anim>
                                        <p:anim calcmode="lin" valueType="num">
                                          <p:cBhvr additive="base">
                                            <p:cTn id="40" dur="600" fill="hold"/>
                                            <p:tgtEl>
                                              <p:spTgt spid="33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100"/>
                                      </p:stCondLst>
                                      <p:childTnLst>
                                        <p:set>
                                          <p:cBhvr>
                                            <p:cTn id="42" dur="1" fill="hold">
                                              <p:stCondLst>
                                                <p:cond delay="0"/>
                                              </p:stCondLst>
                                            </p:cTn>
                                            <p:tgtEl>
                                              <p:spTgt spid="340"/>
                                            </p:tgtEl>
                                            <p:attrNameLst>
                                              <p:attrName>style.visibility</p:attrName>
                                            </p:attrNameLst>
                                          </p:cBhvr>
                                          <p:to>
                                            <p:strVal val="visible"/>
                                          </p:to>
                                        </p:set>
                                        <p:anim calcmode="lin" valueType="num">
                                          <p:cBhvr additive="base">
                                            <p:cTn id="43" dur="600" fill="hold"/>
                                            <p:tgtEl>
                                              <p:spTgt spid="340"/>
                                            </p:tgtEl>
                                            <p:attrNameLst>
                                              <p:attrName>ppt_x</p:attrName>
                                            </p:attrNameLst>
                                          </p:cBhvr>
                                          <p:tavLst>
                                            <p:tav tm="0">
                                              <p:val>
                                                <p:strVal val="1+#ppt_w/2"/>
                                              </p:val>
                                            </p:tav>
                                            <p:tav tm="100000">
                                              <p:val>
                                                <p:strVal val="#ppt_x"/>
                                              </p:val>
                                            </p:tav>
                                          </p:tavLst>
                                        </p:anim>
                                        <p:anim calcmode="lin" valueType="num">
                                          <p:cBhvr additive="base">
                                            <p:cTn id="44" dur="600" fill="hold"/>
                                            <p:tgtEl>
                                              <p:spTgt spid="340"/>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1200"/>
                                      </p:stCondLst>
                                      <p:childTnLst>
                                        <p:set>
                                          <p:cBhvr>
                                            <p:cTn id="46" dur="1" fill="hold">
                                              <p:stCondLst>
                                                <p:cond delay="0"/>
                                              </p:stCondLst>
                                            </p:cTn>
                                            <p:tgtEl>
                                              <p:spTgt spid="341"/>
                                            </p:tgtEl>
                                            <p:attrNameLst>
                                              <p:attrName>style.visibility</p:attrName>
                                            </p:attrNameLst>
                                          </p:cBhvr>
                                          <p:to>
                                            <p:strVal val="visible"/>
                                          </p:to>
                                        </p:set>
                                        <p:anim calcmode="lin" valueType="num">
                                          <p:cBhvr additive="base">
                                            <p:cTn id="47" dur="600" fill="hold"/>
                                            <p:tgtEl>
                                              <p:spTgt spid="341"/>
                                            </p:tgtEl>
                                            <p:attrNameLst>
                                              <p:attrName>ppt_x</p:attrName>
                                            </p:attrNameLst>
                                          </p:cBhvr>
                                          <p:tavLst>
                                            <p:tav tm="0">
                                              <p:val>
                                                <p:strVal val="1+#ppt_w/2"/>
                                              </p:val>
                                            </p:tav>
                                            <p:tav tm="100000">
                                              <p:val>
                                                <p:strVal val="#ppt_x"/>
                                              </p:val>
                                            </p:tav>
                                          </p:tavLst>
                                        </p:anim>
                                        <p:anim calcmode="lin" valueType="num">
                                          <p:cBhvr additive="base">
                                            <p:cTn id="48" dur="600" fill="hold"/>
                                            <p:tgtEl>
                                              <p:spTgt spid="341"/>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200"/>
                                      </p:stCondLst>
                                      <p:childTnLst>
                                        <p:set>
                                          <p:cBhvr>
                                            <p:cTn id="50" dur="1" fill="hold">
                                              <p:stCondLst>
                                                <p:cond delay="0"/>
                                              </p:stCondLst>
                                            </p:cTn>
                                            <p:tgtEl>
                                              <p:spTgt spid="359"/>
                                            </p:tgtEl>
                                            <p:attrNameLst>
                                              <p:attrName>style.visibility</p:attrName>
                                            </p:attrNameLst>
                                          </p:cBhvr>
                                          <p:to>
                                            <p:strVal val="visible"/>
                                          </p:to>
                                        </p:set>
                                        <p:anim calcmode="lin" valueType="num">
                                          <p:cBhvr additive="base">
                                            <p:cTn id="51" dur="600" fill="hold"/>
                                            <p:tgtEl>
                                              <p:spTgt spid="359"/>
                                            </p:tgtEl>
                                            <p:attrNameLst>
                                              <p:attrName>ppt_x</p:attrName>
                                            </p:attrNameLst>
                                          </p:cBhvr>
                                          <p:tavLst>
                                            <p:tav tm="0">
                                              <p:val>
                                                <p:strVal val="1+#ppt_w/2"/>
                                              </p:val>
                                            </p:tav>
                                            <p:tav tm="100000">
                                              <p:val>
                                                <p:strVal val="#ppt_x"/>
                                              </p:val>
                                            </p:tav>
                                          </p:tavLst>
                                        </p:anim>
                                        <p:anim calcmode="lin" valueType="num">
                                          <p:cBhvr additive="base">
                                            <p:cTn id="52" dur="600" fill="hold"/>
                                            <p:tgtEl>
                                              <p:spTgt spid="359"/>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1100"/>
                                      </p:stCondLst>
                                      <p:childTnLst>
                                        <p:set>
                                          <p:cBhvr>
                                            <p:cTn id="54" dur="1" fill="hold">
                                              <p:stCondLst>
                                                <p:cond delay="0"/>
                                              </p:stCondLst>
                                            </p:cTn>
                                            <p:tgtEl>
                                              <p:spTgt spid="326"/>
                                            </p:tgtEl>
                                            <p:attrNameLst>
                                              <p:attrName>style.visibility</p:attrName>
                                            </p:attrNameLst>
                                          </p:cBhvr>
                                          <p:to>
                                            <p:strVal val="visible"/>
                                          </p:to>
                                        </p:set>
                                        <p:anim calcmode="lin" valueType="num">
                                          <p:cBhvr additive="base">
                                            <p:cTn id="55" dur="600" fill="hold"/>
                                            <p:tgtEl>
                                              <p:spTgt spid="326"/>
                                            </p:tgtEl>
                                            <p:attrNameLst>
                                              <p:attrName>ppt_x</p:attrName>
                                            </p:attrNameLst>
                                          </p:cBhvr>
                                          <p:tavLst>
                                            <p:tav tm="0">
                                              <p:val>
                                                <p:strVal val="0-#ppt_w/2"/>
                                              </p:val>
                                            </p:tav>
                                            <p:tav tm="100000">
                                              <p:val>
                                                <p:strVal val="#ppt_x"/>
                                              </p:val>
                                            </p:tav>
                                          </p:tavLst>
                                        </p:anim>
                                        <p:anim calcmode="lin" valueType="num">
                                          <p:cBhvr additive="base">
                                            <p:cTn id="56" dur="600" fill="hold"/>
                                            <p:tgtEl>
                                              <p:spTgt spid="32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1200"/>
                                      </p:stCondLst>
                                      <p:childTnLst>
                                        <p:set>
                                          <p:cBhvr>
                                            <p:cTn id="58" dur="1" fill="hold">
                                              <p:stCondLst>
                                                <p:cond delay="0"/>
                                              </p:stCondLst>
                                            </p:cTn>
                                            <p:tgtEl>
                                              <p:spTgt spid="327"/>
                                            </p:tgtEl>
                                            <p:attrNameLst>
                                              <p:attrName>style.visibility</p:attrName>
                                            </p:attrNameLst>
                                          </p:cBhvr>
                                          <p:to>
                                            <p:strVal val="visible"/>
                                          </p:to>
                                        </p:set>
                                        <p:anim calcmode="lin" valueType="num">
                                          <p:cBhvr additive="base">
                                            <p:cTn id="59" dur="600" fill="hold"/>
                                            <p:tgtEl>
                                              <p:spTgt spid="327"/>
                                            </p:tgtEl>
                                            <p:attrNameLst>
                                              <p:attrName>ppt_x</p:attrName>
                                            </p:attrNameLst>
                                          </p:cBhvr>
                                          <p:tavLst>
                                            <p:tav tm="0">
                                              <p:val>
                                                <p:strVal val="0-#ppt_w/2"/>
                                              </p:val>
                                            </p:tav>
                                            <p:tav tm="100000">
                                              <p:val>
                                                <p:strVal val="#ppt_x"/>
                                              </p:val>
                                            </p:tav>
                                          </p:tavLst>
                                        </p:anim>
                                        <p:anim calcmode="lin" valueType="num">
                                          <p:cBhvr additive="base">
                                            <p:cTn id="60" dur="600" fill="hold"/>
                                            <p:tgtEl>
                                              <p:spTgt spid="32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1300"/>
                                      </p:stCondLst>
                                      <p:childTnLst>
                                        <p:set>
                                          <p:cBhvr>
                                            <p:cTn id="62" dur="1" fill="hold">
                                              <p:stCondLst>
                                                <p:cond delay="0"/>
                                              </p:stCondLst>
                                            </p:cTn>
                                            <p:tgtEl>
                                              <p:spTgt spid="328"/>
                                            </p:tgtEl>
                                            <p:attrNameLst>
                                              <p:attrName>style.visibility</p:attrName>
                                            </p:attrNameLst>
                                          </p:cBhvr>
                                          <p:to>
                                            <p:strVal val="visible"/>
                                          </p:to>
                                        </p:set>
                                        <p:anim calcmode="lin" valueType="num">
                                          <p:cBhvr additive="base">
                                            <p:cTn id="63" dur="600" fill="hold"/>
                                            <p:tgtEl>
                                              <p:spTgt spid="328"/>
                                            </p:tgtEl>
                                            <p:attrNameLst>
                                              <p:attrName>ppt_x</p:attrName>
                                            </p:attrNameLst>
                                          </p:cBhvr>
                                          <p:tavLst>
                                            <p:tav tm="0">
                                              <p:val>
                                                <p:strVal val="0-#ppt_w/2"/>
                                              </p:val>
                                            </p:tav>
                                            <p:tav tm="100000">
                                              <p:val>
                                                <p:strVal val="#ppt_x"/>
                                              </p:val>
                                            </p:tav>
                                          </p:tavLst>
                                        </p:anim>
                                        <p:anim calcmode="lin" valueType="num">
                                          <p:cBhvr additive="base">
                                            <p:cTn id="64" dur="600" fill="hold"/>
                                            <p:tgtEl>
                                              <p:spTgt spid="328"/>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100"/>
                                      </p:stCondLst>
                                      <p:childTnLst>
                                        <p:set>
                                          <p:cBhvr>
                                            <p:cTn id="66" dur="1" fill="hold">
                                              <p:stCondLst>
                                                <p:cond delay="0"/>
                                              </p:stCondLst>
                                            </p:cTn>
                                            <p:tgtEl>
                                              <p:spTgt spid="237"/>
                                            </p:tgtEl>
                                            <p:attrNameLst>
                                              <p:attrName>style.visibility</p:attrName>
                                            </p:attrNameLst>
                                          </p:cBhvr>
                                          <p:to>
                                            <p:strVal val="visible"/>
                                          </p:to>
                                        </p:set>
                                        <p:anim calcmode="lin" valueType="num">
                                          <p:cBhvr additive="base">
                                            <p:cTn id="67" dur="600" fill="hold"/>
                                            <p:tgtEl>
                                              <p:spTgt spid="237"/>
                                            </p:tgtEl>
                                            <p:attrNameLst>
                                              <p:attrName>ppt_x</p:attrName>
                                            </p:attrNameLst>
                                          </p:cBhvr>
                                          <p:tavLst>
                                            <p:tav tm="0">
                                              <p:val>
                                                <p:strVal val="1+#ppt_w/2"/>
                                              </p:val>
                                            </p:tav>
                                            <p:tav tm="100000">
                                              <p:val>
                                                <p:strVal val="#ppt_x"/>
                                              </p:val>
                                            </p:tav>
                                          </p:tavLst>
                                        </p:anim>
                                        <p:anim calcmode="lin" valueType="num">
                                          <p:cBhvr additive="base">
                                            <p:cTn id="68" dur="600" fill="hold"/>
                                            <p:tgtEl>
                                              <p:spTgt spid="237"/>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200"/>
                                      </p:stCondLst>
                                      <p:childTnLst>
                                        <p:set>
                                          <p:cBhvr>
                                            <p:cTn id="70" dur="1" fill="hold">
                                              <p:stCondLst>
                                                <p:cond delay="0"/>
                                              </p:stCondLst>
                                            </p:cTn>
                                            <p:tgtEl>
                                              <p:spTgt spid="264"/>
                                            </p:tgtEl>
                                            <p:attrNameLst>
                                              <p:attrName>style.visibility</p:attrName>
                                            </p:attrNameLst>
                                          </p:cBhvr>
                                          <p:to>
                                            <p:strVal val="visible"/>
                                          </p:to>
                                        </p:set>
                                        <p:anim calcmode="lin" valueType="num">
                                          <p:cBhvr additive="base">
                                            <p:cTn id="71" dur="600" fill="hold"/>
                                            <p:tgtEl>
                                              <p:spTgt spid="264"/>
                                            </p:tgtEl>
                                            <p:attrNameLst>
                                              <p:attrName>ppt_x</p:attrName>
                                            </p:attrNameLst>
                                          </p:cBhvr>
                                          <p:tavLst>
                                            <p:tav tm="0">
                                              <p:val>
                                                <p:strVal val="1+#ppt_w/2"/>
                                              </p:val>
                                            </p:tav>
                                            <p:tav tm="100000">
                                              <p:val>
                                                <p:strVal val="#ppt_x"/>
                                              </p:val>
                                            </p:tav>
                                          </p:tavLst>
                                        </p:anim>
                                        <p:anim calcmode="lin" valueType="num">
                                          <p:cBhvr additive="base">
                                            <p:cTn id="72" dur="600" fill="hold"/>
                                            <p:tgtEl>
                                              <p:spTgt spid="264"/>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300"/>
                                      </p:stCondLst>
                                      <p:childTnLst>
                                        <p:set>
                                          <p:cBhvr>
                                            <p:cTn id="74" dur="1" fill="hold">
                                              <p:stCondLst>
                                                <p:cond delay="0"/>
                                              </p:stCondLst>
                                            </p:cTn>
                                            <p:tgtEl>
                                              <p:spTgt spid="325"/>
                                            </p:tgtEl>
                                            <p:attrNameLst>
                                              <p:attrName>style.visibility</p:attrName>
                                            </p:attrNameLst>
                                          </p:cBhvr>
                                          <p:to>
                                            <p:strVal val="visible"/>
                                          </p:to>
                                        </p:set>
                                        <p:anim calcmode="lin" valueType="num">
                                          <p:cBhvr additive="base">
                                            <p:cTn id="75" dur="600" fill="hold"/>
                                            <p:tgtEl>
                                              <p:spTgt spid="325"/>
                                            </p:tgtEl>
                                            <p:attrNameLst>
                                              <p:attrName>ppt_x</p:attrName>
                                            </p:attrNameLst>
                                          </p:cBhvr>
                                          <p:tavLst>
                                            <p:tav tm="0">
                                              <p:val>
                                                <p:strVal val="1+#ppt_w/2"/>
                                              </p:val>
                                            </p:tav>
                                            <p:tav tm="100000">
                                              <p:val>
                                                <p:strVal val="#ppt_x"/>
                                              </p:val>
                                            </p:tav>
                                          </p:tavLst>
                                        </p:anim>
                                        <p:anim calcmode="lin" valueType="num">
                                          <p:cBhvr additive="base">
                                            <p:cTn id="76" dur="600" fill="hold"/>
                                            <p:tgtEl>
                                              <p:spTgt spid="325"/>
                                            </p:tgtEl>
                                            <p:attrNameLst>
                                              <p:attrName>ppt_y</p:attrName>
                                            </p:attrNameLst>
                                          </p:cBhvr>
                                          <p:tavLst>
                                            <p:tav tm="0">
                                              <p:val>
                                                <p:strVal val="#ppt_y"/>
                                              </p:val>
                                            </p:tav>
                                            <p:tav tm="100000">
                                              <p:val>
                                                <p:strVal val="#ppt_y"/>
                                              </p:val>
                                            </p:tav>
                                          </p:tavLst>
                                        </p:anim>
                                      </p:childTnLst>
                                    </p:cTn>
                                  </p:par>
                                </p:childTnLst>
                              </p:cTn>
                            </p:par>
                            <p:par>
                              <p:cTn id="77" fill="hold">
                                <p:stCondLst>
                                  <p:cond delay="1900"/>
                                </p:stCondLst>
                                <p:childTnLst>
                                  <p:par>
                                    <p:cTn id="78" presetID="10" presetClass="entr" presetSubtype="0" fill="hold" grpId="0" nodeType="afterEffect">
                                      <p:stCondLst>
                                        <p:cond delay="0"/>
                                      </p:stCondLst>
                                      <p:childTnLst>
                                        <p:set>
                                          <p:cBhvr>
                                            <p:cTn id="79" dur="1" fill="hold">
                                              <p:stCondLst>
                                                <p:cond delay="0"/>
                                              </p:stCondLst>
                                            </p:cTn>
                                            <p:tgtEl>
                                              <p:spTgt spid="361"/>
                                            </p:tgtEl>
                                            <p:attrNameLst>
                                              <p:attrName>style.visibility</p:attrName>
                                            </p:attrNameLst>
                                          </p:cBhvr>
                                          <p:to>
                                            <p:strVal val="visible"/>
                                          </p:to>
                                        </p:set>
                                        <p:animEffect transition="in" filter="fade">
                                          <p:cBhvr>
                                            <p:cTn id="80" dur="700"/>
                                            <p:tgtEl>
                                              <p:spTgt spid="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 grpId="0" animBg="1"/>
          <p:bldP spid="237" grpId="0"/>
          <p:bldP spid="264" grpId="0"/>
          <p:bldP spid="325" grpId="0"/>
          <p:bldP spid="326" grpId="0"/>
          <p:bldP spid="327" grpId="0"/>
          <p:bldP spid="328" grpId="0"/>
          <p:bldP spid="332" grpId="0" animBg="1"/>
          <p:bldP spid="339" grpId="0" animBg="1"/>
          <p:bldP spid="340" grpId="0" animBg="1"/>
          <p:bldP spid="359" grpId="0" animBg="1"/>
          <p:bldP spid="360" grpId="0" animBg="1"/>
          <p:bldP spid="36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淘宝网Chenying0907出品 14"/>
          <p:cNvSpPr/>
          <p:nvPr/>
        </p:nvSpPr>
        <p:spPr>
          <a:xfrm>
            <a:off x="2411760" y="2448198"/>
            <a:ext cx="914846" cy="914846"/>
          </a:xfrm>
          <a:prstGeom prst="ellipse">
            <a:avLst/>
          </a:pr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6" name="淘宝网Chenying0907出品 15"/>
          <p:cNvSpPr/>
          <p:nvPr/>
        </p:nvSpPr>
        <p:spPr>
          <a:xfrm>
            <a:off x="4644008" y="2361690"/>
            <a:ext cx="3600400" cy="698268"/>
          </a:xfrm>
          <a:prstGeom prst="rect">
            <a:avLst/>
          </a:prstGeom>
        </p:spPr>
        <p:txBody>
          <a:bodyPr wrap="square" lIns="0">
            <a:spAutoFit/>
          </a:bodyPr>
          <a:lstStyle/>
          <a:p>
            <a:pPr fontAlgn="base">
              <a:lnSpc>
                <a:spcPct val="125000"/>
              </a:lnSpc>
              <a:spcBef>
                <a:spcPct val="0"/>
              </a:spcBef>
              <a:spcAft>
                <a:spcPct val="0"/>
              </a:spcAft>
            </a:pPr>
            <a:r>
              <a:rPr lang="zh-CN" altLang="en-US" sz="1050" dirty="0">
                <a:solidFill>
                  <a:schemeClr val="bg1">
                    <a:lumMod val="50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此处添加详细文本描述，建议与标题相关并符合整体语言风格此处添加详细文本描述，建议与标题相关并符合整体语言风格此处添加详细文本描述。</a:t>
            </a:r>
            <a:endParaRPr lang="en-US" altLang="zh-CN" sz="1050" dirty="0">
              <a:solidFill>
                <a:schemeClr val="bg1">
                  <a:lumMod val="50000"/>
                </a:schemeClr>
              </a:solidFill>
              <a:latin typeface="微软雅黑"/>
              <a:cs typeface="Lato Light" charset="0"/>
              <a:sym typeface="Lato Light" charset="0"/>
            </a:endParaRPr>
          </a:p>
        </p:txBody>
      </p:sp>
      <p:sp>
        <p:nvSpPr>
          <p:cNvPr id="17" name="淘宝网Chenying0907出品 16"/>
          <p:cNvSpPr/>
          <p:nvPr/>
        </p:nvSpPr>
        <p:spPr>
          <a:xfrm>
            <a:off x="4644008" y="1634852"/>
            <a:ext cx="2448272" cy="800219"/>
          </a:xfrm>
          <a:prstGeom prst="rect">
            <a:avLst/>
          </a:prstGeom>
        </p:spPr>
        <p:txBody>
          <a:bodyPr wrap="square" lIns="0">
            <a:spAutoFit/>
          </a:bodyPr>
          <a:lstStyle/>
          <a:p>
            <a:r>
              <a:rPr lang="zh-CN" altLang="en-US" sz="2400" b="1" dirty="0">
                <a:solidFill>
                  <a:schemeClr val="tx1">
                    <a:lumMod val="65000"/>
                    <a:lumOff val="35000"/>
                  </a:schemeClr>
                </a:solidFill>
                <a:latin typeface="+mj-ea"/>
              </a:rPr>
              <a:t>成果展示</a:t>
            </a:r>
          </a:p>
          <a:p>
            <a:r>
              <a:rPr lang="en-US" altLang="zh-CN" sz="2200" dirty="0">
                <a:solidFill>
                  <a:schemeClr val="tx1">
                    <a:lumMod val="50000"/>
                    <a:lumOff val="50000"/>
                  </a:schemeClr>
                </a:solidFill>
                <a:latin typeface="+mj-ea"/>
              </a:rPr>
              <a:t>WORKREPORT</a:t>
            </a:r>
            <a:endParaRPr lang="zh-CN" altLang="en-US" sz="2200" dirty="0">
              <a:solidFill>
                <a:schemeClr val="tx1">
                  <a:lumMod val="50000"/>
                  <a:lumOff val="50000"/>
                </a:schemeClr>
              </a:solidFill>
              <a:latin typeface="+mj-ea"/>
            </a:endParaRPr>
          </a:p>
        </p:txBody>
      </p:sp>
      <p:sp>
        <p:nvSpPr>
          <p:cNvPr id="24" name="淘宝网Chenying0907出品 23"/>
          <p:cNvSpPr/>
          <p:nvPr/>
        </p:nvSpPr>
        <p:spPr>
          <a:xfrm>
            <a:off x="1547664" y="1296863"/>
            <a:ext cx="1580828" cy="1580828"/>
          </a:xfrm>
          <a:prstGeom prst="ellipse">
            <a:avLst/>
          </a:prstGeom>
          <a:no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6" name="淘宝网Chenying0907出品 25"/>
          <p:cNvSpPr/>
          <p:nvPr/>
        </p:nvSpPr>
        <p:spPr>
          <a:xfrm>
            <a:off x="1115616" y="2016943"/>
            <a:ext cx="628674" cy="628674"/>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8" name="淘宝网Chenying0907出品 27"/>
          <p:cNvSpPr/>
          <p:nvPr/>
        </p:nvSpPr>
        <p:spPr>
          <a:xfrm>
            <a:off x="3563888" y="1728911"/>
            <a:ext cx="347246" cy="347246"/>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9" name="淘宝网Chenying0907出品 28"/>
          <p:cNvSpPr/>
          <p:nvPr/>
        </p:nvSpPr>
        <p:spPr>
          <a:xfrm>
            <a:off x="2527223" y="2035699"/>
            <a:ext cx="825000" cy="825000"/>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0" name="TextBox 29"/>
          <p:cNvSpPr txBox="1"/>
          <p:nvPr/>
        </p:nvSpPr>
        <p:spPr>
          <a:xfrm>
            <a:off x="2483768" y="2094255"/>
            <a:ext cx="911910" cy="707886"/>
          </a:xfrm>
          <a:prstGeom prst="rect">
            <a:avLst/>
          </a:prstGeom>
          <a:noFill/>
        </p:spPr>
        <p:txBody>
          <a:bodyPr wrap="square" rtlCol="0">
            <a:spAutoFit/>
          </a:bodyPr>
          <a:lstStyle/>
          <a:p>
            <a:pPr algn="ctr"/>
            <a:r>
              <a:rPr lang="en-US" altLang="zh-CN" sz="4000" b="1" dirty="0">
                <a:solidFill>
                  <a:schemeClr val="bg1"/>
                </a:solidFill>
                <a:latin typeface="微软雅黑" panose="020B0503020204020204" pitchFamily="34" charset="-122"/>
                <a:ea typeface="微软雅黑" panose="020B0503020204020204" pitchFamily="34" charset="-122"/>
              </a:rPr>
              <a:t>3</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663644" y="-1892746"/>
            <a:ext cx="877163" cy="369332"/>
          </a:xfrm>
          <a:prstGeom prst="rect">
            <a:avLst/>
          </a:prstGeom>
          <a:noFill/>
        </p:spPr>
        <p:txBody>
          <a:bodyPr wrap="none" rtlCol="0">
            <a:spAutoFit/>
          </a:bodyPr>
          <a:lstStyle/>
          <a:p>
            <a:r>
              <a:rPr lang="zh-CN" altLang="en-US" dirty="0"/>
              <a:t>延迟符</a:t>
            </a:r>
          </a:p>
        </p:txBody>
      </p:sp>
      <p:grpSp>
        <p:nvGrpSpPr>
          <p:cNvPr id="39" name="淘宝网Chenying0907出品 38"/>
          <p:cNvGrpSpPr/>
          <p:nvPr/>
        </p:nvGrpSpPr>
        <p:grpSpPr>
          <a:xfrm>
            <a:off x="6285995" y="4111651"/>
            <a:ext cx="1179281" cy="1179281"/>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1" name="淘宝网Chenying0907出品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0" name="淘宝网Chenying0907出品 59"/>
          <p:cNvGrpSpPr/>
          <p:nvPr/>
        </p:nvGrpSpPr>
        <p:grpSpPr>
          <a:xfrm>
            <a:off x="4758843" y="4606644"/>
            <a:ext cx="630230" cy="630230"/>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2" name="淘宝网Chenying0907出品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3" name="淘宝网Chenying0907出品 62"/>
          <p:cNvGrpSpPr/>
          <p:nvPr/>
        </p:nvGrpSpPr>
        <p:grpSpPr>
          <a:xfrm>
            <a:off x="5437632" y="4921759"/>
            <a:ext cx="890519" cy="890519"/>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5" name="淘宝网Chenying0907出品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6" name="淘宝网Chenying0907出品 65"/>
          <p:cNvGrpSpPr/>
          <p:nvPr/>
        </p:nvGrpSpPr>
        <p:grpSpPr>
          <a:xfrm>
            <a:off x="7760135" y="4731882"/>
            <a:ext cx="685800" cy="685800"/>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8" name="淘宝网Chenying0907出品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9" name="淘宝网Chenying0907出品 68"/>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1" name="淘宝网Chenying0907出品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2" name="淘宝网Chenying0907出品 71"/>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4" name="淘宝网Chenying0907出品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5" name="淘宝网Chenying0907出品 74"/>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7" name="淘宝网Chenying0907出品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8" name="淘宝网Chenying0907出品 77"/>
          <p:cNvGrpSpPr/>
          <p:nvPr/>
        </p:nvGrpSpPr>
        <p:grpSpPr>
          <a:xfrm>
            <a:off x="8465453" y="3831663"/>
            <a:ext cx="1179281" cy="1179281"/>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0" name="淘宝网Chenying0907出品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1" name="淘宝网Chenying0907出品 80"/>
          <p:cNvGrpSpPr/>
          <p:nvPr/>
        </p:nvGrpSpPr>
        <p:grpSpPr>
          <a:xfrm>
            <a:off x="4420394" y="4325144"/>
            <a:ext cx="223080" cy="22308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3" name="淘宝网Chenying0907出品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84" name="淘宝网Chenying0907出品 83"/>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6" name="淘宝网Chenying0907出品 8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7" name="淘宝网Chenying0907出品 86"/>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9" name="淘宝网Chenying0907出品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90" name="淘宝网Chenying0907出品 89"/>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2" name="淘宝网Chenying0907出品 9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93" name="淘宝网Chenying0907出品 92"/>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5" name="淘宝网Chenying0907出品 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spTree>
    <p:extLst>
      <p:ext uri="{BB962C8B-B14F-4D97-AF65-F5344CB8AC3E}">
        <p14:creationId xmlns:p14="http://schemas.microsoft.com/office/powerpoint/2010/main" val="19918811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2" presetClass="entr" presetSubtype="2" fill="hold" grpId="0" nodeType="withEffect" p14:presetBounceEnd="58333">
                                      <p:stCondLst>
                                        <p:cond delay="600"/>
                                      </p:stCondLst>
                                      <p:childTnLst>
                                        <p:set>
                                          <p:cBhvr>
                                            <p:cTn id="20" dur="1" fill="hold">
                                              <p:stCondLst>
                                                <p:cond delay="0"/>
                                              </p:stCondLst>
                                            </p:cTn>
                                            <p:tgtEl>
                                              <p:spTgt spid="17"/>
                                            </p:tgtEl>
                                            <p:attrNameLst>
                                              <p:attrName>style.visibility</p:attrName>
                                            </p:attrNameLst>
                                          </p:cBhvr>
                                          <p:to>
                                            <p:strVal val="visible"/>
                                          </p:to>
                                        </p:set>
                                        <p:anim calcmode="lin" valueType="num" p14:bounceEnd="58333">
                                          <p:cBhvr additive="base">
                                            <p:cTn id="21" dur="600" fill="hold"/>
                                            <p:tgtEl>
                                              <p:spTgt spid="17"/>
                                            </p:tgtEl>
                                            <p:attrNameLst>
                                              <p:attrName>ppt_x</p:attrName>
                                            </p:attrNameLst>
                                          </p:cBhvr>
                                          <p:tavLst>
                                            <p:tav tm="0">
                                              <p:val>
                                                <p:strVal val="1+#ppt_w/2"/>
                                              </p:val>
                                            </p:tav>
                                            <p:tav tm="100000">
                                              <p:val>
                                                <p:strVal val="#ppt_x"/>
                                              </p:val>
                                            </p:tav>
                                          </p:tavLst>
                                        </p:anim>
                                        <p:anim calcmode="lin" valueType="num" p14:bounceEnd="58333">
                                          <p:cBhvr additive="base">
                                            <p:cTn id="22" dur="6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58333">
                                      <p:stCondLst>
                                        <p:cond delay="700"/>
                                      </p:stCondLst>
                                      <p:childTnLst>
                                        <p:set>
                                          <p:cBhvr>
                                            <p:cTn id="24" dur="1" fill="hold">
                                              <p:stCondLst>
                                                <p:cond delay="0"/>
                                              </p:stCondLst>
                                            </p:cTn>
                                            <p:tgtEl>
                                              <p:spTgt spid="16"/>
                                            </p:tgtEl>
                                            <p:attrNameLst>
                                              <p:attrName>style.visibility</p:attrName>
                                            </p:attrNameLst>
                                          </p:cBhvr>
                                          <p:to>
                                            <p:strVal val="visible"/>
                                          </p:to>
                                        </p:set>
                                        <p:anim calcmode="lin" valueType="num" p14:bounceEnd="58333">
                                          <p:cBhvr additive="base">
                                            <p:cTn id="25" dur="600" fill="hold"/>
                                            <p:tgtEl>
                                              <p:spTgt spid="16"/>
                                            </p:tgtEl>
                                            <p:attrNameLst>
                                              <p:attrName>ppt_x</p:attrName>
                                            </p:attrNameLst>
                                          </p:cBhvr>
                                          <p:tavLst>
                                            <p:tav tm="0">
                                              <p:val>
                                                <p:strVal val="1+#ppt_w/2"/>
                                              </p:val>
                                            </p:tav>
                                            <p:tav tm="100000">
                                              <p:val>
                                                <p:strVal val="#ppt_x"/>
                                              </p:val>
                                            </p:tav>
                                          </p:tavLst>
                                        </p:anim>
                                        <p:anim calcmode="lin" valueType="num" p14:bounceEnd="58333">
                                          <p:cBhvr additive="base">
                                            <p:cTn id="26" dur="600" fill="hold"/>
                                            <p:tgtEl>
                                              <p:spTgt spid="16"/>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300" fill="hold"/>
                                            <p:tgtEl>
                                              <p:spTgt spid="26"/>
                                            </p:tgtEl>
                                            <p:attrNameLst>
                                              <p:attrName>ppt_w</p:attrName>
                                            </p:attrNameLst>
                                          </p:cBhvr>
                                          <p:tavLst>
                                            <p:tav tm="0">
                                              <p:val>
                                                <p:fltVal val="0"/>
                                              </p:val>
                                            </p:tav>
                                            <p:tav tm="100000">
                                              <p:val>
                                                <p:strVal val="#ppt_w"/>
                                              </p:val>
                                            </p:tav>
                                          </p:tavLst>
                                        </p:anim>
                                        <p:anim calcmode="lin" valueType="num">
                                          <p:cBhvr>
                                            <p:cTn id="30" dur="300" fill="hold"/>
                                            <p:tgtEl>
                                              <p:spTgt spid="26"/>
                                            </p:tgtEl>
                                            <p:attrNameLst>
                                              <p:attrName>ppt_h</p:attrName>
                                            </p:attrNameLst>
                                          </p:cBhvr>
                                          <p:tavLst>
                                            <p:tav tm="0">
                                              <p:val>
                                                <p:fltVal val="0"/>
                                              </p:val>
                                            </p:tav>
                                            <p:tav tm="100000">
                                              <p:val>
                                                <p:strVal val="#ppt_h"/>
                                              </p:val>
                                            </p:tav>
                                          </p:tavLst>
                                        </p:anim>
                                        <p:animEffect transition="in" filter="fade">
                                          <p:cBhvr>
                                            <p:cTn id="31" dur="300"/>
                                            <p:tgtEl>
                                              <p:spTgt spid="26"/>
                                            </p:tgtEl>
                                          </p:cBhvr>
                                        </p:animEffect>
                                      </p:childTnLst>
                                    </p:cTn>
                                  </p:par>
                                  <p:par>
                                    <p:cTn id="32" presetID="6" presetClass="emph" presetSubtype="0" autoRev="1" fill="hold" grpId="1" nodeType="withEffect">
                                      <p:stCondLst>
                                        <p:cond delay="300"/>
                                      </p:stCondLst>
                                      <p:childTnLst>
                                        <p:animScale>
                                          <p:cBhvr>
                                            <p:cTn id="33" dur="150" fill="hold"/>
                                            <p:tgtEl>
                                              <p:spTgt spid="26"/>
                                            </p:tgtEl>
                                          </p:cBhvr>
                                          <p:by x="110000" y="110000"/>
                                        </p:animScale>
                                      </p:childTnLst>
                                    </p:cTn>
                                  </p:par>
                                  <p:par>
                                    <p:cTn id="34" presetID="53" presetClass="entr" presetSubtype="16" fill="hold" grpId="0" nodeType="withEffect">
                                      <p:stCondLst>
                                        <p:cond delay="100"/>
                                      </p:stCondLst>
                                      <p:childTnLst>
                                        <p:set>
                                          <p:cBhvr>
                                            <p:cTn id="35" dur="1" fill="hold">
                                              <p:stCondLst>
                                                <p:cond delay="0"/>
                                              </p:stCondLst>
                                            </p:cTn>
                                            <p:tgtEl>
                                              <p:spTgt spid="24"/>
                                            </p:tgtEl>
                                            <p:attrNameLst>
                                              <p:attrName>style.visibility</p:attrName>
                                            </p:attrNameLst>
                                          </p:cBhvr>
                                          <p:to>
                                            <p:strVal val="visible"/>
                                          </p:to>
                                        </p:set>
                                        <p:anim calcmode="lin" valueType="num">
                                          <p:cBhvr>
                                            <p:cTn id="36" dur="300" fill="hold"/>
                                            <p:tgtEl>
                                              <p:spTgt spid="24"/>
                                            </p:tgtEl>
                                            <p:attrNameLst>
                                              <p:attrName>ppt_w</p:attrName>
                                            </p:attrNameLst>
                                          </p:cBhvr>
                                          <p:tavLst>
                                            <p:tav tm="0">
                                              <p:val>
                                                <p:fltVal val="0"/>
                                              </p:val>
                                            </p:tav>
                                            <p:tav tm="100000">
                                              <p:val>
                                                <p:strVal val="#ppt_w"/>
                                              </p:val>
                                            </p:tav>
                                          </p:tavLst>
                                        </p:anim>
                                        <p:anim calcmode="lin" valueType="num">
                                          <p:cBhvr>
                                            <p:cTn id="37" dur="300" fill="hold"/>
                                            <p:tgtEl>
                                              <p:spTgt spid="24"/>
                                            </p:tgtEl>
                                            <p:attrNameLst>
                                              <p:attrName>ppt_h</p:attrName>
                                            </p:attrNameLst>
                                          </p:cBhvr>
                                          <p:tavLst>
                                            <p:tav tm="0">
                                              <p:val>
                                                <p:fltVal val="0"/>
                                              </p:val>
                                            </p:tav>
                                            <p:tav tm="100000">
                                              <p:val>
                                                <p:strVal val="#ppt_h"/>
                                              </p:val>
                                            </p:tav>
                                          </p:tavLst>
                                        </p:anim>
                                        <p:animEffect transition="in" filter="fade">
                                          <p:cBhvr>
                                            <p:cTn id="38" dur="300"/>
                                            <p:tgtEl>
                                              <p:spTgt spid="24"/>
                                            </p:tgtEl>
                                          </p:cBhvr>
                                        </p:animEffect>
                                      </p:childTnLst>
                                    </p:cTn>
                                  </p:par>
                                  <p:par>
                                    <p:cTn id="39" presetID="6" presetClass="emph" presetSubtype="0" autoRev="1" fill="hold" grpId="1" nodeType="withEffect">
                                      <p:stCondLst>
                                        <p:cond delay="400"/>
                                      </p:stCondLst>
                                      <p:childTnLst>
                                        <p:animScale>
                                          <p:cBhvr>
                                            <p:cTn id="40" dur="150" fill="hold"/>
                                            <p:tgtEl>
                                              <p:spTgt spid="24"/>
                                            </p:tgtEl>
                                          </p:cBhvr>
                                          <p:by x="110000" y="110000"/>
                                        </p:animScale>
                                      </p:childTnLst>
                                    </p:cTn>
                                  </p:par>
                                  <p:par>
                                    <p:cTn id="41" presetID="53" presetClass="entr" presetSubtype="16" fill="hold" grpId="0" nodeType="withEffect">
                                      <p:stCondLst>
                                        <p:cond delay="4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300" fill="hold"/>
                                            <p:tgtEl>
                                              <p:spTgt spid="28"/>
                                            </p:tgtEl>
                                            <p:attrNameLst>
                                              <p:attrName>ppt_w</p:attrName>
                                            </p:attrNameLst>
                                          </p:cBhvr>
                                          <p:tavLst>
                                            <p:tav tm="0">
                                              <p:val>
                                                <p:fltVal val="0"/>
                                              </p:val>
                                            </p:tav>
                                            <p:tav tm="100000">
                                              <p:val>
                                                <p:strVal val="#ppt_w"/>
                                              </p:val>
                                            </p:tav>
                                          </p:tavLst>
                                        </p:anim>
                                        <p:anim calcmode="lin" valueType="num">
                                          <p:cBhvr>
                                            <p:cTn id="44" dur="300" fill="hold"/>
                                            <p:tgtEl>
                                              <p:spTgt spid="28"/>
                                            </p:tgtEl>
                                            <p:attrNameLst>
                                              <p:attrName>ppt_h</p:attrName>
                                            </p:attrNameLst>
                                          </p:cBhvr>
                                          <p:tavLst>
                                            <p:tav tm="0">
                                              <p:val>
                                                <p:fltVal val="0"/>
                                              </p:val>
                                            </p:tav>
                                            <p:tav tm="100000">
                                              <p:val>
                                                <p:strVal val="#ppt_h"/>
                                              </p:val>
                                            </p:tav>
                                          </p:tavLst>
                                        </p:anim>
                                        <p:animEffect transition="in" filter="fade">
                                          <p:cBhvr>
                                            <p:cTn id="45" dur="300"/>
                                            <p:tgtEl>
                                              <p:spTgt spid="28"/>
                                            </p:tgtEl>
                                          </p:cBhvr>
                                        </p:animEffect>
                                      </p:childTnLst>
                                    </p:cTn>
                                  </p:par>
                                  <p:par>
                                    <p:cTn id="46" presetID="6" presetClass="emph" presetSubtype="0" autoRev="1" fill="hold" grpId="1" nodeType="withEffect">
                                      <p:stCondLst>
                                        <p:cond delay="700"/>
                                      </p:stCondLst>
                                      <p:childTnLst>
                                        <p:animScale>
                                          <p:cBhvr>
                                            <p:cTn id="47" dur="150" fill="hold"/>
                                            <p:tgtEl>
                                              <p:spTgt spid="28"/>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300" fill="hold"/>
                                            <p:tgtEl>
                                              <p:spTgt spid="15"/>
                                            </p:tgtEl>
                                            <p:attrNameLst>
                                              <p:attrName>ppt_w</p:attrName>
                                            </p:attrNameLst>
                                          </p:cBhvr>
                                          <p:tavLst>
                                            <p:tav tm="0">
                                              <p:val>
                                                <p:fltVal val="0"/>
                                              </p:val>
                                            </p:tav>
                                            <p:tav tm="100000">
                                              <p:val>
                                                <p:strVal val="#ppt_w"/>
                                              </p:val>
                                            </p:tav>
                                          </p:tavLst>
                                        </p:anim>
                                        <p:anim calcmode="lin" valueType="num">
                                          <p:cBhvr>
                                            <p:cTn id="51" dur="300" fill="hold"/>
                                            <p:tgtEl>
                                              <p:spTgt spid="15"/>
                                            </p:tgtEl>
                                            <p:attrNameLst>
                                              <p:attrName>ppt_h</p:attrName>
                                            </p:attrNameLst>
                                          </p:cBhvr>
                                          <p:tavLst>
                                            <p:tav tm="0">
                                              <p:val>
                                                <p:fltVal val="0"/>
                                              </p:val>
                                            </p:tav>
                                            <p:tav tm="100000">
                                              <p:val>
                                                <p:strVal val="#ppt_h"/>
                                              </p:val>
                                            </p:tav>
                                          </p:tavLst>
                                        </p:anim>
                                        <p:animEffect transition="in" filter="fade">
                                          <p:cBhvr>
                                            <p:cTn id="52" dur="300"/>
                                            <p:tgtEl>
                                              <p:spTgt spid="15"/>
                                            </p:tgtEl>
                                          </p:cBhvr>
                                        </p:animEffect>
                                      </p:childTnLst>
                                    </p:cTn>
                                  </p:par>
                                  <p:par>
                                    <p:cTn id="53" presetID="6" presetClass="emph" presetSubtype="0" autoRev="1" fill="hold" grpId="1" nodeType="withEffect">
                                      <p:stCondLst>
                                        <p:cond delay="700"/>
                                      </p:stCondLst>
                                      <p:childTnLst>
                                        <p:animScale>
                                          <p:cBhvr>
                                            <p:cTn id="54" dur="150" fill="hold"/>
                                            <p:tgtEl>
                                              <p:spTgt spid="15"/>
                                            </p:tgtEl>
                                          </p:cBhvr>
                                          <p:by x="110000" y="110000"/>
                                        </p:animScale>
                                      </p:childTnLst>
                                    </p:cTn>
                                  </p:par>
                                </p:childTnLst>
                              </p:cTn>
                            </p:par>
                            <p:par>
                              <p:cTn id="55" fill="hold">
                                <p:stCondLst>
                                  <p:cond delay="1300"/>
                                </p:stCondLst>
                                <p:childTnLst>
                                  <p:par>
                                    <p:cTn id="56" presetID="23" presetClass="entr" presetSubtype="528"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 calcmode="lin" valueType="num">
                                          <p:cBhvr>
                                            <p:cTn id="60" dur="500" fill="hold"/>
                                            <p:tgtEl>
                                              <p:spTgt spid="39"/>
                                            </p:tgtEl>
                                            <p:attrNameLst>
                                              <p:attrName>ppt_x</p:attrName>
                                            </p:attrNameLst>
                                          </p:cBhvr>
                                          <p:tavLst>
                                            <p:tav tm="0">
                                              <p:val>
                                                <p:fltVal val="0.5"/>
                                              </p:val>
                                            </p:tav>
                                            <p:tav tm="100000">
                                              <p:val>
                                                <p:strVal val="#ppt_x"/>
                                              </p:val>
                                            </p:tav>
                                          </p:tavLst>
                                        </p:anim>
                                        <p:anim calcmode="lin" valueType="num">
                                          <p:cBhvr>
                                            <p:cTn id="61" dur="500" fill="hold"/>
                                            <p:tgtEl>
                                              <p:spTgt spid="39"/>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60"/>
                                            </p:tgtEl>
                                            <p:attrNameLst>
                                              <p:attrName>style.visibility</p:attrName>
                                            </p:attrNameLst>
                                          </p:cBhvr>
                                          <p:to>
                                            <p:strVal val="visible"/>
                                          </p:to>
                                        </p:set>
                                        <p:anim calcmode="lin" valueType="num">
                                          <p:cBhvr>
                                            <p:cTn id="64" dur="500" fill="hold"/>
                                            <p:tgtEl>
                                              <p:spTgt spid="60"/>
                                            </p:tgtEl>
                                            <p:attrNameLst>
                                              <p:attrName>ppt_w</p:attrName>
                                            </p:attrNameLst>
                                          </p:cBhvr>
                                          <p:tavLst>
                                            <p:tav tm="0">
                                              <p:val>
                                                <p:fltVal val="0"/>
                                              </p:val>
                                            </p:tav>
                                            <p:tav tm="100000">
                                              <p:val>
                                                <p:strVal val="#ppt_w"/>
                                              </p:val>
                                            </p:tav>
                                          </p:tavLst>
                                        </p:anim>
                                        <p:anim calcmode="lin" valueType="num">
                                          <p:cBhvr>
                                            <p:cTn id="65" dur="500" fill="hold"/>
                                            <p:tgtEl>
                                              <p:spTgt spid="60"/>
                                            </p:tgtEl>
                                            <p:attrNameLst>
                                              <p:attrName>ppt_h</p:attrName>
                                            </p:attrNameLst>
                                          </p:cBhvr>
                                          <p:tavLst>
                                            <p:tav tm="0">
                                              <p:val>
                                                <p:fltVal val="0"/>
                                              </p:val>
                                            </p:tav>
                                            <p:tav tm="100000">
                                              <p:val>
                                                <p:strVal val="#ppt_h"/>
                                              </p:val>
                                            </p:tav>
                                          </p:tavLst>
                                        </p:anim>
                                        <p:anim calcmode="lin" valueType="num">
                                          <p:cBhvr>
                                            <p:cTn id="66" dur="500" fill="hold"/>
                                            <p:tgtEl>
                                              <p:spTgt spid="60"/>
                                            </p:tgtEl>
                                            <p:attrNameLst>
                                              <p:attrName>ppt_x</p:attrName>
                                            </p:attrNameLst>
                                          </p:cBhvr>
                                          <p:tavLst>
                                            <p:tav tm="0">
                                              <p:val>
                                                <p:fltVal val="0.5"/>
                                              </p:val>
                                            </p:tav>
                                            <p:tav tm="100000">
                                              <p:val>
                                                <p:strVal val="#ppt_x"/>
                                              </p:val>
                                            </p:tav>
                                          </p:tavLst>
                                        </p:anim>
                                        <p:anim calcmode="lin" valueType="num">
                                          <p:cBhvr>
                                            <p:cTn id="67" dur="500" fill="hold"/>
                                            <p:tgtEl>
                                              <p:spTgt spid="60"/>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700"/>
                                      </p:stCondLst>
                                      <p:childTnLst>
                                        <p:set>
                                          <p:cBhvr>
                                            <p:cTn id="69" dur="1" fill="hold">
                                              <p:stCondLst>
                                                <p:cond delay="0"/>
                                              </p:stCondLst>
                                            </p:cTn>
                                            <p:tgtEl>
                                              <p:spTgt spid="63"/>
                                            </p:tgtEl>
                                            <p:attrNameLst>
                                              <p:attrName>style.visibility</p:attrName>
                                            </p:attrNameLst>
                                          </p:cBhvr>
                                          <p:to>
                                            <p:strVal val="visible"/>
                                          </p:to>
                                        </p:set>
                                        <p:anim calcmode="lin" valueType="num">
                                          <p:cBhvr>
                                            <p:cTn id="70" dur="500" fill="hold"/>
                                            <p:tgtEl>
                                              <p:spTgt spid="63"/>
                                            </p:tgtEl>
                                            <p:attrNameLst>
                                              <p:attrName>ppt_w</p:attrName>
                                            </p:attrNameLst>
                                          </p:cBhvr>
                                          <p:tavLst>
                                            <p:tav tm="0">
                                              <p:val>
                                                <p:fltVal val="0"/>
                                              </p:val>
                                            </p:tav>
                                            <p:tav tm="100000">
                                              <p:val>
                                                <p:strVal val="#ppt_w"/>
                                              </p:val>
                                            </p:tav>
                                          </p:tavLst>
                                        </p:anim>
                                        <p:anim calcmode="lin" valueType="num">
                                          <p:cBhvr>
                                            <p:cTn id="71" dur="500" fill="hold"/>
                                            <p:tgtEl>
                                              <p:spTgt spid="63"/>
                                            </p:tgtEl>
                                            <p:attrNameLst>
                                              <p:attrName>ppt_h</p:attrName>
                                            </p:attrNameLst>
                                          </p:cBhvr>
                                          <p:tavLst>
                                            <p:tav tm="0">
                                              <p:val>
                                                <p:fltVal val="0"/>
                                              </p:val>
                                            </p:tav>
                                            <p:tav tm="100000">
                                              <p:val>
                                                <p:strVal val="#ppt_h"/>
                                              </p:val>
                                            </p:tav>
                                          </p:tavLst>
                                        </p:anim>
                                        <p:anim calcmode="lin" valueType="num">
                                          <p:cBhvr>
                                            <p:cTn id="72" dur="500" fill="hold"/>
                                            <p:tgtEl>
                                              <p:spTgt spid="63"/>
                                            </p:tgtEl>
                                            <p:attrNameLst>
                                              <p:attrName>ppt_x</p:attrName>
                                            </p:attrNameLst>
                                          </p:cBhvr>
                                          <p:tavLst>
                                            <p:tav tm="0">
                                              <p:val>
                                                <p:fltVal val="0.5"/>
                                              </p:val>
                                            </p:tav>
                                            <p:tav tm="100000">
                                              <p:val>
                                                <p:strVal val="#ppt_x"/>
                                              </p:val>
                                            </p:tav>
                                          </p:tavLst>
                                        </p:anim>
                                        <p:anim calcmode="lin" valueType="num">
                                          <p:cBhvr>
                                            <p:cTn id="73" dur="500" fill="hold"/>
                                            <p:tgtEl>
                                              <p:spTgt spid="63"/>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3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 calcmode="lin" valueType="num">
                                          <p:cBhvr>
                                            <p:cTn id="78" dur="500" fill="hold"/>
                                            <p:tgtEl>
                                              <p:spTgt spid="66"/>
                                            </p:tgtEl>
                                            <p:attrNameLst>
                                              <p:attrName>ppt_x</p:attrName>
                                            </p:attrNameLst>
                                          </p:cBhvr>
                                          <p:tavLst>
                                            <p:tav tm="0">
                                              <p:val>
                                                <p:fltVal val="0.5"/>
                                              </p:val>
                                            </p:tav>
                                            <p:tav tm="100000">
                                              <p:val>
                                                <p:strVal val="#ppt_x"/>
                                              </p:val>
                                            </p:tav>
                                          </p:tavLst>
                                        </p:anim>
                                        <p:anim calcmode="lin" valueType="num">
                                          <p:cBhvr>
                                            <p:cTn id="79" dur="500" fill="hold"/>
                                            <p:tgtEl>
                                              <p:spTgt spid="66"/>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100"/>
                                      </p:stCondLst>
                                      <p:childTnLst>
                                        <p:set>
                                          <p:cBhvr>
                                            <p:cTn id="81" dur="1" fill="hold">
                                              <p:stCondLst>
                                                <p:cond delay="0"/>
                                              </p:stCondLst>
                                            </p:cTn>
                                            <p:tgtEl>
                                              <p:spTgt spid="69"/>
                                            </p:tgtEl>
                                            <p:attrNameLst>
                                              <p:attrName>style.visibility</p:attrName>
                                            </p:attrNameLst>
                                          </p:cBhvr>
                                          <p:to>
                                            <p:strVal val="visible"/>
                                          </p:to>
                                        </p:set>
                                        <p:anim calcmode="lin" valueType="num">
                                          <p:cBhvr>
                                            <p:cTn id="82" dur="500" fill="hold"/>
                                            <p:tgtEl>
                                              <p:spTgt spid="69"/>
                                            </p:tgtEl>
                                            <p:attrNameLst>
                                              <p:attrName>ppt_w</p:attrName>
                                            </p:attrNameLst>
                                          </p:cBhvr>
                                          <p:tavLst>
                                            <p:tav tm="0">
                                              <p:val>
                                                <p:fltVal val="0"/>
                                              </p:val>
                                            </p:tav>
                                            <p:tav tm="100000">
                                              <p:val>
                                                <p:strVal val="#ppt_w"/>
                                              </p:val>
                                            </p:tav>
                                          </p:tavLst>
                                        </p:anim>
                                        <p:anim calcmode="lin" valueType="num">
                                          <p:cBhvr>
                                            <p:cTn id="83" dur="500" fill="hold"/>
                                            <p:tgtEl>
                                              <p:spTgt spid="69"/>
                                            </p:tgtEl>
                                            <p:attrNameLst>
                                              <p:attrName>ppt_h</p:attrName>
                                            </p:attrNameLst>
                                          </p:cBhvr>
                                          <p:tavLst>
                                            <p:tav tm="0">
                                              <p:val>
                                                <p:fltVal val="0"/>
                                              </p:val>
                                            </p:tav>
                                            <p:tav tm="100000">
                                              <p:val>
                                                <p:strVal val="#ppt_h"/>
                                              </p:val>
                                            </p:tav>
                                          </p:tavLst>
                                        </p:anim>
                                        <p:anim calcmode="lin" valueType="num">
                                          <p:cBhvr>
                                            <p:cTn id="84" dur="500" fill="hold"/>
                                            <p:tgtEl>
                                              <p:spTgt spid="69"/>
                                            </p:tgtEl>
                                            <p:attrNameLst>
                                              <p:attrName>ppt_x</p:attrName>
                                            </p:attrNameLst>
                                          </p:cBhvr>
                                          <p:tavLst>
                                            <p:tav tm="0">
                                              <p:val>
                                                <p:fltVal val="0.5"/>
                                              </p:val>
                                            </p:tav>
                                            <p:tav tm="100000">
                                              <p:val>
                                                <p:strVal val="#ppt_x"/>
                                              </p:val>
                                            </p:tav>
                                          </p:tavLst>
                                        </p:anim>
                                        <p:anim calcmode="lin" valueType="num">
                                          <p:cBhvr>
                                            <p:cTn id="85" dur="500" fill="hold"/>
                                            <p:tgtEl>
                                              <p:spTgt spid="69"/>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72"/>
                                            </p:tgtEl>
                                            <p:attrNameLst>
                                              <p:attrName>style.visibility</p:attrName>
                                            </p:attrNameLst>
                                          </p:cBhvr>
                                          <p:to>
                                            <p:strVal val="visible"/>
                                          </p:to>
                                        </p:set>
                                        <p:anim calcmode="lin" valueType="num">
                                          <p:cBhvr>
                                            <p:cTn id="88" dur="500" fill="hold"/>
                                            <p:tgtEl>
                                              <p:spTgt spid="72"/>
                                            </p:tgtEl>
                                            <p:attrNameLst>
                                              <p:attrName>ppt_w</p:attrName>
                                            </p:attrNameLst>
                                          </p:cBhvr>
                                          <p:tavLst>
                                            <p:tav tm="0">
                                              <p:val>
                                                <p:fltVal val="0"/>
                                              </p:val>
                                            </p:tav>
                                            <p:tav tm="100000">
                                              <p:val>
                                                <p:strVal val="#ppt_w"/>
                                              </p:val>
                                            </p:tav>
                                          </p:tavLst>
                                        </p:anim>
                                        <p:anim calcmode="lin" valueType="num">
                                          <p:cBhvr>
                                            <p:cTn id="89" dur="500" fill="hold"/>
                                            <p:tgtEl>
                                              <p:spTgt spid="72"/>
                                            </p:tgtEl>
                                            <p:attrNameLst>
                                              <p:attrName>ppt_h</p:attrName>
                                            </p:attrNameLst>
                                          </p:cBhvr>
                                          <p:tavLst>
                                            <p:tav tm="0">
                                              <p:val>
                                                <p:fltVal val="0"/>
                                              </p:val>
                                            </p:tav>
                                            <p:tav tm="100000">
                                              <p:val>
                                                <p:strVal val="#ppt_h"/>
                                              </p:val>
                                            </p:tav>
                                          </p:tavLst>
                                        </p:anim>
                                        <p:anim calcmode="lin" valueType="num">
                                          <p:cBhvr>
                                            <p:cTn id="90" dur="500" fill="hold"/>
                                            <p:tgtEl>
                                              <p:spTgt spid="72"/>
                                            </p:tgtEl>
                                            <p:attrNameLst>
                                              <p:attrName>ppt_x</p:attrName>
                                            </p:attrNameLst>
                                          </p:cBhvr>
                                          <p:tavLst>
                                            <p:tav tm="0">
                                              <p:val>
                                                <p:fltVal val="0.5"/>
                                              </p:val>
                                            </p:tav>
                                            <p:tav tm="100000">
                                              <p:val>
                                                <p:strVal val="#ppt_x"/>
                                              </p:val>
                                            </p:tav>
                                          </p:tavLst>
                                        </p:anim>
                                        <p:anim calcmode="lin" valueType="num">
                                          <p:cBhvr>
                                            <p:cTn id="91" dur="500" fill="hold"/>
                                            <p:tgtEl>
                                              <p:spTgt spid="72"/>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300"/>
                                      </p:stCondLst>
                                      <p:childTnLst>
                                        <p:set>
                                          <p:cBhvr>
                                            <p:cTn id="93" dur="1" fill="hold">
                                              <p:stCondLst>
                                                <p:cond delay="0"/>
                                              </p:stCondLst>
                                            </p:cTn>
                                            <p:tgtEl>
                                              <p:spTgt spid="75"/>
                                            </p:tgtEl>
                                            <p:attrNameLst>
                                              <p:attrName>style.visibility</p:attrName>
                                            </p:attrNameLst>
                                          </p:cBhvr>
                                          <p:to>
                                            <p:strVal val="visible"/>
                                          </p:to>
                                        </p:set>
                                        <p:anim calcmode="lin" valueType="num">
                                          <p:cBhvr>
                                            <p:cTn id="94" dur="500" fill="hold"/>
                                            <p:tgtEl>
                                              <p:spTgt spid="75"/>
                                            </p:tgtEl>
                                            <p:attrNameLst>
                                              <p:attrName>ppt_w</p:attrName>
                                            </p:attrNameLst>
                                          </p:cBhvr>
                                          <p:tavLst>
                                            <p:tav tm="0">
                                              <p:val>
                                                <p:fltVal val="0"/>
                                              </p:val>
                                            </p:tav>
                                            <p:tav tm="100000">
                                              <p:val>
                                                <p:strVal val="#ppt_w"/>
                                              </p:val>
                                            </p:tav>
                                          </p:tavLst>
                                        </p:anim>
                                        <p:anim calcmode="lin" valueType="num">
                                          <p:cBhvr>
                                            <p:cTn id="95" dur="500" fill="hold"/>
                                            <p:tgtEl>
                                              <p:spTgt spid="75"/>
                                            </p:tgtEl>
                                            <p:attrNameLst>
                                              <p:attrName>ppt_h</p:attrName>
                                            </p:attrNameLst>
                                          </p:cBhvr>
                                          <p:tavLst>
                                            <p:tav tm="0">
                                              <p:val>
                                                <p:fltVal val="0"/>
                                              </p:val>
                                            </p:tav>
                                            <p:tav tm="100000">
                                              <p:val>
                                                <p:strVal val="#ppt_h"/>
                                              </p:val>
                                            </p:tav>
                                          </p:tavLst>
                                        </p:anim>
                                        <p:anim calcmode="lin" valueType="num">
                                          <p:cBhvr>
                                            <p:cTn id="96" dur="500" fill="hold"/>
                                            <p:tgtEl>
                                              <p:spTgt spid="75"/>
                                            </p:tgtEl>
                                            <p:attrNameLst>
                                              <p:attrName>ppt_x</p:attrName>
                                            </p:attrNameLst>
                                          </p:cBhvr>
                                          <p:tavLst>
                                            <p:tav tm="0">
                                              <p:val>
                                                <p:fltVal val="0.5"/>
                                              </p:val>
                                            </p:tav>
                                            <p:tav tm="100000">
                                              <p:val>
                                                <p:strVal val="#ppt_x"/>
                                              </p:val>
                                            </p:tav>
                                          </p:tavLst>
                                        </p:anim>
                                        <p:anim calcmode="lin" valueType="num">
                                          <p:cBhvr>
                                            <p:cTn id="97" dur="500" fill="hold"/>
                                            <p:tgtEl>
                                              <p:spTgt spid="75"/>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78"/>
                                            </p:tgtEl>
                                            <p:attrNameLst>
                                              <p:attrName>style.visibility</p:attrName>
                                            </p:attrNameLst>
                                          </p:cBhvr>
                                          <p:to>
                                            <p:strVal val="visible"/>
                                          </p:to>
                                        </p:set>
                                        <p:anim calcmode="lin" valueType="num">
                                          <p:cBhvr>
                                            <p:cTn id="100" dur="500" fill="hold"/>
                                            <p:tgtEl>
                                              <p:spTgt spid="78"/>
                                            </p:tgtEl>
                                            <p:attrNameLst>
                                              <p:attrName>ppt_w</p:attrName>
                                            </p:attrNameLst>
                                          </p:cBhvr>
                                          <p:tavLst>
                                            <p:tav tm="0">
                                              <p:val>
                                                <p:fltVal val="0"/>
                                              </p:val>
                                            </p:tav>
                                            <p:tav tm="100000">
                                              <p:val>
                                                <p:strVal val="#ppt_w"/>
                                              </p:val>
                                            </p:tav>
                                          </p:tavLst>
                                        </p:anim>
                                        <p:anim calcmode="lin" valueType="num">
                                          <p:cBhvr>
                                            <p:cTn id="101" dur="500" fill="hold"/>
                                            <p:tgtEl>
                                              <p:spTgt spid="78"/>
                                            </p:tgtEl>
                                            <p:attrNameLst>
                                              <p:attrName>ppt_h</p:attrName>
                                            </p:attrNameLst>
                                          </p:cBhvr>
                                          <p:tavLst>
                                            <p:tav tm="0">
                                              <p:val>
                                                <p:fltVal val="0"/>
                                              </p:val>
                                            </p:tav>
                                            <p:tav tm="100000">
                                              <p:val>
                                                <p:strVal val="#ppt_h"/>
                                              </p:val>
                                            </p:tav>
                                          </p:tavLst>
                                        </p:anim>
                                        <p:anim calcmode="lin" valueType="num">
                                          <p:cBhvr>
                                            <p:cTn id="102" dur="500" fill="hold"/>
                                            <p:tgtEl>
                                              <p:spTgt spid="78"/>
                                            </p:tgtEl>
                                            <p:attrNameLst>
                                              <p:attrName>ppt_x</p:attrName>
                                            </p:attrNameLst>
                                          </p:cBhvr>
                                          <p:tavLst>
                                            <p:tav tm="0">
                                              <p:val>
                                                <p:fltVal val="0.5"/>
                                              </p:val>
                                            </p:tav>
                                            <p:tav tm="100000">
                                              <p:val>
                                                <p:strVal val="#ppt_x"/>
                                              </p:val>
                                            </p:tav>
                                          </p:tavLst>
                                        </p:anim>
                                        <p:anim calcmode="lin" valueType="num">
                                          <p:cBhvr>
                                            <p:cTn id="103" dur="500" fill="hold"/>
                                            <p:tgtEl>
                                              <p:spTgt spid="78"/>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600"/>
                                      </p:stCondLst>
                                      <p:childTnLst>
                                        <p:set>
                                          <p:cBhvr>
                                            <p:cTn id="105" dur="1" fill="hold">
                                              <p:stCondLst>
                                                <p:cond delay="0"/>
                                              </p:stCondLst>
                                            </p:cTn>
                                            <p:tgtEl>
                                              <p:spTgt spid="81"/>
                                            </p:tgtEl>
                                            <p:attrNameLst>
                                              <p:attrName>style.visibility</p:attrName>
                                            </p:attrNameLst>
                                          </p:cBhvr>
                                          <p:to>
                                            <p:strVal val="visible"/>
                                          </p:to>
                                        </p:set>
                                        <p:anim calcmode="lin" valueType="num">
                                          <p:cBhvr>
                                            <p:cTn id="106" dur="500" fill="hold"/>
                                            <p:tgtEl>
                                              <p:spTgt spid="81"/>
                                            </p:tgtEl>
                                            <p:attrNameLst>
                                              <p:attrName>ppt_w</p:attrName>
                                            </p:attrNameLst>
                                          </p:cBhvr>
                                          <p:tavLst>
                                            <p:tav tm="0">
                                              <p:val>
                                                <p:fltVal val="0"/>
                                              </p:val>
                                            </p:tav>
                                            <p:tav tm="100000">
                                              <p:val>
                                                <p:strVal val="#ppt_w"/>
                                              </p:val>
                                            </p:tav>
                                          </p:tavLst>
                                        </p:anim>
                                        <p:anim calcmode="lin" valueType="num">
                                          <p:cBhvr>
                                            <p:cTn id="107" dur="500" fill="hold"/>
                                            <p:tgtEl>
                                              <p:spTgt spid="81"/>
                                            </p:tgtEl>
                                            <p:attrNameLst>
                                              <p:attrName>ppt_h</p:attrName>
                                            </p:attrNameLst>
                                          </p:cBhvr>
                                          <p:tavLst>
                                            <p:tav tm="0">
                                              <p:val>
                                                <p:fltVal val="0"/>
                                              </p:val>
                                            </p:tav>
                                            <p:tav tm="100000">
                                              <p:val>
                                                <p:strVal val="#ppt_h"/>
                                              </p:val>
                                            </p:tav>
                                          </p:tavLst>
                                        </p:anim>
                                        <p:anim calcmode="lin" valueType="num">
                                          <p:cBhvr>
                                            <p:cTn id="108" dur="500" fill="hold"/>
                                            <p:tgtEl>
                                              <p:spTgt spid="81"/>
                                            </p:tgtEl>
                                            <p:attrNameLst>
                                              <p:attrName>ppt_x</p:attrName>
                                            </p:attrNameLst>
                                          </p:cBhvr>
                                          <p:tavLst>
                                            <p:tav tm="0">
                                              <p:val>
                                                <p:fltVal val="0.5"/>
                                              </p:val>
                                            </p:tav>
                                            <p:tav tm="100000">
                                              <p:val>
                                                <p:strVal val="#ppt_x"/>
                                              </p:val>
                                            </p:tav>
                                          </p:tavLst>
                                        </p:anim>
                                        <p:anim calcmode="lin" valueType="num">
                                          <p:cBhvr>
                                            <p:cTn id="109" dur="500" fill="hold"/>
                                            <p:tgtEl>
                                              <p:spTgt spid="81"/>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84"/>
                                            </p:tgtEl>
                                            <p:attrNameLst>
                                              <p:attrName>style.visibility</p:attrName>
                                            </p:attrNameLst>
                                          </p:cBhvr>
                                          <p:to>
                                            <p:strVal val="visible"/>
                                          </p:to>
                                        </p:set>
                                        <p:anim calcmode="lin" valueType="num">
                                          <p:cBhvr>
                                            <p:cTn id="112" dur="500" fill="hold"/>
                                            <p:tgtEl>
                                              <p:spTgt spid="84"/>
                                            </p:tgtEl>
                                            <p:attrNameLst>
                                              <p:attrName>ppt_w</p:attrName>
                                            </p:attrNameLst>
                                          </p:cBhvr>
                                          <p:tavLst>
                                            <p:tav tm="0">
                                              <p:val>
                                                <p:fltVal val="0"/>
                                              </p:val>
                                            </p:tav>
                                            <p:tav tm="100000">
                                              <p:val>
                                                <p:strVal val="#ppt_w"/>
                                              </p:val>
                                            </p:tav>
                                          </p:tavLst>
                                        </p:anim>
                                        <p:anim calcmode="lin" valueType="num">
                                          <p:cBhvr>
                                            <p:cTn id="113" dur="500" fill="hold"/>
                                            <p:tgtEl>
                                              <p:spTgt spid="84"/>
                                            </p:tgtEl>
                                            <p:attrNameLst>
                                              <p:attrName>ppt_h</p:attrName>
                                            </p:attrNameLst>
                                          </p:cBhvr>
                                          <p:tavLst>
                                            <p:tav tm="0">
                                              <p:val>
                                                <p:fltVal val="0"/>
                                              </p:val>
                                            </p:tav>
                                            <p:tav tm="100000">
                                              <p:val>
                                                <p:strVal val="#ppt_h"/>
                                              </p:val>
                                            </p:tav>
                                          </p:tavLst>
                                        </p:anim>
                                        <p:anim calcmode="lin" valueType="num">
                                          <p:cBhvr>
                                            <p:cTn id="114" dur="500" fill="hold"/>
                                            <p:tgtEl>
                                              <p:spTgt spid="84"/>
                                            </p:tgtEl>
                                            <p:attrNameLst>
                                              <p:attrName>ppt_x</p:attrName>
                                            </p:attrNameLst>
                                          </p:cBhvr>
                                          <p:tavLst>
                                            <p:tav tm="0">
                                              <p:val>
                                                <p:fltVal val="0.5"/>
                                              </p:val>
                                            </p:tav>
                                            <p:tav tm="100000">
                                              <p:val>
                                                <p:strVal val="#ppt_x"/>
                                              </p:val>
                                            </p:tav>
                                          </p:tavLst>
                                        </p:anim>
                                        <p:anim calcmode="lin" valueType="num">
                                          <p:cBhvr>
                                            <p:cTn id="115" dur="500" fill="hold"/>
                                            <p:tgtEl>
                                              <p:spTgt spid="84"/>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87"/>
                                            </p:tgtEl>
                                            <p:attrNameLst>
                                              <p:attrName>style.visibility</p:attrName>
                                            </p:attrNameLst>
                                          </p:cBhvr>
                                          <p:to>
                                            <p:strVal val="visible"/>
                                          </p:to>
                                        </p:set>
                                        <p:anim calcmode="lin" valueType="num">
                                          <p:cBhvr>
                                            <p:cTn id="118" dur="500" fill="hold"/>
                                            <p:tgtEl>
                                              <p:spTgt spid="87"/>
                                            </p:tgtEl>
                                            <p:attrNameLst>
                                              <p:attrName>ppt_w</p:attrName>
                                            </p:attrNameLst>
                                          </p:cBhvr>
                                          <p:tavLst>
                                            <p:tav tm="0">
                                              <p:val>
                                                <p:fltVal val="0"/>
                                              </p:val>
                                            </p:tav>
                                            <p:tav tm="100000">
                                              <p:val>
                                                <p:strVal val="#ppt_w"/>
                                              </p:val>
                                            </p:tav>
                                          </p:tavLst>
                                        </p:anim>
                                        <p:anim calcmode="lin" valueType="num">
                                          <p:cBhvr>
                                            <p:cTn id="119" dur="500" fill="hold"/>
                                            <p:tgtEl>
                                              <p:spTgt spid="87"/>
                                            </p:tgtEl>
                                            <p:attrNameLst>
                                              <p:attrName>ppt_h</p:attrName>
                                            </p:attrNameLst>
                                          </p:cBhvr>
                                          <p:tavLst>
                                            <p:tav tm="0">
                                              <p:val>
                                                <p:fltVal val="0"/>
                                              </p:val>
                                            </p:tav>
                                            <p:tav tm="100000">
                                              <p:val>
                                                <p:strVal val="#ppt_h"/>
                                              </p:val>
                                            </p:tav>
                                          </p:tavLst>
                                        </p:anim>
                                        <p:anim calcmode="lin" valueType="num">
                                          <p:cBhvr>
                                            <p:cTn id="120" dur="500" fill="hold"/>
                                            <p:tgtEl>
                                              <p:spTgt spid="87"/>
                                            </p:tgtEl>
                                            <p:attrNameLst>
                                              <p:attrName>ppt_x</p:attrName>
                                            </p:attrNameLst>
                                          </p:cBhvr>
                                          <p:tavLst>
                                            <p:tav tm="0">
                                              <p:val>
                                                <p:fltVal val="0.5"/>
                                              </p:val>
                                            </p:tav>
                                            <p:tav tm="100000">
                                              <p:val>
                                                <p:strVal val="#ppt_x"/>
                                              </p:val>
                                            </p:tav>
                                          </p:tavLst>
                                        </p:anim>
                                        <p:anim calcmode="lin" valueType="num">
                                          <p:cBhvr>
                                            <p:cTn id="121" dur="500" fill="hold"/>
                                            <p:tgtEl>
                                              <p:spTgt spid="87"/>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600"/>
                                      </p:stCondLst>
                                      <p:childTnLst>
                                        <p:set>
                                          <p:cBhvr>
                                            <p:cTn id="123" dur="1" fill="hold">
                                              <p:stCondLst>
                                                <p:cond delay="0"/>
                                              </p:stCondLst>
                                            </p:cTn>
                                            <p:tgtEl>
                                              <p:spTgt spid="90"/>
                                            </p:tgtEl>
                                            <p:attrNameLst>
                                              <p:attrName>style.visibility</p:attrName>
                                            </p:attrNameLst>
                                          </p:cBhvr>
                                          <p:to>
                                            <p:strVal val="visible"/>
                                          </p:to>
                                        </p:set>
                                        <p:anim calcmode="lin" valueType="num">
                                          <p:cBhvr>
                                            <p:cTn id="124" dur="500" fill="hold"/>
                                            <p:tgtEl>
                                              <p:spTgt spid="90"/>
                                            </p:tgtEl>
                                            <p:attrNameLst>
                                              <p:attrName>ppt_w</p:attrName>
                                            </p:attrNameLst>
                                          </p:cBhvr>
                                          <p:tavLst>
                                            <p:tav tm="0">
                                              <p:val>
                                                <p:fltVal val="0"/>
                                              </p:val>
                                            </p:tav>
                                            <p:tav tm="100000">
                                              <p:val>
                                                <p:strVal val="#ppt_w"/>
                                              </p:val>
                                            </p:tav>
                                          </p:tavLst>
                                        </p:anim>
                                        <p:anim calcmode="lin" valueType="num">
                                          <p:cBhvr>
                                            <p:cTn id="125" dur="500" fill="hold"/>
                                            <p:tgtEl>
                                              <p:spTgt spid="90"/>
                                            </p:tgtEl>
                                            <p:attrNameLst>
                                              <p:attrName>ppt_h</p:attrName>
                                            </p:attrNameLst>
                                          </p:cBhvr>
                                          <p:tavLst>
                                            <p:tav tm="0">
                                              <p:val>
                                                <p:fltVal val="0"/>
                                              </p:val>
                                            </p:tav>
                                            <p:tav tm="100000">
                                              <p:val>
                                                <p:strVal val="#ppt_h"/>
                                              </p:val>
                                            </p:tav>
                                          </p:tavLst>
                                        </p:anim>
                                        <p:anim calcmode="lin" valueType="num">
                                          <p:cBhvr>
                                            <p:cTn id="126" dur="500" fill="hold"/>
                                            <p:tgtEl>
                                              <p:spTgt spid="90"/>
                                            </p:tgtEl>
                                            <p:attrNameLst>
                                              <p:attrName>ppt_x</p:attrName>
                                            </p:attrNameLst>
                                          </p:cBhvr>
                                          <p:tavLst>
                                            <p:tav tm="0">
                                              <p:val>
                                                <p:fltVal val="0.5"/>
                                              </p:val>
                                            </p:tav>
                                            <p:tav tm="100000">
                                              <p:val>
                                                <p:strVal val="#ppt_x"/>
                                              </p:val>
                                            </p:tav>
                                          </p:tavLst>
                                        </p:anim>
                                        <p:anim calcmode="lin" valueType="num">
                                          <p:cBhvr>
                                            <p:cTn id="127" dur="500" fill="hold"/>
                                            <p:tgtEl>
                                              <p:spTgt spid="90"/>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93"/>
                                            </p:tgtEl>
                                            <p:attrNameLst>
                                              <p:attrName>style.visibility</p:attrName>
                                            </p:attrNameLst>
                                          </p:cBhvr>
                                          <p:to>
                                            <p:strVal val="visible"/>
                                          </p:to>
                                        </p:set>
                                        <p:anim calcmode="lin" valueType="num">
                                          <p:cBhvr>
                                            <p:cTn id="130" dur="500" fill="hold"/>
                                            <p:tgtEl>
                                              <p:spTgt spid="93"/>
                                            </p:tgtEl>
                                            <p:attrNameLst>
                                              <p:attrName>ppt_w</p:attrName>
                                            </p:attrNameLst>
                                          </p:cBhvr>
                                          <p:tavLst>
                                            <p:tav tm="0">
                                              <p:val>
                                                <p:fltVal val="0"/>
                                              </p:val>
                                            </p:tav>
                                            <p:tav tm="100000">
                                              <p:val>
                                                <p:strVal val="#ppt_w"/>
                                              </p:val>
                                            </p:tav>
                                          </p:tavLst>
                                        </p:anim>
                                        <p:anim calcmode="lin" valueType="num">
                                          <p:cBhvr>
                                            <p:cTn id="131" dur="500" fill="hold"/>
                                            <p:tgtEl>
                                              <p:spTgt spid="93"/>
                                            </p:tgtEl>
                                            <p:attrNameLst>
                                              <p:attrName>ppt_h</p:attrName>
                                            </p:attrNameLst>
                                          </p:cBhvr>
                                          <p:tavLst>
                                            <p:tav tm="0">
                                              <p:val>
                                                <p:fltVal val="0"/>
                                              </p:val>
                                            </p:tav>
                                            <p:tav tm="100000">
                                              <p:val>
                                                <p:strVal val="#ppt_h"/>
                                              </p:val>
                                            </p:tav>
                                          </p:tavLst>
                                        </p:anim>
                                        <p:anim calcmode="lin" valueType="num">
                                          <p:cBhvr>
                                            <p:cTn id="132" dur="500" fill="hold"/>
                                            <p:tgtEl>
                                              <p:spTgt spid="93"/>
                                            </p:tgtEl>
                                            <p:attrNameLst>
                                              <p:attrName>ppt_x</p:attrName>
                                            </p:attrNameLst>
                                          </p:cBhvr>
                                          <p:tavLst>
                                            <p:tav tm="0">
                                              <p:val>
                                                <p:fltVal val="0.5"/>
                                              </p:val>
                                            </p:tav>
                                            <p:tav tm="100000">
                                              <p:val>
                                                <p:strVal val="#ppt_x"/>
                                              </p:val>
                                            </p:tav>
                                          </p:tavLst>
                                        </p:anim>
                                        <p:anim calcmode="lin" valueType="num">
                                          <p:cBhvr>
                                            <p:cTn id="133" dur="500" fill="hold"/>
                                            <p:tgtEl>
                                              <p:spTgt spid="93"/>
                                            </p:tgtEl>
                                            <p:attrNameLst>
                                              <p:attrName>ppt_y</p:attrName>
                                            </p:attrNameLst>
                                          </p:cBhvr>
                                          <p:tavLst>
                                            <p:tav tm="0">
                                              <p:val>
                                                <p:fltVal val="0.5"/>
                                              </p:val>
                                            </p:tav>
                                            <p:tav tm="100000">
                                              <p:val>
                                                <p:strVal val="#ppt_y"/>
                                              </p:val>
                                            </p:tav>
                                          </p:tavLst>
                                        </p:anim>
                                      </p:childTnLst>
                                    </p:cTn>
                                  </p:par>
                                  <p:par>
                                    <p:cTn id="134" presetID="26" presetClass="emph" presetSubtype="0" repeatCount="3000" fill="hold" nodeType="withEffect">
                                      <p:stCondLst>
                                        <p:cond delay="600"/>
                                      </p:stCondLst>
                                      <p:childTnLst>
                                        <p:animEffect transition="out" filter="fade">
                                          <p:cBhvr>
                                            <p:cTn id="135" dur="500" tmFilter="0, 0; .2, .5; .8, .5; 1, 0"/>
                                            <p:tgtEl>
                                              <p:spTgt spid="39"/>
                                            </p:tgtEl>
                                          </p:cBhvr>
                                        </p:animEffect>
                                        <p:animScale>
                                          <p:cBhvr>
                                            <p:cTn id="136" dur="250" autoRev="1" fill="hold"/>
                                            <p:tgtEl>
                                              <p:spTgt spid="39"/>
                                            </p:tgtEl>
                                          </p:cBhvr>
                                          <p:by x="105000" y="105000"/>
                                        </p:animScale>
                                      </p:childTnLst>
                                    </p:cTn>
                                  </p:par>
                                  <p:par>
                                    <p:cTn id="137" presetID="26" presetClass="emph" presetSubtype="0" repeatCount="3000" fill="hold" nodeType="withEffect">
                                      <p:stCondLst>
                                        <p:cond delay="710"/>
                                      </p:stCondLst>
                                      <p:childTnLst>
                                        <p:animEffect transition="out" filter="fade">
                                          <p:cBhvr>
                                            <p:cTn id="138" dur="500" tmFilter="0, 0; .2, .5; .8, .5; 1, 0"/>
                                            <p:tgtEl>
                                              <p:spTgt spid="78"/>
                                            </p:tgtEl>
                                          </p:cBhvr>
                                        </p:animEffect>
                                        <p:animScale>
                                          <p:cBhvr>
                                            <p:cTn id="139" dur="250" autoRev="1" fill="hold"/>
                                            <p:tgtEl>
                                              <p:spTgt spid="78"/>
                                            </p:tgtEl>
                                          </p:cBhvr>
                                          <p:by x="105000" y="105000"/>
                                        </p:animScale>
                                      </p:childTnLst>
                                    </p:cTn>
                                  </p:par>
                                  <p:par>
                                    <p:cTn id="140" presetID="26" presetClass="emph" presetSubtype="0" repeatCount="3000" fill="hold" nodeType="withEffect">
                                      <p:stCondLst>
                                        <p:cond delay="410"/>
                                      </p:stCondLst>
                                      <p:childTnLst>
                                        <p:animEffect transition="out" filter="fade">
                                          <p:cBhvr>
                                            <p:cTn id="141" dur="500" tmFilter="0, 0; .2, .5; .8, .5; 1, 0"/>
                                            <p:tgtEl>
                                              <p:spTgt spid="84"/>
                                            </p:tgtEl>
                                          </p:cBhvr>
                                        </p:animEffect>
                                        <p:animScale>
                                          <p:cBhvr>
                                            <p:cTn id="142" dur="250" autoRev="1" fill="hold"/>
                                            <p:tgtEl>
                                              <p:spTgt spid="84"/>
                                            </p:tgtEl>
                                          </p:cBhvr>
                                          <p:by x="105000" y="105000"/>
                                        </p:animScale>
                                      </p:childTnLst>
                                    </p:cTn>
                                  </p:par>
                                  <p:par>
                                    <p:cTn id="143" presetID="26" presetClass="emph" presetSubtype="0" repeatCount="3000" fill="hold" nodeType="withEffect">
                                      <p:stCondLst>
                                        <p:cond delay="810"/>
                                      </p:stCondLst>
                                      <p:childTnLst>
                                        <p:animEffect transition="out" filter="fade">
                                          <p:cBhvr>
                                            <p:cTn id="144" dur="500" tmFilter="0, 0; .2, .5; .8, .5; 1, 0"/>
                                            <p:tgtEl>
                                              <p:spTgt spid="87"/>
                                            </p:tgtEl>
                                          </p:cBhvr>
                                        </p:animEffect>
                                        <p:animScale>
                                          <p:cBhvr>
                                            <p:cTn id="145" dur="250" autoRev="1" fill="hold"/>
                                            <p:tgtEl>
                                              <p:spTgt spid="87"/>
                                            </p:tgtEl>
                                          </p:cBhvr>
                                          <p:by x="105000" y="105000"/>
                                        </p:animScale>
                                      </p:childTnLst>
                                    </p:cTn>
                                  </p:par>
                                </p:childTnLst>
                              </p:cTn>
                            </p:par>
                            <p:par>
                              <p:cTn id="146" fill="hold">
                                <p:stCondLst>
                                  <p:cond delay="3610"/>
                                </p:stCondLst>
                                <p:childTnLst>
                                  <p:par>
                                    <p:cTn id="147" presetID="10" presetClass="entr" presetSubtype="0" fill="hold" grpId="0" nodeType="afterEffect">
                                      <p:stCondLst>
                                        <p:cond delay="0"/>
                                      </p:stCondLst>
                                      <p:childTnLst>
                                        <p:set>
                                          <p:cBhvr>
                                            <p:cTn id="148" dur="1" fill="hold">
                                              <p:stCondLst>
                                                <p:cond delay="0"/>
                                              </p:stCondLst>
                                            </p:cTn>
                                            <p:tgtEl>
                                              <p:spTgt spid="59"/>
                                            </p:tgtEl>
                                            <p:attrNameLst>
                                              <p:attrName>style.visibility</p:attrName>
                                            </p:attrNameLst>
                                          </p:cBhvr>
                                          <p:to>
                                            <p:strVal val="visible"/>
                                          </p:to>
                                        </p:set>
                                        <p:animEffect transition="in" filter="fade">
                                          <p:cBhvr>
                                            <p:cTn id="149" dur="7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p:bldP spid="17" grpId="0"/>
          <p:bldP spid="24" grpId="0" animBg="1"/>
          <p:bldP spid="24" grpId="1" animBg="1"/>
          <p:bldP spid="26" grpId="0" animBg="1"/>
          <p:bldP spid="26" grpId="1" animBg="1"/>
          <p:bldP spid="28" grpId="0" animBg="1"/>
          <p:bldP spid="28" grpId="1" animBg="1"/>
          <p:bldP spid="29" grpId="0" animBg="1"/>
          <p:bldP spid="29" grpId="1" animBg="1"/>
          <p:bldP spid="30" grpId="0"/>
          <p:bldP spid="30" grpId="1"/>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2" presetClass="entr" presetSubtype="2" fill="hold" grpId="0" nodeType="withEffect">
                                      <p:stCondLst>
                                        <p:cond delay="6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600" fill="hold"/>
                                            <p:tgtEl>
                                              <p:spTgt spid="17"/>
                                            </p:tgtEl>
                                            <p:attrNameLst>
                                              <p:attrName>ppt_x</p:attrName>
                                            </p:attrNameLst>
                                          </p:cBhvr>
                                          <p:tavLst>
                                            <p:tav tm="0">
                                              <p:val>
                                                <p:strVal val="1+#ppt_w/2"/>
                                              </p:val>
                                            </p:tav>
                                            <p:tav tm="100000">
                                              <p:val>
                                                <p:strVal val="#ppt_x"/>
                                              </p:val>
                                            </p:tav>
                                          </p:tavLst>
                                        </p:anim>
                                        <p:anim calcmode="lin" valueType="num">
                                          <p:cBhvr additive="base">
                                            <p:cTn id="22" dur="6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7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600" fill="hold"/>
                                            <p:tgtEl>
                                              <p:spTgt spid="16"/>
                                            </p:tgtEl>
                                            <p:attrNameLst>
                                              <p:attrName>ppt_x</p:attrName>
                                            </p:attrNameLst>
                                          </p:cBhvr>
                                          <p:tavLst>
                                            <p:tav tm="0">
                                              <p:val>
                                                <p:strVal val="1+#ppt_w/2"/>
                                              </p:val>
                                            </p:tav>
                                            <p:tav tm="100000">
                                              <p:val>
                                                <p:strVal val="#ppt_x"/>
                                              </p:val>
                                            </p:tav>
                                          </p:tavLst>
                                        </p:anim>
                                        <p:anim calcmode="lin" valueType="num">
                                          <p:cBhvr additive="base">
                                            <p:cTn id="26" dur="600" fill="hold"/>
                                            <p:tgtEl>
                                              <p:spTgt spid="16"/>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300" fill="hold"/>
                                            <p:tgtEl>
                                              <p:spTgt spid="26"/>
                                            </p:tgtEl>
                                            <p:attrNameLst>
                                              <p:attrName>ppt_w</p:attrName>
                                            </p:attrNameLst>
                                          </p:cBhvr>
                                          <p:tavLst>
                                            <p:tav tm="0">
                                              <p:val>
                                                <p:fltVal val="0"/>
                                              </p:val>
                                            </p:tav>
                                            <p:tav tm="100000">
                                              <p:val>
                                                <p:strVal val="#ppt_w"/>
                                              </p:val>
                                            </p:tav>
                                          </p:tavLst>
                                        </p:anim>
                                        <p:anim calcmode="lin" valueType="num">
                                          <p:cBhvr>
                                            <p:cTn id="30" dur="300" fill="hold"/>
                                            <p:tgtEl>
                                              <p:spTgt spid="26"/>
                                            </p:tgtEl>
                                            <p:attrNameLst>
                                              <p:attrName>ppt_h</p:attrName>
                                            </p:attrNameLst>
                                          </p:cBhvr>
                                          <p:tavLst>
                                            <p:tav tm="0">
                                              <p:val>
                                                <p:fltVal val="0"/>
                                              </p:val>
                                            </p:tav>
                                            <p:tav tm="100000">
                                              <p:val>
                                                <p:strVal val="#ppt_h"/>
                                              </p:val>
                                            </p:tav>
                                          </p:tavLst>
                                        </p:anim>
                                        <p:animEffect transition="in" filter="fade">
                                          <p:cBhvr>
                                            <p:cTn id="31" dur="300"/>
                                            <p:tgtEl>
                                              <p:spTgt spid="26"/>
                                            </p:tgtEl>
                                          </p:cBhvr>
                                        </p:animEffect>
                                      </p:childTnLst>
                                    </p:cTn>
                                  </p:par>
                                  <p:par>
                                    <p:cTn id="32" presetID="6" presetClass="emph" presetSubtype="0" autoRev="1" fill="hold" grpId="1" nodeType="withEffect">
                                      <p:stCondLst>
                                        <p:cond delay="300"/>
                                      </p:stCondLst>
                                      <p:childTnLst>
                                        <p:animScale>
                                          <p:cBhvr>
                                            <p:cTn id="33" dur="150" fill="hold"/>
                                            <p:tgtEl>
                                              <p:spTgt spid="26"/>
                                            </p:tgtEl>
                                          </p:cBhvr>
                                          <p:by x="110000" y="110000"/>
                                        </p:animScale>
                                      </p:childTnLst>
                                    </p:cTn>
                                  </p:par>
                                  <p:par>
                                    <p:cTn id="34" presetID="53" presetClass="entr" presetSubtype="16" fill="hold" grpId="0" nodeType="withEffect">
                                      <p:stCondLst>
                                        <p:cond delay="100"/>
                                      </p:stCondLst>
                                      <p:childTnLst>
                                        <p:set>
                                          <p:cBhvr>
                                            <p:cTn id="35" dur="1" fill="hold">
                                              <p:stCondLst>
                                                <p:cond delay="0"/>
                                              </p:stCondLst>
                                            </p:cTn>
                                            <p:tgtEl>
                                              <p:spTgt spid="24"/>
                                            </p:tgtEl>
                                            <p:attrNameLst>
                                              <p:attrName>style.visibility</p:attrName>
                                            </p:attrNameLst>
                                          </p:cBhvr>
                                          <p:to>
                                            <p:strVal val="visible"/>
                                          </p:to>
                                        </p:set>
                                        <p:anim calcmode="lin" valueType="num">
                                          <p:cBhvr>
                                            <p:cTn id="36" dur="300" fill="hold"/>
                                            <p:tgtEl>
                                              <p:spTgt spid="24"/>
                                            </p:tgtEl>
                                            <p:attrNameLst>
                                              <p:attrName>ppt_w</p:attrName>
                                            </p:attrNameLst>
                                          </p:cBhvr>
                                          <p:tavLst>
                                            <p:tav tm="0">
                                              <p:val>
                                                <p:fltVal val="0"/>
                                              </p:val>
                                            </p:tav>
                                            <p:tav tm="100000">
                                              <p:val>
                                                <p:strVal val="#ppt_w"/>
                                              </p:val>
                                            </p:tav>
                                          </p:tavLst>
                                        </p:anim>
                                        <p:anim calcmode="lin" valueType="num">
                                          <p:cBhvr>
                                            <p:cTn id="37" dur="300" fill="hold"/>
                                            <p:tgtEl>
                                              <p:spTgt spid="24"/>
                                            </p:tgtEl>
                                            <p:attrNameLst>
                                              <p:attrName>ppt_h</p:attrName>
                                            </p:attrNameLst>
                                          </p:cBhvr>
                                          <p:tavLst>
                                            <p:tav tm="0">
                                              <p:val>
                                                <p:fltVal val="0"/>
                                              </p:val>
                                            </p:tav>
                                            <p:tav tm="100000">
                                              <p:val>
                                                <p:strVal val="#ppt_h"/>
                                              </p:val>
                                            </p:tav>
                                          </p:tavLst>
                                        </p:anim>
                                        <p:animEffect transition="in" filter="fade">
                                          <p:cBhvr>
                                            <p:cTn id="38" dur="300"/>
                                            <p:tgtEl>
                                              <p:spTgt spid="24"/>
                                            </p:tgtEl>
                                          </p:cBhvr>
                                        </p:animEffect>
                                      </p:childTnLst>
                                    </p:cTn>
                                  </p:par>
                                  <p:par>
                                    <p:cTn id="39" presetID="6" presetClass="emph" presetSubtype="0" autoRev="1" fill="hold" grpId="1" nodeType="withEffect">
                                      <p:stCondLst>
                                        <p:cond delay="400"/>
                                      </p:stCondLst>
                                      <p:childTnLst>
                                        <p:animScale>
                                          <p:cBhvr>
                                            <p:cTn id="40" dur="150" fill="hold"/>
                                            <p:tgtEl>
                                              <p:spTgt spid="24"/>
                                            </p:tgtEl>
                                          </p:cBhvr>
                                          <p:by x="110000" y="110000"/>
                                        </p:animScale>
                                      </p:childTnLst>
                                    </p:cTn>
                                  </p:par>
                                  <p:par>
                                    <p:cTn id="41" presetID="53" presetClass="entr" presetSubtype="16" fill="hold" grpId="0" nodeType="withEffect">
                                      <p:stCondLst>
                                        <p:cond delay="4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300" fill="hold"/>
                                            <p:tgtEl>
                                              <p:spTgt spid="28"/>
                                            </p:tgtEl>
                                            <p:attrNameLst>
                                              <p:attrName>ppt_w</p:attrName>
                                            </p:attrNameLst>
                                          </p:cBhvr>
                                          <p:tavLst>
                                            <p:tav tm="0">
                                              <p:val>
                                                <p:fltVal val="0"/>
                                              </p:val>
                                            </p:tav>
                                            <p:tav tm="100000">
                                              <p:val>
                                                <p:strVal val="#ppt_w"/>
                                              </p:val>
                                            </p:tav>
                                          </p:tavLst>
                                        </p:anim>
                                        <p:anim calcmode="lin" valueType="num">
                                          <p:cBhvr>
                                            <p:cTn id="44" dur="300" fill="hold"/>
                                            <p:tgtEl>
                                              <p:spTgt spid="28"/>
                                            </p:tgtEl>
                                            <p:attrNameLst>
                                              <p:attrName>ppt_h</p:attrName>
                                            </p:attrNameLst>
                                          </p:cBhvr>
                                          <p:tavLst>
                                            <p:tav tm="0">
                                              <p:val>
                                                <p:fltVal val="0"/>
                                              </p:val>
                                            </p:tav>
                                            <p:tav tm="100000">
                                              <p:val>
                                                <p:strVal val="#ppt_h"/>
                                              </p:val>
                                            </p:tav>
                                          </p:tavLst>
                                        </p:anim>
                                        <p:animEffect transition="in" filter="fade">
                                          <p:cBhvr>
                                            <p:cTn id="45" dur="300"/>
                                            <p:tgtEl>
                                              <p:spTgt spid="28"/>
                                            </p:tgtEl>
                                          </p:cBhvr>
                                        </p:animEffect>
                                      </p:childTnLst>
                                    </p:cTn>
                                  </p:par>
                                  <p:par>
                                    <p:cTn id="46" presetID="6" presetClass="emph" presetSubtype="0" autoRev="1" fill="hold" grpId="1" nodeType="withEffect">
                                      <p:stCondLst>
                                        <p:cond delay="700"/>
                                      </p:stCondLst>
                                      <p:childTnLst>
                                        <p:animScale>
                                          <p:cBhvr>
                                            <p:cTn id="47" dur="150" fill="hold"/>
                                            <p:tgtEl>
                                              <p:spTgt spid="28"/>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300" fill="hold"/>
                                            <p:tgtEl>
                                              <p:spTgt spid="15"/>
                                            </p:tgtEl>
                                            <p:attrNameLst>
                                              <p:attrName>ppt_w</p:attrName>
                                            </p:attrNameLst>
                                          </p:cBhvr>
                                          <p:tavLst>
                                            <p:tav tm="0">
                                              <p:val>
                                                <p:fltVal val="0"/>
                                              </p:val>
                                            </p:tav>
                                            <p:tav tm="100000">
                                              <p:val>
                                                <p:strVal val="#ppt_w"/>
                                              </p:val>
                                            </p:tav>
                                          </p:tavLst>
                                        </p:anim>
                                        <p:anim calcmode="lin" valueType="num">
                                          <p:cBhvr>
                                            <p:cTn id="51" dur="300" fill="hold"/>
                                            <p:tgtEl>
                                              <p:spTgt spid="15"/>
                                            </p:tgtEl>
                                            <p:attrNameLst>
                                              <p:attrName>ppt_h</p:attrName>
                                            </p:attrNameLst>
                                          </p:cBhvr>
                                          <p:tavLst>
                                            <p:tav tm="0">
                                              <p:val>
                                                <p:fltVal val="0"/>
                                              </p:val>
                                            </p:tav>
                                            <p:tav tm="100000">
                                              <p:val>
                                                <p:strVal val="#ppt_h"/>
                                              </p:val>
                                            </p:tav>
                                          </p:tavLst>
                                        </p:anim>
                                        <p:animEffect transition="in" filter="fade">
                                          <p:cBhvr>
                                            <p:cTn id="52" dur="300"/>
                                            <p:tgtEl>
                                              <p:spTgt spid="15"/>
                                            </p:tgtEl>
                                          </p:cBhvr>
                                        </p:animEffect>
                                      </p:childTnLst>
                                    </p:cTn>
                                  </p:par>
                                  <p:par>
                                    <p:cTn id="53" presetID="6" presetClass="emph" presetSubtype="0" autoRev="1" fill="hold" grpId="1" nodeType="withEffect">
                                      <p:stCondLst>
                                        <p:cond delay="700"/>
                                      </p:stCondLst>
                                      <p:childTnLst>
                                        <p:animScale>
                                          <p:cBhvr>
                                            <p:cTn id="54" dur="150" fill="hold"/>
                                            <p:tgtEl>
                                              <p:spTgt spid="15"/>
                                            </p:tgtEl>
                                          </p:cBhvr>
                                          <p:by x="110000" y="110000"/>
                                        </p:animScale>
                                      </p:childTnLst>
                                    </p:cTn>
                                  </p:par>
                                </p:childTnLst>
                              </p:cTn>
                            </p:par>
                            <p:par>
                              <p:cTn id="55" fill="hold">
                                <p:stCondLst>
                                  <p:cond delay="1300"/>
                                </p:stCondLst>
                                <p:childTnLst>
                                  <p:par>
                                    <p:cTn id="56" presetID="23" presetClass="entr" presetSubtype="528"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 calcmode="lin" valueType="num">
                                          <p:cBhvr>
                                            <p:cTn id="60" dur="500" fill="hold"/>
                                            <p:tgtEl>
                                              <p:spTgt spid="39"/>
                                            </p:tgtEl>
                                            <p:attrNameLst>
                                              <p:attrName>ppt_x</p:attrName>
                                            </p:attrNameLst>
                                          </p:cBhvr>
                                          <p:tavLst>
                                            <p:tav tm="0">
                                              <p:val>
                                                <p:fltVal val="0.5"/>
                                              </p:val>
                                            </p:tav>
                                            <p:tav tm="100000">
                                              <p:val>
                                                <p:strVal val="#ppt_x"/>
                                              </p:val>
                                            </p:tav>
                                          </p:tavLst>
                                        </p:anim>
                                        <p:anim calcmode="lin" valueType="num">
                                          <p:cBhvr>
                                            <p:cTn id="61" dur="500" fill="hold"/>
                                            <p:tgtEl>
                                              <p:spTgt spid="39"/>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60"/>
                                            </p:tgtEl>
                                            <p:attrNameLst>
                                              <p:attrName>style.visibility</p:attrName>
                                            </p:attrNameLst>
                                          </p:cBhvr>
                                          <p:to>
                                            <p:strVal val="visible"/>
                                          </p:to>
                                        </p:set>
                                        <p:anim calcmode="lin" valueType="num">
                                          <p:cBhvr>
                                            <p:cTn id="64" dur="500" fill="hold"/>
                                            <p:tgtEl>
                                              <p:spTgt spid="60"/>
                                            </p:tgtEl>
                                            <p:attrNameLst>
                                              <p:attrName>ppt_w</p:attrName>
                                            </p:attrNameLst>
                                          </p:cBhvr>
                                          <p:tavLst>
                                            <p:tav tm="0">
                                              <p:val>
                                                <p:fltVal val="0"/>
                                              </p:val>
                                            </p:tav>
                                            <p:tav tm="100000">
                                              <p:val>
                                                <p:strVal val="#ppt_w"/>
                                              </p:val>
                                            </p:tav>
                                          </p:tavLst>
                                        </p:anim>
                                        <p:anim calcmode="lin" valueType="num">
                                          <p:cBhvr>
                                            <p:cTn id="65" dur="500" fill="hold"/>
                                            <p:tgtEl>
                                              <p:spTgt spid="60"/>
                                            </p:tgtEl>
                                            <p:attrNameLst>
                                              <p:attrName>ppt_h</p:attrName>
                                            </p:attrNameLst>
                                          </p:cBhvr>
                                          <p:tavLst>
                                            <p:tav tm="0">
                                              <p:val>
                                                <p:fltVal val="0"/>
                                              </p:val>
                                            </p:tav>
                                            <p:tav tm="100000">
                                              <p:val>
                                                <p:strVal val="#ppt_h"/>
                                              </p:val>
                                            </p:tav>
                                          </p:tavLst>
                                        </p:anim>
                                        <p:anim calcmode="lin" valueType="num">
                                          <p:cBhvr>
                                            <p:cTn id="66" dur="500" fill="hold"/>
                                            <p:tgtEl>
                                              <p:spTgt spid="60"/>
                                            </p:tgtEl>
                                            <p:attrNameLst>
                                              <p:attrName>ppt_x</p:attrName>
                                            </p:attrNameLst>
                                          </p:cBhvr>
                                          <p:tavLst>
                                            <p:tav tm="0">
                                              <p:val>
                                                <p:fltVal val="0.5"/>
                                              </p:val>
                                            </p:tav>
                                            <p:tav tm="100000">
                                              <p:val>
                                                <p:strVal val="#ppt_x"/>
                                              </p:val>
                                            </p:tav>
                                          </p:tavLst>
                                        </p:anim>
                                        <p:anim calcmode="lin" valueType="num">
                                          <p:cBhvr>
                                            <p:cTn id="67" dur="500" fill="hold"/>
                                            <p:tgtEl>
                                              <p:spTgt spid="60"/>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700"/>
                                      </p:stCondLst>
                                      <p:childTnLst>
                                        <p:set>
                                          <p:cBhvr>
                                            <p:cTn id="69" dur="1" fill="hold">
                                              <p:stCondLst>
                                                <p:cond delay="0"/>
                                              </p:stCondLst>
                                            </p:cTn>
                                            <p:tgtEl>
                                              <p:spTgt spid="63"/>
                                            </p:tgtEl>
                                            <p:attrNameLst>
                                              <p:attrName>style.visibility</p:attrName>
                                            </p:attrNameLst>
                                          </p:cBhvr>
                                          <p:to>
                                            <p:strVal val="visible"/>
                                          </p:to>
                                        </p:set>
                                        <p:anim calcmode="lin" valueType="num">
                                          <p:cBhvr>
                                            <p:cTn id="70" dur="500" fill="hold"/>
                                            <p:tgtEl>
                                              <p:spTgt spid="63"/>
                                            </p:tgtEl>
                                            <p:attrNameLst>
                                              <p:attrName>ppt_w</p:attrName>
                                            </p:attrNameLst>
                                          </p:cBhvr>
                                          <p:tavLst>
                                            <p:tav tm="0">
                                              <p:val>
                                                <p:fltVal val="0"/>
                                              </p:val>
                                            </p:tav>
                                            <p:tav tm="100000">
                                              <p:val>
                                                <p:strVal val="#ppt_w"/>
                                              </p:val>
                                            </p:tav>
                                          </p:tavLst>
                                        </p:anim>
                                        <p:anim calcmode="lin" valueType="num">
                                          <p:cBhvr>
                                            <p:cTn id="71" dur="500" fill="hold"/>
                                            <p:tgtEl>
                                              <p:spTgt spid="63"/>
                                            </p:tgtEl>
                                            <p:attrNameLst>
                                              <p:attrName>ppt_h</p:attrName>
                                            </p:attrNameLst>
                                          </p:cBhvr>
                                          <p:tavLst>
                                            <p:tav tm="0">
                                              <p:val>
                                                <p:fltVal val="0"/>
                                              </p:val>
                                            </p:tav>
                                            <p:tav tm="100000">
                                              <p:val>
                                                <p:strVal val="#ppt_h"/>
                                              </p:val>
                                            </p:tav>
                                          </p:tavLst>
                                        </p:anim>
                                        <p:anim calcmode="lin" valueType="num">
                                          <p:cBhvr>
                                            <p:cTn id="72" dur="500" fill="hold"/>
                                            <p:tgtEl>
                                              <p:spTgt spid="63"/>
                                            </p:tgtEl>
                                            <p:attrNameLst>
                                              <p:attrName>ppt_x</p:attrName>
                                            </p:attrNameLst>
                                          </p:cBhvr>
                                          <p:tavLst>
                                            <p:tav tm="0">
                                              <p:val>
                                                <p:fltVal val="0.5"/>
                                              </p:val>
                                            </p:tav>
                                            <p:tav tm="100000">
                                              <p:val>
                                                <p:strVal val="#ppt_x"/>
                                              </p:val>
                                            </p:tav>
                                          </p:tavLst>
                                        </p:anim>
                                        <p:anim calcmode="lin" valueType="num">
                                          <p:cBhvr>
                                            <p:cTn id="73" dur="500" fill="hold"/>
                                            <p:tgtEl>
                                              <p:spTgt spid="63"/>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3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 calcmode="lin" valueType="num">
                                          <p:cBhvr>
                                            <p:cTn id="78" dur="500" fill="hold"/>
                                            <p:tgtEl>
                                              <p:spTgt spid="66"/>
                                            </p:tgtEl>
                                            <p:attrNameLst>
                                              <p:attrName>ppt_x</p:attrName>
                                            </p:attrNameLst>
                                          </p:cBhvr>
                                          <p:tavLst>
                                            <p:tav tm="0">
                                              <p:val>
                                                <p:fltVal val="0.5"/>
                                              </p:val>
                                            </p:tav>
                                            <p:tav tm="100000">
                                              <p:val>
                                                <p:strVal val="#ppt_x"/>
                                              </p:val>
                                            </p:tav>
                                          </p:tavLst>
                                        </p:anim>
                                        <p:anim calcmode="lin" valueType="num">
                                          <p:cBhvr>
                                            <p:cTn id="79" dur="500" fill="hold"/>
                                            <p:tgtEl>
                                              <p:spTgt spid="66"/>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100"/>
                                      </p:stCondLst>
                                      <p:childTnLst>
                                        <p:set>
                                          <p:cBhvr>
                                            <p:cTn id="81" dur="1" fill="hold">
                                              <p:stCondLst>
                                                <p:cond delay="0"/>
                                              </p:stCondLst>
                                            </p:cTn>
                                            <p:tgtEl>
                                              <p:spTgt spid="69"/>
                                            </p:tgtEl>
                                            <p:attrNameLst>
                                              <p:attrName>style.visibility</p:attrName>
                                            </p:attrNameLst>
                                          </p:cBhvr>
                                          <p:to>
                                            <p:strVal val="visible"/>
                                          </p:to>
                                        </p:set>
                                        <p:anim calcmode="lin" valueType="num">
                                          <p:cBhvr>
                                            <p:cTn id="82" dur="500" fill="hold"/>
                                            <p:tgtEl>
                                              <p:spTgt spid="69"/>
                                            </p:tgtEl>
                                            <p:attrNameLst>
                                              <p:attrName>ppt_w</p:attrName>
                                            </p:attrNameLst>
                                          </p:cBhvr>
                                          <p:tavLst>
                                            <p:tav tm="0">
                                              <p:val>
                                                <p:fltVal val="0"/>
                                              </p:val>
                                            </p:tav>
                                            <p:tav tm="100000">
                                              <p:val>
                                                <p:strVal val="#ppt_w"/>
                                              </p:val>
                                            </p:tav>
                                          </p:tavLst>
                                        </p:anim>
                                        <p:anim calcmode="lin" valueType="num">
                                          <p:cBhvr>
                                            <p:cTn id="83" dur="500" fill="hold"/>
                                            <p:tgtEl>
                                              <p:spTgt spid="69"/>
                                            </p:tgtEl>
                                            <p:attrNameLst>
                                              <p:attrName>ppt_h</p:attrName>
                                            </p:attrNameLst>
                                          </p:cBhvr>
                                          <p:tavLst>
                                            <p:tav tm="0">
                                              <p:val>
                                                <p:fltVal val="0"/>
                                              </p:val>
                                            </p:tav>
                                            <p:tav tm="100000">
                                              <p:val>
                                                <p:strVal val="#ppt_h"/>
                                              </p:val>
                                            </p:tav>
                                          </p:tavLst>
                                        </p:anim>
                                        <p:anim calcmode="lin" valueType="num">
                                          <p:cBhvr>
                                            <p:cTn id="84" dur="500" fill="hold"/>
                                            <p:tgtEl>
                                              <p:spTgt spid="69"/>
                                            </p:tgtEl>
                                            <p:attrNameLst>
                                              <p:attrName>ppt_x</p:attrName>
                                            </p:attrNameLst>
                                          </p:cBhvr>
                                          <p:tavLst>
                                            <p:tav tm="0">
                                              <p:val>
                                                <p:fltVal val="0.5"/>
                                              </p:val>
                                            </p:tav>
                                            <p:tav tm="100000">
                                              <p:val>
                                                <p:strVal val="#ppt_x"/>
                                              </p:val>
                                            </p:tav>
                                          </p:tavLst>
                                        </p:anim>
                                        <p:anim calcmode="lin" valueType="num">
                                          <p:cBhvr>
                                            <p:cTn id="85" dur="500" fill="hold"/>
                                            <p:tgtEl>
                                              <p:spTgt spid="69"/>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72"/>
                                            </p:tgtEl>
                                            <p:attrNameLst>
                                              <p:attrName>style.visibility</p:attrName>
                                            </p:attrNameLst>
                                          </p:cBhvr>
                                          <p:to>
                                            <p:strVal val="visible"/>
                                          </p:to>
                                        </p:set>
                                        <p:anim calcmode="lin" valueType="num">
                                          <p:cBhvr>
                                            <p:cTn id="88" dur="500" fill="hold"/>
                                            <p:tgtEl>
                                              <p:spTgt spid="72"/>
                                            </p:tgtEl>
                                            <p:attrNameLst>
                                              <p:attrName>ppt_w</p:attrName>
                                            </p:attrNameLst>
                                          </p:cBhvr>
                                          <p:tavLst>
                                            <p:tav tm="0">
                                              <p:val>
                                                <p:fltVal val="0"/>
                                              </p:val>
                                            </p:tav>
                                            <p:tav tm="100000">
                                              <p:val>
                                                <p:strVal val="#ppt_w"/>
                                              </p:val>
                                            </p:tav>
                                          </p:tavLst>
                                        </p:anim>
                                        <p:anim calcmode="lin" valueType="num">
                                          <p:cBhvr>
                                            <p:cTn id="89" dur="500" fill="hold"/>
                                            <p:tgtEl>
                                              <p:spTgt spid="72"/>
                                            </p:tgtEl>
                                            <p:attrNameLst>
                                              <p:attrName>ppt_h</p:attrName>
                                            </p:attrNameLst>
                                          </p:cBhvr>
                                          <p:tavLst>
                                            <p:tav tm="0">
                                              <p:val>
                                                <p:fltVal val="0"/>
                                              </p:val>
                                            </p:tav>
                                            <p:tav tm="100000">
                                              <p:val>
                                                <p:strVal val="#ppt_h"/>
                                              </p:val>
                                            </p:tav>
                                          </p:tavLst>
                                        </p:anim>
                                        <p:anim calcmode="lin" valueType="num">
                                          <p:cBhvr>
                                            <p:cTn id="90" dur="500" fill="hold"/>
                                            <p:tgtEl>
                                              <p:spTgt spid="72"/>
                                            </p:tgtEl>
                                            <p:attrNameLst>
                                              <p:attrName>ppt_x</p:attrName>
                                            </p:attrNameLst>
                                          </p:cBhvr>
                                          <p:tavLst>
                                            <p:tav tm="0">
                                              <p:val>
                                                <p:fltVal val="0.5"/>
                                              </p:val>
                                            </p:tav>
                                            <p:tav tm="100000">
                                              <p:val>
                                                <p:strVal val="#ppt_x"/>
                                              </p:val>
                                            </p:tav>
                                          </p:tavLst>
                                        </p:anim>
                                        <p:anim calcmode="lin" valueType="num">
                                          <p:cBhvr>
                                            <p:cTn id="91" dur="500" fill="hold"/>
                                            <p:tgtEl>
                                              <p:spTgt spid="72"/>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300"/>
                                      </p:stCondLst>
                                      <p:childTnLst>
                                        <p:set>
                                          <p:cBhvr>
                                            <p:cTn id="93" dur="1" fill="hold">
                                              <p:stCondLst>
                                                <p:cond delay="0"/>
                                              </p:stCondLst>
                                            </p:cTn>
                                            <p:tgtEl>
                                              <p:spTgt spid="75"/>
                                            </p:tgtEl>
                                            <p:attrNameLst>
                                              <p:attrName>style.visibility</p:attrName>
                                            </p:attrNameLst>
                                          </p:cBhvr>
                                          <p:to>
                                            <p:strVal val="visible"/>
                                          </p:to>
                                        </p:set>
                                        <p:anim calcmode="lin" valueType="num">
                                          <p:cBhvr>
                                            <p:cTn id="94" dur="500" fill="hold"/>
                                            <p:tgtEl>
                                              <p:spTgt spid="75"/>
                                            </p:tgtEl>
                                            <p:attrNameLst>
                                              <p:attrName>ppt_w</p:attrName>
                                            </p:attrNameLst>
                                          </p:cBhvr>
                                          <p:tavLst>
                                            <p:tav tm="0">
                                              <p:val>
                                                <p:fltVal val="0"/>
                                              </p:val>
                                            </p:tav>
                                            <p:tav tm="100000">
                                              <p:val>
                                                <p:strVal val="#ppt_w"/>
                                              </p:val>
                                            </p:tav>
                                          </p:tavLst>
                                        </p:anim>
                                        <p:anim calcmode="lin" valueType="num">
                                          <p:cBhvr>
                                            <p:cTn id="95" dur="500" fill="hold"/>
                                            <p:tgtEl>
                                              <p:spTgt spid="75"/>
                                            </p:tgtEl>
                                            <p:attrNameLst>
                                              <p:attrName>ppt_h</p:attrName>
                                            </p:attrNameLst>
                                          </p:cBhvr>
                                          <p:tavLst>
                                            <p:tav tm="0">
                                              <p:val>
                                                <p:fltVal val="0"/>
                                              </p:val>
                                            </p:tav>
                                            <p:tav tm="100000">
                                              <p:val>
                                                <p:strVal val="#ppt_h"/>
                                              </p:val>
                                            </p:tav>
                                          </p:tavLst>
                                        </p:anim>
                                        <p:anim calcmode="lin" valueType="num">
                                          <p:cBhvr>
                                            <p:cTn id="96" dur="500" fill="hold"/>
                                            <p:tgtEl>
                                              <p:spTgt spid="75"/>
                                            </p:tgtEl>
                                            <p:attrNameLst>
                                              <p:attrName>ppt_x</p:attrName>
                                            </p:attrNameLst>
                                          </p:cBhvr>
                                          <p:tavLst>
                                            <p:tav tm="0">
                                              <p:val>
                                                <p:fltVal val="0.5"/>
                                              </p:val>
                                            </p:tav>
                                            <p:tav tm="100000">
                                              <p:val>
                                                <p:strVal val="#ppt_x"/>
                                              </p:val>
                                            </p:tav>
                                          </p:tavLst>
                                        </p:anim>
                                        <p:anim calcmode="lin" valueType="num">
                                          <p:cBhvr>
                                            <p:cTn id="97" dur="500" fill="hold"/>
                                            <p:tgtEl>
                                              <p:spTgt spid="75"/>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78"/>
                                            </p:tgtEl>
                                            <p:attrNameLst>
                                              <p:attrName>style.visibility</p:attrName>
                                            </p:attrNameLst>
                                          </p:cBhvr>
                                          <p:to>
                                            <p:strVal val="visible"/>
                                          </p:to>
                                        </p:set>
                                        <p:anim calcmode="lin" valueType="num">
                                          <p:cBhvr>
                                            <p:cTn id="100" dur="500" fill="hold"/>
                                            <p:tgtEl>
                                              <p:spTgt spid="78"/>
                                            </p:tgtEl>
                                            <p:attrNameLst>
                                              <p:attrName>ppt_w</p:attrName>
                                            </p:attrNameLst>
                                          </p:cBhvr>
                                          <p:tavLst>
                                            <p:tav tm="0">
                                              <p:val>
                                                <p:fltVal val="0"/>
                                              </p:val>
                                            </p:tav>
                                            <p:tav tm="100000">
                                              <p:val>
                                                <p:strVal val="#ppt_w"/>
                                              </p:val>
                                            </p:tav>
                                          </p:tavLst>
                                        </p:anim>
                                        <p:anim calcmode="lin" valueType="num">
                                          <p:cBhvr>
                                            <p:cTn id="101" dur="500" fill="hold"/>
                                            <p:tgtEl>
                                              <p:spTgt spid="78"/>
                                            </p:tgtEl>
                                            <p:attrNameLst>
                                              <p:attrName>ppt_h</p:attrName>
                                            </p:attrNameLst>
                                          </p:cBhvr>
                                          <p:tavLst>
                                            <p:tav tm="0">
                                              <p:val>
                                                <p:fltVal val="0"/>
                                              </p:val>
                                            </p:tav>
                                            <p:tav tm="100000">
                                              <p:val>
                                                <p:strVal val="#ppt_h"/>
                                              </p:val>
                                            </p:tav>
                                          </p:tavLst>
                                        </p:anim>
                                        <p:anim calcmode="lin" valueType="num">
                                          <p:cBhvr>
                                            <p:cTn id="102" dur="500" fill="hold"/>
                                            <p:tgtEl>
                                              <p:spTgt spid="78"/>
                                            </p:tgtEl>
                                            <p:attrNameLst>
                                              <p:attrName>ppt_x</p:attrName>
                                            </p:attrNameLst>
                                          </p:cBhvr>
                                          <p:tavLst>
                                            <p:tav tm="0">
                                              <p:val>
                                                <p:fltVal val="0.5"/>
                                              </p:val>
                                            </p:tav>
                                            <p:tav tm="100000">
                                              <p:val>
                                                <p:strVal val="#ppt_x"/>
                                              </p:val>
                                            </p:tav>
                                          </p:tavLst>
                                        </p:anim>
                                        <p:anim calcmode="lin" valueType="num">
                                          <p:cBhvr>
                                            <p:cTn id="103" dur="500" fill="hold"/>
                                            <p:tgtEl>
                                              <p:spTgt spid="78"/>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600"/>
                                      </p:stCondLst>
                                      <p:childTnLst>
                                        <p:set>
                                          <p:cBhvr>
                                            <p:cTn id="105" dur="1" fill="hold">
                                              <p:stCondLst>
                                                <p:cond delay="0"/>
                                              </p:stCondLst>
                                            </p:cTn>
                                            <p:tgtEl>
                                              <p:spTgt spid="81"/>
                                            </p:tgtEl>
                                            <p:attrNameLst>
                                              <p:attrName>style.visibility</p:attrName>
                                            </p:attrNameLst>
                                          </p:cBhvr>
                                          <p:to>
                                            <p:strVal val="visible"/>
                                          </p:to>
                                        </p:set>
                                        <p:anim calcmode="lin" valueType="num">
                                          <p:cBhvr>
                                            <p:cTn id="106" dur="500" fill="hold"/>
                                            <p:tgtEl>
                                              <p:spTgt spid="81"/>
                                            </p:tgtEl>
                                            <p:attrNameLst>
                                              <p:attrName>ppt_w</p:attrName>
                                            </p:attrNameLst>
                                          </p:cBhvr>
                                          <p:tavLst>
                                            <p:tav tm="0">
                                              <p:val>
                                                <p:fltVal val="0"/>
                                              </p:val>
                                            </p:tav>
                                            <p:tav tm="100000">
                                              <p:val>
                                                <p:strVal val="#ppt_w"/>
                                              </p:val>
                                            </p:tav>
                                          </p:tavLst>
                                        </p:anim>
                                        <p:anim calcmode="lin" valueType="num">
                                          <p:cBhvr>
                                            <p:cTn id="107" dur="500" fill="hold"/>
                                            <p:tgtEl>
                                              <p:spTgt spid="81"/>
                                            </p:tgtEl>
                                            <p:attrNameLst>
                                              <p:attrName>ppt_h</p:attrName>
                                            </p:attrNameLst>
                                          </p:cBhvr>
                                          <p:tavLst>
                                            <p:tav tm="0">
                                              <p:val>
                                                <p:fltVal val="0"/>
                                              </p:val>
                                            </p:tav>
                                            <p:tav tm="100000">
                                              <p:val>
                                                <p:strVal val="#ppt_h"/>
                                              </p:val>
                                            </p:tav>
                                          </p:tavLst>
                                        </p:anim>
                                        <p:anim calcmode="lin" valueType="num">
                                          <p:cBhvr>
                                            <p:cTn id="108" dur="500" fill="hold"/>
                                            <p:tgtEl>
                                              <p:spTgt spid="81"/>
                                            </p:tgtEl>
                                            <p:attrNameLst>
                                              <p:attrName>ppt_x</p:attrName>
                                            </p:attrNameLst>
                                          </p:cBhvr>
                                          <p:tavLst>
                                            <p:tav tm="0">
                                              <p:val>
                                                <p:fltVal val="0.5"/>
                                              </p:val>
                                            </p:tav>
                                            <p:tav tm="100000">
                                              <p:val>
                                                <p:strVal val="#ppt_x"/>
                                              </p:val>
                                            </p:tav>
                                          </p:tavLst>
                                        </p:anim>
                                        <p:anim calcmode="lin" valueType="num">
                                          <p:cBhvr>
                                            <p:cTn id="109" dur="500" fill="hold"/>
                                            <p:tgtEl>
                                              <p:spTgt spid="81"/>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84"/>
                                            </p:tgtEl>
                                            <p:attrNameLst>
                                              <p:attrName>style.visibility</p:attrName>
                                            </p:attrNameLst>
                                          </p:cBhvr>
                                          <p:to>
                                            <p:strVal val="visible"/>
                                          </p:to>
                                        </p:set>
                                        <p:anim calcmode="lin" valueType="num">
                                          <p:cBhvr>
                                            <p:cTn id="112" dur="500" fill="hold"/>
                                            <p:tgtEl>
                                              <p:spTgt spid="84"/>
                                            </p:tgtEl>
                                            <p:attrNameLst>
                                              <p:attrName>ppt_w</p:attrName>
                                            </p:attrNameLst>
                                          </p:cBhvr>
                                          <p:tavLst>
                                            <p:tav tm="0">
                                              <p:val>
                                                <p:fltVal val="0"/>
                                              </p:val>
                                            </p:tav>
                                            <p:tav tm="100000">
                                              <p:val>
                                                <p:strVal val="#ppt_w"/>
                                              </p:val>
                                            </p:tav>
                                          </p:tavLst>
                                        </p:anim>
                                        <p:anim calcmode="lin" valueType="num">
                                          <p:cBhvr>
                                            <p:cTn id="113" dur="500" fill="hold"/>
                                            <p:tgtEl>
                                              <p:spTgt spid="84"/>
                                            </p:tgtEl>
                                            <p:attrNameLst>
                                              <p:attrName>ppt_h</p:attrName>
                                            </p:attrNameLst>
                                          </p:cBhvr>
                                          <p:tavLst>
                                            <p:tav tm="0">
                                              <p:val>
                                                <p:fltVal val="0"/>
                                              </p:val>
                                            </p:tav>
                                            <p:tav tm="100000">
                                              <p:val>
                                                <p:strVal val="#ppt_h"/>
                                              </p:val>
                                            </p:tav>
                                          </p:tavLst>
                                        </p:anim>
                                        <p:anim calcmode="lin" valueType="num">
                                          <p:cBhvr>
                                            <p:cTn id="114" dur="500" fill="hold"/>
                                            <p:tgtEl>
                                              <p:spTgt spid="84"/>
                                            </p:tgtEl>
                                            <p:attrNameLst>
                                              <p:attrName>ppt_x</p:attrName>
                                            </p:attrNameLst>
                                          </p:cBhvr>
                                          <p:tavLst>
                                            <p:tav tm="0">
                                              <p:val>
                                                <p:fltVal val="0.5"/>
                                              </p:val>
                                            </p:tav>
                                            <p:tav tm="100000">
                                              <p:val>
                                                <p:strVal val="#ppt_x"/>
                                              </p:val>
                                            </p:tav>
                                          </p:tavLst>
                                        </p:anim>
                                        <p:anim calcmode="lin" valueType="num">
                                          <p:cBhvr>
                                            <p:cTn id="115" dur="500" fill="hold"/>
                                            <p:tgtEl>
                                              <p:spTgt spid="84"/>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87"/>
                                            </p:tgtEl>
                                            <p:attrNameLst>
                                              <p:attrName>style.visibility</p:attrName>
                                            </p:attrNameLst>
                                          </p:cBhvr>
                                          <p:to>
                                            <p:strVal val="visible"/>
                                          </p:to>
                                        </p:set>
                                        <p:anim calcmode="lin" valueType="num">
                                          <p:cBhvr>
                                            <p:cTn id="118" dur="500" fill="hold"/>
                                            <p:tgtEl>
                                              <p:spTgt spid="87"/>
                                            </p:tgtEl>
                                            <p:attrNameLst>
                                              <p:attrName>ppt_w</p:attrName>
                                            </p:attrNameLst>
                                          </p:cBhvr>
                                          <p:tavLst>
                                            <p:tav tm="0">
                                              <p:val>
                                                <p:fltVal val="0"/>
                                              </p:val>
                                            </p:tav>
                                            <p:tav tm="100000">
                                              <p:val>
                                                <p:strVal val="#ppt_w"/>
                                              </p:val>
                                            </p:tav>
                                          </p:tavLst>
                                        </p:anim>
                                        <p:anim calcmode="lin" valueType="num">
                                          <p:cBhvr>
                                            <p:cTn id="119" dur="500" fill="hold"/>
                                            <p:tgtEl>
                                              <p:spTgt spid="87"/>
                                            </p:tgtEl>
                                            <p:attrNameLst>
                                              <p:attrName>ppt_h</p:attrName>
                                            </p:attrNameLst>
                                          </p:cBhvr>
                                          <p:tavLst>
                                            <p:tav tm="0">
                                              <p:val>
                                                <p:fltVal val="0"/>
                                              </p:val>
                                            </p:tav>
                                            <p:tav tm="100000">
                                              <p:val>
                                                <p:strVal val="#ppt_h"/>
                                              </p:val>
                                            </p:tav>
                                          </p:tavLst>
                                        </p:anim>
                                        <p:anim calcmode="lin" valueType="num">
                                          <p:cBhvr>
                                            <p:cTn id="120" dur="500" fill="hold"/>
                                            <p:tgtEl>
                                              <p:spTgt spid="87"/>
                                            </p:tgtEl>
                                            <p:attrNameLst>
                                              <p:attrName>ppt_x</p:attrName>
                                            </p:attrNameLst>
                                          </p:cBhvr>
                                          <p:tavLst>
                                            <p:tav tm="0">
                                              <p:val>
                                                <p:fltVal val="0.5"/>
                                              </p:val>
                                            </p:tav>
                                            <p:tav tm="100000">
                                              <p:val>
                                                <p:strVal val="#ppt_x"/>
                                              </p:val>
                                            </p:tav>
                                          </p:tavLst>
                                        </p:anim>
                                        <p:anim calcmode="lin" valueType="num">
                                          <p:cBhvr>
                                            <p:cTn id="121" dur="500" fill="hold"/>
                                            <p:tgtEl>
                                              <p:spTgt spid="87"/>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600"/>
                                      </p:stCondLst>
                                      <p:childTnLst>
                                        <p:set>
                                          <p:cBhvr>
                                            <p:cTn id="123" dur="1" fill="hold">
                                              <p:stCondLst>
                                                <p:cond delay="0"/>
                                              </p:stCondLst>
                                            </p:cTn>
                                            <p:tgtEl>
                                              <p:spTgt spid="90"/>
                                            </p:tgtEl>
                                            <p:attrNameLst>
                                              <p:attrName>style.visibility</p:attrName>
                                            </p:attrNameLst>
                                          </p:cBhvr>
                                          <p:to>
                                            <p:strVal val="visible"/>
                                          </p:to>
                                        </p:set>
                                        <p:anim calcmode="lin" valueType="num">
                                          <p:cBhvr>
                                            <p:cTn id="124" dur="500" fill="hold"/>
                                            <p:tgtEl>
                                              <p:spTgt spid="90"/>
                                            </p:tgtEl>
                                            <p:attrNameLst>
                                              <p:attrName>ppt_w</p:attrName>
                                            </p:attrNameLst>
                                          </p:cBhvr>
                                          <p:tavLst>
                                            <p:tav tm="0">
                                              <p:val>
                                                <p:fltVal val="0"/>
                                              </p:val>
                                            </p:tav>
                                            <p:tav tm="100000">
                                              <p:val>
                                                <p:strVal val="#ppt_w"/>
                                              </p:val>
                                            </p:tav>
                                          </p:tavLst>
                                        </p:anim>
                                        <p:anim calcmode="lin" valueType="num">
                                          <p:cBhvr>
                                            <p:cTn id="125" dur="500" fill="hold"/>
                                            <p:tgtEl>
                                              <p:spTgt spid="90"/>
                                            </p:tgtEl>
                                            <p:attrNameLst>
                                              <p:attrName>ppt_h</p:attrName>
                                            </p:attrNameLst>
                                          </p:cBhvr>
                                          <p:tavLst>
                                            <p:tav tm="0">
                                              <p:val>
                                                <p:fltVal val="0"/>
                                              </p:val>
                                            </p:tav>
                                            <p:tav tm="100000">
                                              <p:val>
                                                <p:strVal val="#ppt_h"/>
                                              </p:val>
                                            </p:tav>
                                          </p:tavLst>
                                        </p:anim>
                                        <p:anim calcmode="lin" valueType="num">
                                          <p:cBhvr>
                                            <p:cTn id="126" dur="500" fill="hold"/>
                                            <p:tgtEl>
                                              <p:spTgt spid="90"/>
                                            </p:tgtEl>
                                            <p:attrNameLst>
                                              <p:attrName>ppt_x</p:attrName>
                                            </p:attrNameLst>
                                          </p:cBhvr>
                                          <p:tavLst>
                                            <p:tav tm="0">
                                              <p:val>
                                                <p:fltVal val="0.5"/>
                                              </p:val>
                                            </p:tav>
                                            <p:tav tm="100000">
                                              <p:val>
                                                <p:strVal val="#ppt_x"/>
                                              </p:val>
                                            </p:tav>
                                          </p:tavLst>
                                        </p:anim>
                                        <p:anim calcmode="lin" valueType="num">
                                          <p:cBhvr>
                                            <p:cTn id="127" dur="500" fill="hold"/>
                                            <p:tgtEl>
                                              <p:spTgt spid="90"/>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93"/>
                                            </p:tgtEl>
                                            <p:attrNameLst>
                                              <p:attrName>style.visibility</p:attrName>
                                            </p:attrNameLst>
                                          </p:cBhvr>
                                          <p:to>
                                            <p:strVal val="visible"/>
                                          </p:to>
                                        </p:set>
                                        <p:anim calcmode="lin" valueType="num">
                                          <p:cBhvr>
                                            <p:cTn id="130" dur="500" fill="hold"/>
                                            <p:tgtEl>
                                              <p:spTgt spid="93"/>
                                            </p:tgtEl>
                                            <p:attrNameLst>
                                              <p:attrName>ppt_w</p:attrName>
                                            </p:attrNameLst>
                                          </p:cBhvr>
                                          <p:tavLst>
                                            <p:tav tm="0">
                                              <p:val>
                                                <p:fltVal val="0"/>
                                              </p:val>
                                            </p:tav>
                                            <p:tav tm="100000">
                                              <p:val>
                                                <p:strVal val="#ppt_w"/>
                                              </p:val>
                                            </p:tav>
                                          </p:tavLst>
                                        </p:anim>
                                        <p:anim calcmode="lin" valueType="num">
                                          <p:cBhvr>
                                            <p:cTn id="131" dur="500" fill="hold"/>
                                            <p:tgtEl>
                                              <p:spTgt spid="93"/>
                                            </p:tgtEl>
                                            <p:attrNameLst>
                                              <p:attrName>ppt_h</p:attrName>
                                            </p:attrNameLst>
                                          </p:cBhvr>
                                          <p:tavLst>
                                            <p:tav tm="0">
                                              <p:val>
                                                <p:fltVal val="0"/>
                                              </p:val>
                                            </p:tav>
                                            <p:tav tm="100000">
                                              <p:val>
                                                <p:strVal val="#ppt_h"/>
                                              </p:val>
                                            </p:tav>
                                          </p:tavLst>
                                        </p:anim>
                                        <p:anim calcmode="lin" valueType="num">
                                          <p:cBhvr>
                                            <p:cTn id="132" dur="500" fill="hold"/>
                                            <p:tgtEl>
                                              <p:spTgt spid="93"/>
                                            </p:tgtEl>
                                            <p:attrNameLst>
                                              <p:attrName>ppt_x</p:attrName>
                                            </p:attrNameLst>
                                          </p:cBhvr>
                                          <p:tavLst>
                                            <p:tav tm="0">
                                              <p:val>
                                                <p:fltVal val="0.5"/>
                                              </p:val>
                                            </p:tav>
                                            <p:tav tm="100000">
                                              <p:val>
                                                <p:strVal val="#ppt_x"/>
                                              </p:val>
                                            </p:tav>
                                          </p:tavLst>
                                        </p:anim>
                                        <p:anim calcmode="lin" valueType="num">
                                          <p:cBhvr>
                                            <p:cTn id="133" dur="500" fill="hold"/>
                                            <p:tgtEl>
                                              <p:spTgt spid="93"/>
                                            </p:tgtEl>
                                            <p:attrNameLst>
                                              <p:attrName>ppt_y</p:attrName>
                                            </p:attrNameLst>
                                          </p:cBhvr>
                                          <p:tavLst>
                                            <p:tav tm="0">
                                              <p:val>
                                                <p:fltVal val="0.5"/>
                                              </p:val>
                                            </p:tav>
                                            <p:tav tm="100000">
                                              <p:val>
                                                <p:strVal val="#ppt_y"/>
                                              </p:val>
                                            </p:tav>
                                          </p:tavLst>
                                        </p:anim>
                                      </p:childTnLst>
                                    </p:cTn>
                                  </p:par>
                                  <p:par>
                                    <p:cTn id="134" presetID="26" presetClass="emph" presetSubtype="0" repeatCount="3000" fill="hold" nodeType="withEffect">
                                      <p:stCondLst>
                                        <p:cond delay="600"/>
                                      </p:stCondLst>
                                      <p:childTnLst>
                                        <p:animEffect transition="out" filter="fade">
                                          <p:cBhvr>
                                            <p:cTn id="135" dur="500" tmFilter="0, 0; .2, .5; .8, .5; 1, 0"/>
                                            <p:tgtEl>
                                              <p:spTgt spid="39"/>
                                            </p:tgtEl>
                                          </p:cBhvr>
                                        </p:animEffect>
                                        <p:animScale>
                                          <p:cBhvr>
                                            <p:cTn id="136" dur="250" autoRev="1" fill="hold"/>
                                            <p:tgtEl>
                                              <p:spTgt spid="39"/>
                                            </p:tgtEl>
                                          </p:cBhvr>
                                          <p:by x="105000" y="105000"/>
                                        </p:animScale>
                                      </p:childTnLst>
                                    </p:cTn>
                                  </p:par>
                                  <p:par>
                                    <p:cTn id="137" presetID="26" presetClass="emph" presetSubtype="0" repeatCount="3000" fill="hold" nodeType="withEffect">
                                      <p:stCondLst>
                                        <p:cond delay="710"/>
                                      </p:stCondLst>
                                      <p:childTnLst>
                                        <p:animEffect transition="out" filter="fade">
                                          <p:cBhvr>
                                            <p:cTn id="138" dur="500" tmFilter="0, 0; .2, .5; .8, .5; 1, 0"/>
                                            <p:tgtEl>
                                              <p:spTgt spid="78"/>
                                            </p:tgtEl>
                                          </p:cBhvr>
                                        </p:animEffect>
                                        <p:animScale>
                                          <p:cBhvr>
                                            <p:cTn id="139" dur="250" autoRev="1" fill="hold"/>
                                            <p:tgtEl>
                                              <p:spTgt spid="78"/>
                                            </p:tgtEl>
                                          </p:cBhvr>
                                          <p:by x="105000" y="105000"/>
                                        </p:animScale>
                                      </p:childTnLst>
                                    </p:cTn>
                                  </p:par>
                                  <p:par>
                                    <p:cTn id="140" presetID="26" presetClass="emph" presetSubtype="0" repeatCount="3000" fill="hold" nodeType="withEffect">
                                      <p:stCondLst>
                                        <p:cond delay="410"/>
                                      </p:stCondLst>
                                      <p:childTnLst>
                                        <p:animEffect transition="out" filter="fade">
                                          <p:cBhvr>
                                            <p:cTn id="141" dur="500" tmFilter="0, 0; .2, .5; .8, .5; 1, 0"/>
                                            <p:tgtEl>
                                              <p:spTgt spid="84"/>
                                            </p:tgtEl>
                                          </p:cBhvr>
                                        </p:animEffect>
                                        <p:animScale>
                                          <p:cBhvr>
                                            <p:cTn id="142" dur="250" autoRev="1" fill="hold"/>
                                            <p:tgtEl>
                                              <p:spTgt spid="84"/>
                                            </p:tgtEl>
                                          </p:cBhvr>
                                          <p:by x="105000" y="105000"/>
                                        </p:animScale>
                                      </p:childTnLst>
                                    </p:cTn>
                                  </p:par>
                                  <p:par>
                                    <p:cTn id="143" presetID="26" presetClass="emph" presetSubtype="0" repeatCount="3000" fill="hold" nodeType="withEffect">
                                      <p:stCondLst>
                                        <p:cond delay="810"/>
                                      </p:stCondLst>
                                      <p:childTnLst>
                                        <p:animEffect transition="out" filter="fade">
                                          <p:cBhvr>
                                            <p:cTn id="144" dur="500" tmFilter="0, 0; .2, .5; .8, .5; 1, 0"/>
                                            <p:tgtEl>
                                              <p:spTgt spid="87"/>
                                            </p:tgtEl>
                                          </p:cBhvr>
                                        </p:animEffect>
                                        <p:animScale>
                                          <p:cBhvr>
                                            <p:cTn id="145" dur="250" autoRev="1" fill="hold"/>
                                            <p:tgtEl>
                                              <p:spTgt spid="87"/>
                                            </p:tgtEl>
                                          </p:cBhvr>
                                          <p:by x="105000" y="105000"/>
                                        </p:animScale>
                                      </p:childTnLst>
                                    </p:cTn>
                                  </p:par>
                                </p:childTnLst>
                              </p:cTn>
                            </p:par>
                            <p:par>
                              <p:cTn id="146" fill="hold">
                                <p:stCondLst>
                                  <p:cond delay="3610"/>
                                </p:stCondLst>
                                <p:childTnLst>
                                  <p:par>
                                    <p:cTn id="147" presetID="10" presetClass="entr" presetSubtype="0" fill="hold" grpId="0" nodeType="afterEffect">
                                      <p:stCondLst>
                                        <p:cond delay="0"/>
                                      </p:stCondLst>
                                      <p:childTnLst>
                                        <p:set>
                                          <p:cBhvr>
                                            <p:cTn id="148" dur="1" fill="hold">
                                              <p:stCondLst>
                                                <p:cond delay="0"/>
                                              </p:stCondLst>
                                            </p:cTn>
                                            <p:tgtEl>
                                              <p:spTgt spid="59"/>
                                            </p:tgtEl>
                                            <p:attrNameLst>
                                              <p:attrName>style.visibility</p:attrName>
                                            </p:attrNameLst>
                                          </p:cBhvr>
                                          <p:to>
                                            <p:strVal val="visible"/>
                                          </p:to>
                                        </p:set>
                                        <p:animEffect transition="in" filter="fade">
                                          <p:cBhvr>
                                            <p:cTn id="149" dur="7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p:bldP spid="17" grpId="0"/>
          <p:bldP spid="24" grpId="0" animBg="1"/>
          <p:bldP spid="24" grpId="1" animBg="1"/>
          <p:bldP spid="26" grpId="0" animBg="1"/>
          <p:bldP spid="26" grpId="1" animBg="1"/>
          <p:bldP spid="28" grpId="0" animBg="1"/>
          <p:bldP spid="28" grpId="1" animBg="1"/>
          <p:bldP spid="29" grpId="0" animBg="1"/>
          <p:bldP spid="29" grpId="1" animBg="1"/>
          <p:bldP spid="30" grpId="0"/>
          <p:bldP spid="30" grpId="1"/>
          <p:bldP spid="5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已完成项目汇总</a:t>
            </a:r>
          </a:p>
        </p:txBody>
      </p:sp>
      <p:sp>
        <p:nvSpPr>
          <p:cNvPr id="53" name="淘宝网Chenying0907出品 52"/>
          <p:cNvSpPr/>
          <p:nvPr/>
        </p:nvSpPr>
        <p:spPr bwMode="auto">
          <a:xfrm>
            <a:off x="2461151" y="1563638"/>
            <a:ext cx="2535654" cy="2527605"/>
          </a:xfrm>
          <a:prstGeom prst="ellipse">
            <a:avLst/>
          </a:prstGeom>
          <a:noFill/>
          <a:ln w="25400" cap="flat" cmpd="sng" algn="ctr">
            <a:solidFill>
              <a:schemeClr val="tx1">
                <a:lumMod val="60000"/>
                <a:lumOff val="40000"/>
              </a:schemeClr>
            </a:solidFill>
            <a:prstDash val="solid"/>
          </a:ln>
          <a:effectLst/>
        </p:spPr>
        <p:txBody>
          <a:bodyPr lIns="75520" tIns="37760" rIns="75520" bIns="37760" anchor="ctr"/>
          <a:lstStyle/>
          <a:p>
            <a:pPr algn="ctr">
              <a:defRPr/>
            </a:pPr>
            <a:endParaRPr lang="zh-CN" altLang="en-US" kern="0" dirty="0">
              <a:solidFill>
                <a:schemeClr val="bg1"/>
              </a:solidFill>
              <a:latin typeface="Calibri"/>
            </a:endParaRPr>
          </a:p>
        </p:txBody>
      </p:sp>
      <p:sp>
        <p:nvSpPr>
          <p:cNvPr id="54" name="淘宝网Chenying0907出品 53"/>
          <p:cNvSpPr/>
          <p:nvPr/>
        </p:nvSpPr>
        <p:spPr bwMode="auto">
          <a:xfrm>
            <a:off x="3978350" y="1563638"/>
            <a:ext cx="2536758" cy="2527605"/>
          </a:xfrm>
          <a:prstGeom prst="ellipse">
            <a:avLst/>
          </a:prstGeom>
          <a:noFill/>
          <a:ln w="25400" cap="flat" cmpd="sng" algn="ctr">
            <a:solidFill>
              <a:schemeClr val="tx1">
                <a:lumMod val="60000"/>
                <a:lumOff val="40000"/>
              </a:schemeClr>
            </a:solidFill>
            <a:prstDash val="solid"/>
          </a:ln>
          <a:effectLst/>
        </p:spPr>
        <p:txBody>
          <a:bodyPr lIns="75520" tIns="37760" rIns="75520" bIns="37760" anchor="ctr"/>
          <a:lstStyle/>
          <a:p>
            <a:pPr algn="ctr">
              <a:defRPr/>
            </a:pPr>
            <a:endParaRPr lang="zh-CN" altLang="en-US" kern="0" dirty="0">
              <a:solidFill>
                <a:schemeClr val="bg1"/>
              </a:solidFill>
              <a:latin typeface="Calibri"/>
            </a:endParaRPr>
          </a:p>
        </p:txBody>
      </p:sp>
      <p:cxnSp>
        <p:nvCxnSpPr>
          <p:cNvPr id="55" name="淘宝网Chenying0907出品 54"/>
          <p:cNvCxnSpPr>
            <a:cxnSpLocks noChangeShapeType="1"/>
          </p:cNvCxnSpPr>
          <p:nvPr/>
        </p:nvCxnSpPr>
        <p:spPr bwMode="auto">
          <a:xfrm>
            <a:off x="3157407" y="2180691"/>
            <a:ext cx="397231" cy="185885"/>
          </a:xfrm>
          <a:prstGeom prst="line">
            <a:avLst/>
          </a:prstGeom>
          <a:noFill/>
          <a:ln w="28575" algn="ctr">
            <a:solidFill>
              <a:schemeClr val="tx1">
                <a:lumMod val="60000"/>
                <a:lumOff val="40000"/>
              </a:schemeClr>
            </a:solidFill>
            <a:round/>
            <a:headEnd type="none" w="med" len="med"/>
            <a:tailEnd type="arrow" w="med" len="med"/>
          </a:ln>
        </p:spPr>
      </p:cxnSp>
      <p:cxnSp>
        <p:nvCxnSpPr>
          <p:cNvPr id="56" name="淘宝网Chenying0907出品 55"/>
          <p:cNvCxnSpPr>
            <a:cxnSpLocks noChangeShapeType="1"/>
          </p:cNvCxnSpPr>
          <p:nvPr/>
        </p:nvCxnSpPr>
        <p:spPr bwMode="auto">
          <a:xfrm>
            <a:off x="2945550" y="2751546"/>
            <a:ext cx="410472" cy="0"/>
          </a:xfrm>
          <a:prstGeom prst="line">
            <a:avLst/>
          </a:prstGeom>
          <a:noFill/>
          <a:ln w="28575" algn="ctr">
            <a:solidFill>
              <a:schemeClr val="tx1">
                <a:lumMod val="60000"/>
                <a:lumOff val="40000"/>
              </a:schemeClr>
            </a:solidFill>
            <a:round/>
            <a:headEnd type="none" w="med" len="med"/>
            <a:tailEnd type="arrow" w="med" len="med"/>
          </a:ln>
        </p:spPr>
      </p:cxnSp>
      <p:cxnSp>
        <p:nvCxnSpPr>
          <p:cNvPr id="80" name="淘宝网Chenying0907出品 79"/>
          <p:cNvCxnSpPr>
            <a:cxnSpLocks noChangeShapeType="1"/>
          </p:cNvCxnSpPr>
          <p:nvPr/>
        </p:nvCxnSpPr>
        <p:spPr bwMode="auto">
          <a:xfrm flipV="1">
            <a:off x="3157407" y="3121117"/>
            <a:ext cx="410472" cy="216684"/>
          </a:xfrm>
          <a:prstGeom prst="line">
            <a:avLst/>
          </a:prstGeom>
          <a:noFill/>
          <a:ln w="28575" algn="ctr">
            <a:solidFill>
              <a:schemeClr val="tx1">
                <a:lumMod val="60000"/>
                <a:lumOff val="40000"/>
              </a:schemeClr>
            </a:solidFill>
            <a:round/>
            <a:headEnd type="none" w="med" len="med"/>
            <a:tailEnd type="arrow" w="med" len="med"/>
          </a:ln>
        </p:spPr>
      </p:cxnSp>
      <p:cxnSp>
        <p:nvCxnSpPr>
          <p:cNvPr id="81" name="淘宝网Chenying0907出品 80"/>
          <p:cNvCxnSpPr>
            <a:cxnSpLocks noChangeShapeType="1"/>
          </p:cNvCxnSpPr>
          <p:nvPr/>
        </p:nvCxnSpPr>
        <p:spPr bwMode="auto">
          <a:xfrm flipH="1" flipV="1">
            <a:off x="5473480" y="3112318"/>
            <a:ext cx="410472" cy="216684"/>
          </a:xfrm>
          <a:prstGeom prst="line">
            <a:avLst/>
          </a:prstGeom>
          <a:noFill/>
          <a:ln w="28575" algn="ctr">
            <a:solidFill>
              <a:schemeClr val="tx1">
                <a:lumMod val="60000"/>
                <a:lumOff val="40000"/>
              </a:schemeClr>
            </a:solidFill>
            <a:round/>
            <a:headEnd type="none" w="med" len="med"/>
            <a:tailEnd type="arrow" w="med" len="med"/>
          </a:ln>
        </p:spPr>
      </p:cxnSp>
      <p:cxnSp>
        <p:nvCxnSpPr>
          <p:cNvPr id="82" name="淘宝网Chenying0907出品 81"/>
          <p:cNvCxnSpPr>
            <a:cxnSpLocks noChangeShapeType="1"/>
          </p:cNvCxnSpPr>
          <p:nvPr/>
        </p:nvCxnSpPr>
        <p:spPr bwMode="auto">
          <a:xfrm flipH="1">
            <a:off x="5678716" y="2749347"/>
            <a:ext cx="410472" cy="0"/>
          </a:xfrm>
          <a:prstGeom prst="line">
            <a:avLst/>
          </a:prstGeom>
          <a:noFill/>
          <a:ln w="28575" algn="ctr">
            <a:solidFill>
              <a:schemeClr val="tx1">
                <a:lumMod val="60000"/>
                <a:lumOff val="40000"/>
              </a:schemeClr>
            </a:solidFill>
            <a:round/>
            <a:headEnd type="none" w="med" len="med"/>
            <a:tailEnd type="arrow" w="med" len="med"/>
          </a:ln>
        </p:spPr>
      </p:cxnSp>
      <p:cxnSp>
        <p:nvCxnSpPr>
          <p:cNvPr id="83" name="淘宝网Chenying0907出品 82"/>
          <p:cNvCxnSpPr>
            <a:cxnSpLocks noChangeShapeType="1"/>
          </p:cNvCxnSpPr>
          <p:nvPr/>
        </p:nvCxnSpPr>
        <p:spPr bwMode="auto">
          <a:xfrm flipH="1">
            <a:off x="5486721" y="2180691"/>
            <a:ext cx="397231" cy="185885"/>
          </a:xfrm>
          <a:prstGeom prst="line">
            <a:avLst/>
          </a:prstGeom>
          <a:noFill/>
          <a:ln w="28575" algn="ctr">
            <a:solidFill>
              <a:schemeClr val="tx1">
                <a:lumMod val="60000"/>
                <a:lumOff val="40000"/>
              </a:schemeClr>
            </a:solidFill>
            <a:round/>
            <a:headEnd type="none" w="med" len="med"/>
            <a:tailEnd type="arrow" w="med" len="med"/>
          </a:ln>
        </p:spPr>
      </p:cxnSp>
      <p:sp>
        <p:nvSpPr>
          <p:cNvPr id="84" name="Oval 19"/>
          <p:cNvSpPr>
            <a:spLocks noChangeArrowheads="1"/>
          </p:cNvSpPr>
          <p:nvPr/>
        </p:nvSpPr>
        <p:spPr bwMode="auto">
          <a:xfrm>
            <a:off x="2473287" y="1623034"/>
            <a:ext cx="689637" cy="687446"/>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85" name="Oval 19"/>
          <p:cNvSpPr>
            <a:spLocks noChangeArrowheads="1"/>
          </p:cNvSpPr>
          <p:nvPr/>
        </p:nvSpPr>
        <p:spPr bwMode="auto">
          <a:xfrm>
            <a:off x="5848643" y="1634033"/>
            <a:ext cx="689636" cy="688547"/>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86" name="Oval 19"/>
          <p:cNvSpPr>
            <a:spLocks noChangeArrowheads="1"/>
          </p:cNvSpPr>
          <p:nvPr/>
        </p:nvSpPr>
        <p:spPr bwMode="auto">
          <a:xfrm>
            <a:off x="6162014" y="2432571"/>
            <a:ext cx="690740" cy="688547"/>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87" name="Oval 19"/>
          <p:cNvSpPr>
            <a:spLocks noChangeArrowheads="1"/>
          </p:cNvSpPr>
          <p:nvPr/>
        </p:nvSpPr>
        <p:spPr bwMode="auto">
          <a:xfrm>
            <a:off x="5882848" y="3222310"/>
            <a:ext cx="690740" cy="688547"/>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88" name="Oval 19"/>
          <p:cNvSpPr>
            <a:spLocks noChangeArrowheads="1"/>
          </p:cNvSpPr>
          <p:nvPr/>
        </p:nvSpPr>
        <p:spPr bwMode="auto">
          <a:xfrm>
            <a:off x="2164331" y="2406174"/>
            <a:ext cx="690740" cy="688547"/>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89" name="Oval 19"/>
          <p:cNvSpPr>
            <a:spLocks noChangeArrowheads="1"/>
          </p:cNvSpPr>
          <p:nvPr/>
        </p:nvSpPr>
        <p:spPr bwMode="auto">
          <a:xfrm>
            <a:off x="2446806" y="3217910"/>
            <a:ext cx="690740" cy="688547"/>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grpSp>
        <p:nvGrpSpPr>
          <p:cNvPr id="90" name="淘宝网Chenying0907出品 89"/>
          <p:cNvGrpSpPr/>
          <p:nvPr/>
        </p:nvGrpSpPr>
        <p:grpSpPr>
          <a:xfrm>
            <a:off x="3757666" y="2026702"/>
            <a:ext cx="1463132" cy="1458487"/>
            <a:chOff x="3757666" y="2046036"/>
            <a:chExt cx="1463132" cy="1458487"/>
          </a:xfrm>
        </p:grpSpPr>
        <p:sp>
          <p:nvSpPr>
            <p:cNvPr id="91" name="Oval 19"/>
            <p:cNvSpPr>
              <a:spLocks noChangeArrowheads="1"/>
            </p:cNvSpPr>
            <p:nvPr/>
          </p:nvSpPr>
          <p:spPr bwMode="auto">
            <a:xfrm>
              <a:off x="3757666" y="2046036"/>
              <a:ext cx="1463132" cy="145848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a:endParaRPr>
            </a:p>
          </p:txBody>
        </p:sp>
        <p:sp>
          <p:nvSpPr>
            <p:cNvPr id="92" name="Oval 19"/>
            <p:cNvSpPr>
              <a:spLocks noChangeArrowheads="1"/>
            </p:cNvSpPr>
            <p:nvPr/>
          </p:nvSpPr>
          <p:spPr bwMode="auto">
            <a:xfrm>
              <a:off x="3853663" y="2136525"/>
              <a:ext cx="1271137" cy="126710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chemeClr val="bg1"/>
                </a:solidFill>
              </a:endParaRPr>
            </a:p>
          </p:txBody>
        </p:sp>
      </p:grpSp>
      <p:grpSp>
        <p:nvGrpSpPr>
          <p:cNvPr id="93" name="淘宝网Chenying0907出品 92"/>
          <p:cNvGrpSpPr/>
          <p:nvPr/>
        </p:nvGrpSpPr>
        <p:grpSpPr>
          <a:xfrm>
            <a:off x="499469" y="1707348"/>
            <a:ext cx="1768225" cy="781585"/>
            <a:chOff x="1256119" y="1638320"/>
            <a:chExt cx="1923767" cy="781585"/>
          </a:xfrm>
        </p:grpSpPr>
        <p:sp>
          <p:nvSpPr>
            <p:cNvPr id="94" name="TextBox 93"/>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tx1">
                      <a:lumMod val="65000"/>
                      <a:lumOff val="35000"/>
                    </a:schemeClr>
                  </a:solidFill>
                  <a:latin typeface="微软雅黑"/>
                </a:rPr>
                <a:t>单击此处添加文本单击此处添加</a:t>
              </a:r>
              <a:endParaRPr lang="en-US" altLang="zh-CN" sz="900" dirty="0">
                <a:solidFill>
                  <a:schemeClr val="tx1">
                    <a:lumMod val="65000"/>
                    <a:lumOff val="35000"/>
                  </a:schemeClr>
                </a:solidFill>
                <a:latin typeface="微软雅黑"/>
              </a:endParaRPr>
            </a:p>
            <a:p>
              <a:r>
                <a:rPr lang="zh-CN" altLang="en-US" sz="900" dirty="0">
                  <a:solidFill>
                    <a:schemeClr val="tx1">
                      <a:lumMod val="65000"/>
                      <a:lumOff val="35000"/>
                    </a:schemeClr>
                  </a:solidFill>
                  <a:latin typeface="微软雅黑"/>
                </a:rPr>
                <a:t>单击此处添加文本单击此处添加</a:t>
              </a:r>
              <a:endParaRPr lang="en-US" altLang="zh-CN" sz="900" dirty="0">
                <a:solidFill>
                  <a:schemeClr val="tx1">
                    <a:lumMod val="65000"/>
                    <a:lumOff val="35000"/>
                  </a:schemeClr>
                </a:solidFill>
                <a:latin typeface="微软雅黑"/>
              </a:endParaRPr>
            </a:p>
            <a:p>
              <a:r>
                <a:rPr lang="zh-CN" altLang="en-US" sz="900" dirty="0">
                  <a:solidFill>
                    <a:schemeClr val="tx1">
                      <a:lumMod val="65000"/>
                      <a:lumOff val="35000"/>
                    </a:schemeClr>
                  </a:solidFill>
                  <a:latin typeface="微软雅黑"/>
                </a:rPr>
                <a:t>单击此处添加文本单击此处添加</a:t>
              </a:r>
              <a:endParaRPr lang="en-US" altLang="zh-CN" sz="900" dirty="0">
                <a:solidFill>
                  <a:schemeClr val="tx1">
                    <a:lumMod val="65000"/>
                    <a:lumOff val="35000"/>
                  </a:schemeClr>
                </a:solidFill>
                <a:latin typeface="微软雅黑"/>
              </a:endParaRPr>
            </a:p>
          </p:txBody>
        </p:sp>
        <p:sp>
          <p:nvSpPr>
            <p:cNvPr id="95" name="TextBox 9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1">
                      <a:lumMod val="65000"/>
                      <a:lumOff val="35000"/>
                    </a:schemeClr>
                  </a:solidFill>
                  <a:latin typeface="微软雅黑"/>
                </a:rPr>
                <a:t>标题文字</a:t>
              </a:r>
              <a:endParaRPr lang="en-US" sz="1600" dirty="0">
                <a:solidFill>
                  <a:schemeClr val="tx1">
                    <a:lumMod val="65000"/>
                    <a:lumOff val="35000"/>
                  </a:schemeClr>
                </a:solidFill>
                <a:latin typeface="微软雅黑"/>
              </a:endParaRPr>
            </a:p>
          </p:txBody>
        </p:sp>
      </p:grpSp>
      <p:grpSp>
        <p:nvGrpSpPr>
          <p:cNvPr id="96" name="淘宝网Chenying0907出品 95"/>
          <p:cNvGrpSpPr/>
          <p:nvPr/>
        </p:nvGrpSpPr>
        <p:grpSpPr>
          <a:xfrm>
            <a:off x="499469" y="3094396"/>
            <a:ext cx="1768225" cy="781585"/>
            <a:chOff x="1256119" y="1638320"/>
            <a:chExt cx="1923767" cy="781585"/>
          </a:xfrm>
        </p:grpSpPr>
        <p:sp>
          <p:nvSpPr>
            <p:cNvPr id="97" name="TextBox 96"/>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tx1">
                      <a:lumMod val="65000"/>
                      <a:lumOff val="35000"/>
                    </a:schemeClr>
                  </a:solidFill>
                  <a:latin typeface="微软雅黑"/>
                </a:rPr>
                <a:t>单击此处添加文本单击此处添加</a:t>
              </a:r>
              <a:endParaRPr lang="en-US" altLang="zh-CN" sz="900" dirty="0">
                <a:solidFill>
                  <a:schemeClr val="tx1">
                    <a:lumMod val="65000"/>
                    <a:lumOff val="35000"/>
                  </a:schemeClr>
                </a:solidFill>
                <a:latin typeface="微软雅黑"/>
              </a:endParaRPr>
            </a:p>
            <a:p>
              <a:r>
                <a:rPr lang="zh-CN" altLang="en-US" sz="900" dirty="0">
                  <a:solidFill>
                    <a:schemeClr val="tx1">
                      <a:lumMod val="65000"/>
                      <a:lumOff val="35000"/>
                    </a:schemeClr>
                  </a:solidFill>
                  <a:latin typeface="微软雅黑"/>
                </a:rPr>
                <a:t>单击此处添加文本单击此处添加</a:t>
              </a:r>
              <a:endParaRPr lang="en-US" altLang="zh-CN" sz="900" dirty="0">
                <a:solidFill>
                  <a:schemeClr val="tx1">
                    <a:lumMod val="65000"/>
                    <a:lumOff val="35000"/>
                  </a:schemeClr>
                </a:solidFill>
                <a:latin typeface="微软雅黑"/>
              </a:endParaRPr>
            </a:p>
            <a:p>
              <a:r>
                <a:rPr lang="zh-CN" altLang="en-US" sz="900" dirty="0">
                  <a:solidFill>
                    <a:schemeClr val="tx1">
                      <a:lumMod val="65000"/>
                      <a:lumOff val="35000"/>
                    </a:schemeClr>
                  </a:solidFill>
                  <a:latin typeface="微软雅黑"/>
                </a:rPr>
                <a:t>单击此处添加文本单击此处添加</a:t>
              </a:r>
              <a:endParaRPr lang="en-US" altLang="zh-CN" sz="900" dirty="0">
                <a:solidFill>
                  <a:schemeClr val="tx1">
                    <a:lumMod val="65000"/>
                    <a:lumOff val="35000"/>
                  </a:schemeClr>
                </a:solidFill>
                <a:latin typeface="微软雅黑"/>
              </a:endParaRPr>
            </a:p>
          </p:txBody>
        </p:sp>
        <p:sp>
          <p:nvSpPr>
            <p:cNvPr id="98" name="TextBox 97"/>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1">
                      <a:lumMod val="65000"/>
                      <a:lumOff val="35000"/>
                    </a:schemeClr>
                  </a:solidFill>
                  <a:latin typeface="微软雅黑"/>
                </a:rPr>
                <a:t>标题文字</a:t>
              </a:r>
              <a:endParaRPr lang="en-US" sz="1600" dirty="0">
                <a:solidFill>
                  <a:schemeClr val="tx1">
                    <a:lumMod val="65000"/>
                    <a:lumOff val="35000"/>
                  </a:schemeClr>
                </a:solidFill>
                <a:latin typeface="微软雅黑"/>
              </a:endParaRPr>
            </a:p>
          </p:txBody>
        </p:sp>
      </p:grpSp>
      <p:grpSp>
        <p:nvGrpSpPr>
          <p:cNvPr id="99" name="淘宝网Chenying0907出品 98"/>
          <p:cNvGrpSpPr/>
          <p:nvPr/>
        </p:nvGrpSpPr>
        <p:grpSpPr>
          <a:xfrm>
            <a:off x="6994371" y="1707348"/>
            <a:ext cx="1768225" cy="781585"/>
            <a:chOff x="1256119" y="1638320"/>
            <a:chExt cx="1923767" cy="781585"/>
          </a:xfrm>
        </p:grpSpPr>
        <p:sp>
          <p:nvSpPr>
            <p:cNvPr id="100" name="TextBox 99"/>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tx1">
                      <a:lumMod val="65000"/>
                      <a:lumOff val="35000"/>
                    </a:schemeClr>
                  </a:solidFill>
                  <a:latin typeface="微软雅黑"/>
                </a:rPr>
                <a:t>单击此处添加文本单击此处添加</a:t>
              </a:r>
              <a:endParaRPr lang="en-US" altLang="zh-CN" sz="900" dirty="0">
                <a:solidFill>
                  <a:schemeClr val="tx1">
                    <a:lumMod val="65000"/>
                    <a:lumOff val="35000"/>
                  </a:schemeClr>
                </a:solidFill>
                <a:latin typeface="微软雅黑"/>
              </a:endParaRPr>
            </a:p>
            <a:p>
              <a:r>
                <a:rPr lang="zh-CN" altLang="en-US" sz="900" dirty="0">
                  <a:solidFill>
                    <a:schemeClr val="tx1">
                      <a:lumMod val="65000"/>
                      <a:lumOff val="35000"/>
                    </a:schemeClr>
                  </a:solidFill>
                  <a:latin typeface="微软雅黑"/>
                </a:rPr>
                <a:t>单击此处添加文本单击此处添加</a:t>
              </a:r>
              <a:endParaRPr lang="en-US" altLang="zh-CN" sz="900" dirty="0">
                <a:solidFill>
                  <a:schemeClr val="tx1">
                    <a:lumMod val="65000"/>
                    <a:lumOff val="35000"/>
                  </a:schemeClr>
                </a:solidFill>
                <a:latin typeface="微软雅黑"/>
              </a:endParaRPr>
            </a:p>
            <a:p>
              <a:r>
                <a:rPr lang="zh-CN" altLang="en-US" sz="900" dirty="0">
                  <a:solidFill>
                    <a:schemeClr val="tx1">
                      <a:lumMod val="65000"/>
                      <a:lumOff val="35000"/>
                    </a:schemeClr>
                  </a:solidFill>
                  <a:latin typeface="微软雅黑"/>
                </a:rPr>
                <a:t>单击此处添加文本单击此处添加</a:t>
              </a:r>
              <a:endParaRPr lang="en-US" altLang="zh-CN" sz="900" dirty="0">
                <a:solidFill>
                  <a:schemeClr val="tx1">
                    <a:lumMod val="65000"/>
                    <a:lumOff val="35000"/>
                  </a:schemeClr>
                </a:solidFill>
                <a:latin typeface="微软雅黑"/>
              </a:endParaRPr>
            </a:p>
          </p:txBody>
        </p:sp>
        <p:sp>
          <p:nvSpPr>
            <p:cNvPr id="101" name="TextBox 100"/>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1">
                      <a:lumMod val="65000"/>
                      <a:lumOff val="35000"/>
                    </a:schemeClr>
                  </a:solidFill>
                  <a:latin typeface="微软雅黑"/>
                </a:rPr>
                <a:t>标题文字</a:t>
              </a:r>
              <a:endParaRPr lang="en-US" sz="1600" dirty="0">
                <a:solidFill>
                  <a:schemeClr val="tx1">
                    <a:lumMod val="65000"/>
                    <a:lumOff val="35000"/>
                  </a:schemeClr>
                </a:solidFill>
                <a:latin typeface="微软雅黑"/>
              </a:endParaRPr>
            </a:p>
          </p:txBody>
        </p:sp>
      </p:grpSp>
      <p:grpSp>
        <p:nvGrpSpPr>
          <p:cNvPr id="102" name="淘宝网Chenying0907出品 101"/>
          <p:cNvGrpSpPr/>
          <p:nvPr/>
        </p:nvGrpSpPr>
        <p:grpSpPr>
          <a:xfrm>
            <a:off x="6994371" y="3094396"/>
            <a:ext cx="1768225" cy="781585"/>
            <a:chOff x="1256119" y="1638320"/>
            <a:chExt cx="1923767" cy="781585"/>
          </a:xfrm>
        </p:grpSpPr>
        <p:sp>
          <p:nvSpPr>
            <p:cNvPr id="103" name="TextBox 102"/>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tx1">
                      <a:lumMod val="65000"/>
                      <a:lumOff val="35000"/>
                    </a:schemeClr>
                  </a:solidFill>
                  <a:latin typeface="微软雅黑"/>
                </a:rPr>
                <a:t>单击此处添加文本单击此处添加</a:t>
              </a:r>
              <a:endParaRPr lang="en-US" altLang="zh-CN" sz="900" dirty="0">
                <a:solidFill>
                  <a:schemeClr val="tx1">
                    <a:lumMod val="65000"/>
                    <a:lumOff val="35000"/>
                  </a:schemeClr>
                </a:solidFill>
                <a:latin typeface="微软雅黑"/>
              </a:endParaRPr>
            </a:p>
            <a:p>
              <a:r>
                <a:rPr lang="zh-CN" altLang="en-US" sz="900" dirty="0">
                  <a:solidFill>
                    <a:schemeClr val="tx1">
                      <a:lumMod val="65000"/>
                      <a:lumOff val="35000"/>
                    </a:schemeClr>
                  </a:solidFill>
                  <a:latin typeface="微软雅黑"/>
                </a:rPr>
                <a:t>单击此处添加文本单击此处添加</a:t>
              </a:r>
              <a:endParaRPr lang="en-US" altLang="zh-CN" sz="900" dirty="0">
                <a:solidFill>
                  <a:schemeClr val="tx1">
                    <a:lumMod val="65000"/>
                    <a:lumOff val="35000"/>
                  </a:schemeClr>
                </a:solidFill>
                <a:latin typeface="微软雅黑"/>
              </a:endParaRPr>
            </a:p>
            <a:p>
              <a:r>
                <a:rPr lang="zh-CN" altLang="en-US" sz="900" dirty="0">
                  <a:solidFill>
                    <a:schemeClr val="tx1">
                      <a:lumMod val="65000"/>
                      <a:lumOff val="35000"/>
                    </a:schemeClr>
                  </a:solidFill>
                  <a:latin typeface="微软雅黑"/>
                </a:rPr>
                <a:t>单击此处添加文本单击此处添加</a:t>
              </a:r>
              <a:endParaRPr lang="en-US" altLang="zh-CN" sz="900" dirty="0">
                <a:solidFill>
                  <a:schemeClr val="tx1">
                    <a:lumMod val="65000"/>
                    <a:lumOff val="35000"/>
                  </a:schemeClr>
                </a:solidFill>
                <a:latin typeface="微软雅黑"/>
              </a:endParaRPr>
            </a:p>
          </p:txBody>
        </p:sp>
        <p:sp>
          <p:nvSpPr>
            <p:cNvPr id="104" name="TextBox 103"/>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a:solidFill>
                    <a:schemeClr val="tx1">
                      <a:lumMod val="65000"/>
                      <a:lumOff val="35000"/>
                    </a:schemeClr>
                  </a:solidFill>
                  <a:latin typeface="微软雅黑"/>
                </a:rPr>
                <a:t>标题文字</a:t>
              </a:r>
              <a:endParaRPr lang="en-US" sz="1600" dirty="0">
                <a:solidFill>
                  <a:schemeClr val="tx1">
                    <a:lumMod val="65000"/>
                    <a:lumOff val="35000"/>
                  </a:schemeClr>
                </a:solidFill>
                <a:latin typeface="微软雅黑"/>
              </a:endParaRPr>
            </a:p>
          </p:txBody>
        </p:sp>
      </p:grpSp>
      <p:sp>
        <p:nvSpPr>
          <p:cNvPr id="105" name="TextBox 104"/>
          <p:cNvSpPr txBox="1"/>
          <p:nvPr/>
        </p:nvSpPr>
        <p:spPr>
          <a:xfrm>
            <a:off x="4158244" y="2463745"/>
            <a:ext cx="669640" cy="657985"/>
          </a:xfrm>
          <a:prstGeom prst="rect">
            <a:avLst/>
          </a:prstGeom>
          <a:noFill/>
        </p:spPr>
        <p:txBody>
          <a:bodyPr wrap="none" lIns="102982" tIns="51491" rIns="102982" bIns="51491" rtlCol="0">
            <a:spAutoFit/>
          </a:bodyPr>
          <a:lstStyle/>
          <a:p>
            <a:r>
              <a:rPr lang="zh-CN" altLang="en-US" sz="1800" dirty="0">
                <a:solidFill>
                  <a:schemeClr val="bg1"/>
                </a:solidFill>
                <a:latin typeface="微软雅黑" pitchFamily="34" charset="-122"/>
              </a:rPr>
              <a:t>标题</a:t>
            </a:r>
            <a:endParaRPr lang="en-US" altLang="zh-CN" sz="1800" dirty="0">
              <a:solidFill>
                <a:schemeClr val="bg1"/>
              </a:solidFill>
              <a:latin typeface="微软雅黑" pitchFamily="34" charset="-122"/>
            </a:endParaRPr>
          </a:p>
          <a:p>
            <a:r>
              <a:rPr lang="zh-CN" altLang="en-US" sz="1800" dirty="0">
                <a:solidFill>
                  <a:schemeClr val="bg1"/>
                </a:solidFill>
                <a:latin typeface="微软雅黑" pitchFamily="34" charset="-122"/>
              </a:rPr>
              <a:t>文字</a:t>
            </a:r>
          </a:p>
        </p:txBody>
      </p:sp>
      <p:sp>
        <p:nvSpPr>
          <p:cNvPr id="106" name="TextBox 105"/>
          <p:cNvSpPr txBox="1"/>
          <p:nvPr/>
        </p:nvSpPr>
        <p:spPr>
          <a:xfrm>
            <a:off x="2566807" y="1739715"/>
            <a:ext cx="515752" cy="473320"/>
          </a:xfrm>
          <a:prstGeom prst="rect">
            <a:avLst/>
          </a:prstGeom>
          <a:noFill/>
        </p:spPr>
        <p:txBody>
          <a:bodyPr wrap="none" lIns="102982" tIns="51491" rIns="102982" bIns="51491" rtlCol="0">
            <a:spAutoFit/>
          </a:bodyPr>
          <a:lstStyle/>
          <a:p>
            <a:r>
              <a:rPr lang="zh-CN" altLang="en-US" sz="1200" dirty="0">
                <a:solidFill>
                  <a:schemeClr val="bg1"/>
                </a:solidFill>
                <a:latin typeface="微软雅黑" pitchFamily="34" charset="-122"/>
              </a:rPr>
              <a:t>标题</a:t>
            </a:r>
            <a:endParaRPr lang="en-US" altLang="zh-CN" sz="1200" dirty="0">
              <a:solidFill>
                <a:schemeClr val="bg1"/>
              </a:solidFill>
              <a:latin typeface="微软雅黑" pitchFamily="34" charset="-122"/>
            </a:endParaRPr>
          </a:p>
          <a:p>
            <a:r>
              <a:rPr lang="zh-CN" altLang="en-US" sz="1200" dirty="0">
                <a:solidFill>
                  <a:schemeClr val="bg1"/>
                </a:solidFill>
                <a:latin typeface="微软雅黑" pitchFamily="34" charset="-122"/>
              </a:rPr>
              <a:t>文字</a:t>
            </a:r>
          </a:p>
        </p:txBody>
      </p:sp>
      <p:sp>
        <p:nvSpPr>
          <p:cNvPr id="107" name="TextBox 106"/>
          <p:cNvSpPr txBox="1"/>
          <p:nvPr/>
        </p:nvSpPr>
        <p:spPr>
          <a:xfrm>
            <a:off x="2232091" y="2519285"/>
            <a:ext cx="515752" cy="473320"/>
          </a:xfrm>
          <a:prstGeom prst="rect">
            <a:avLst/>
          </a:prstGeom>
          <a:noFill/>
        </p:spPr>
        <p:txBody>
          <a:bodyPr wrap="none" lIns="102982" tIns="51491" rIns="102982" bIns="51491" rtlCol="0">
            <a:spAutoFit/>
          </a:bodyPr>
          <a:lstStyle/>
          <a:p>
            <a:r>
              <a:rPr lang="zh-CN" altLang="en-US" sz="1200" dirty="0">
                <a:solidFill>
                  <a:schemeClr val="bg1"/>
                </a:solidFill>
                <a:latin typeface="微软雅黑" pitchFamily="34" charset="-122"/>
              </a:rPr>
              <a:t>标题</a:t>
            </a:r>
            <a:endParaRPr lang="en-US" altLang="zh-CN" sz="1200" dirty="0">
              <a:solidFill>
                <a:schemeClr val="bg1"/>
              </a:solidFill>
              <a:latin typeface="微软雅黑" pitchFamily="34" charset="-122"/>
            </a:endParaRPr>
          </a:p>
          <a:p>
            <a:r>
              <a:rPr lang="zh-CN" altLang="en-US" sz="1200" dirty="0">
                <a:solidFill>
                  <a:schemeClr val="bg1"/>
                </a:solidFill>
                <a:latin typeface="微软雅黑" pitchFamily="34" charset="-122"/>
              </a:rPr>
              <a:t>文字</a:t>
            </a:r>
          </a:p>
        </p:txBody>
      </p:sp>
      <p:sp>
        <p:nvSpPr>
          <p:cNvPr id="108" name="TextBox 107"/>
          <p:cNvSpPr txBox="1"/>
          <p:nvPr/>
        </p:nvSpPr>
        <p:spPr>
          <a:xfrm>
            <a:off x="2514183" y="3337801"/>
            <a:ext cx="515752" cy="473320"/>
          </a:xfrm>
          <a:prstGeom prst="rect">
            <a:avLst/>
          </a:prstGeom>
          <a:noFill/>
        </p:spPr>
        <p:txBody>
          <a:bodyPr wrap="none" lIns="102982" tIns="51491" rIns="102982" bIns="51491" rtlCol="0">
            <a:spAutoFit/>
          </a:bodyPr>
          <a:lstStyle/>
          <a:p>
            <a:r>
              <a:rPr lang="zh-CN" altLang="en-US" sz="1200" dirty="0">
                <a:solidFill>
                  <a:schemeClr val="bg1"/>
                </a:solidFill>
                <a:latin typeface="微软雅黑" pitchFamily="34" charset="-122"/>
              </a:rPr>
              <a:t>标题</a:t>
            </a:r>
            <a:endParaRPr lang="en-US" altLang="zh-CN" sz="1200" dirty="0">
              <a:solidFill>
                <a:schemeClr val="bg1"/>
              </a:solidFill>
              <a:latin typeface="微软雅黑" pitchFamily="34" charset="-122"/>
            </a:endParaRPr>
          </a:p>
          <a:p>
            <a:r>
              <a:rPr lang="zh-CN" altLang="en-US" sz="1200" dirty="0">
                <a:solidFill>
                  <a:schemeClr val="bg1"/>
                </a:solidFill>
                <a:latin typeface="微软雅黑" pitchFamily="34" charset="-122"/>
              </a:rPr>
              <a:t>文字</a:t>
            </a:r>
          </a:p>
        </p:txBody>
      </p:sp>
      <p:sp>
        <p:nvSpPr>
          <p:cNvPr id="109" name="TextBox 108"/>
          <p:cNvSpPr txBox="1"/>
          <p:nvPr/>
        </p:nvSpPr>
        <p:spPr>
          <a:xfrm>
            <a:off x="5935585" y="1739715"/>
            <a:ext cx="515752" cy="473320"/>
          </a:xfrm>
          <a:prstGeom prst="rect">
            <a:avLst/>
          </a:prstGeom>
          <a:noFill/>
        </p:spPr>
        <p:txBody>
          <a:bodyPr wrap="none" lIns="102982" tIns="51491" rIns="102982" bIns="51491" rtlCol="0">
            <a:spAutoFit/>
          </a:bodyPr>
          <a:lstStyle/>
          <a:p>
            <a:r>
              <a:rPr lang="zh-CN" altLang="en-US" sz="1200" dirty="0">
                <a:solidFill>
                  <a:schemeClr val="bg1"/>
                </a:solidFill>
                <a:latin typeface="微软雅黑" pitchFamily="34" charset="-122"/>
              </a:rPr>
              <a:t>标题</a:t>
            </a:r>
            <a:endParaRPr lang="en-US" altLang="zh-CN" sz="1200" dirty="0">
              <a:solidFill>
                <a:schemeClr val="bg1"/>
              </a:solidFill>
              <a:latin typeface="微软雅黑" pitchFamily="34" charset="-122"/>
            </a:endParaRPr>
          </a:p>
          <a:p>
            <a:r>
              <a:rPr lang="zh-CN" altLang="en-US" sz="1200" dirty="0">
                <a:solidFill>
                  <a:schemeClr val="bg1"/>
                </a:solidFill>
                <a:latin typeface="微软雅黑" pitchFamily="34" charset="-122"/>
              </a:rPr>
              <a:t>文字</a:t>
            </a:r>
          </a:p>
        </p:txBody>
      </p:sp>
      <p:sp>
        <p:nvSpPr>
          <p:cNvPr id="110" name="TextBox 109"/>
          <p:cNvSpPr txBox="1"/>
          <p:nvPr/>
        </p:nvSpPr>
        <p:spPr>
          <a:xfrm>
            <a:off x="6260669" y="2519285"/>
            <a:ext cx="515752" cy="473320"/>
          </a:xfrm>
          <a:prstGeom prst="rect">
            <a:avLst/>
          </a:prstGeom>
          <a:noFill/>
        </p:spPr>
        <p:txBody>
          <a:bodyPr wrap="none" lIns="102982" tIns="51491" rIns="102982" bIns="51491" rtlCol="0">
            <a:spAutoFit/>
          </a:bodyPr>
          <a:lstStyle/>
          <a:p>
            <a:r>
              <a:rPr lang="zh-CN" altLang="en-US" sz="1200" dirty="0">
                <a:solidFill>
                  <a:schemeClr val="bg1"/>
                </a:solidFill>
                <a:latin typeface="微软雅黑" pitchFamily="34" charset="-122"/>
              </a:rPr>
              <a:t>标题</a:t>
            </a:r>
            <a:endParaRPr lang="en-US" altLang="zh-CN" sz="1200" dirty="0">
              <a:solidFill>
                <a:schemeClr val="bg1"/>
              </a:solidFill>
              <a:latin typeface="微软雅黑" pitchFamily="34" charset="-122"/>
            </a:endParaRPr>
          </a:p>
          <a:p>
            <a:r>
              <a:rPr lang="zh-CN" altLang="en-US" sz="1200" dirty="0">
                <a:solidFill>
                  <a:schemeClr val="bg1"/>
                </a:solidFill>
                <a:latin typeface="微软雅黑" pitchFamily="34" charset="-122"/>
              </a:rPr>
              <a:t>文字</a:t>
            </a:r>
          </a:p>
        </p:txBody>
      </p:sp>
      <p:sp>
        <p:nvSpPr>
          <p:cNvPr id="111" name="TextBox 110"/>
          <p:cNvSpPr txBox="1"/>
          <p:nvPr/>
        </p:nvSpPr>
        <p:spPr>
          <a:xfrm>
            <a:off x="5979622" y="3337801"/>
            <a:ext cx="515752" cy="473320"/>
          </a:xfrm>
          <a:prstGeom prst="rect">
            <a:avLst/>
          </a:prstGeom>
          <a:noFill/>
        </p:spPr>
        <p:txBody>
          <a:bodyPr wrap="none" lIns="102982" tIns="51491" rIns="102982" bIns="51491" rtlCol="0">
            <a:spAutoFit/>
          </a:bodyPr>
          <a:lstStyle/>
          <a:p>
            <a:r>
              <a:rPr lang="zh-CN" altLang="en-US" sz="1200" dirty="0">
                <a:solidFill>
                  <a:schemeClr val="bg1"/>
                </a:solidFill>
                <a:latin typeface="微软雅黑" pitchFamily="34" charset="-122"/>
              </a:rPr>
              <a:t>标题</a:t>
            </a:r>
            <a:endParaRPr lang="en-US" altLang="zh-CN" sz="1200" dirty="0">
              <a:solidFill>
                <a:schemeClr val="bg1"/>
              </a:solidFill>
              <a:latin typeface="微软雅黑" pitchFamily="34" charset="-122"/>
            </a:endParaRPr>
          </a:p>
          <a:p>
            <a:r>
              <a:rPr lang="zh-CN" altLang="en-US" sz="1200" dirty="0">
                <a:solidFill>
                  <a:schemeClr val="bg1"/>
                </a:solidFill>
                <a:latin typeface="微软雅黑" pitchFamily="34" charset="-122"/>
              </a:rPr>
              <a:t>文字</a:t>
            </a:r>
          </a:p>
        </p:txBody>
      </p:sp>
      <p:sp>
        <p:nvSpPr>
          <p:cNvPr id="112" name="TextBox 111"/>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402904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54"/>
                                        </p:tgtEl>
                                        <p:attrNameLst>
                                          <p:attrName>style.visibility</p:attrName>
                                        </p:attrNameLst>
                                      </p:cBhvr>
                                      <p:to>
                                        <p:strVal val="visible"/>
                                      </p:to>
                                    </p:set>
                                    <p:anim calcmode="lin" valueType="num">
                                      <p:cBhvr>
                                        <p:cTn id="12" dur="500" fill="hold"/>
                                        <p:tgtEl>
                                          <p:spTgt spid="54"/>
                                        </p:tgtEl>
                                        <p:attrNameLst>
                                          <p:attrName>ppt_w</p:attrName>
                                        </p:attrNameLst>
                                      </p:cBhvr>
                                      <p:tavLst>
                                        <p:tav tm="0">
                                          <p:val>
                                            <p:fltVal val="0"/>
                                          </p:val>
                                        </p:tav>
                                        <p:tav tm="100000">
                                          <p:val>
                                            <p:strVal val="#ppt_w"/>
                                          </p:val>
                                        </p:tav>
                                      </p:tavLst>
                                    </p:anim>
                                    <p:anim calcmode="lin" valueType="num">
                                      <p:cBhvr>
                                        <p:cTn id="13" dur="500" fill="hold"/>
                                        <p:tgtEl>
                                          <p:spTgt spid="54"/>
                                        </p:tgtEl>
                                        <p:attrNameLst>
                                          <p:attrName>ppt_h</p:attrName>
                                        </p:attrNameLst>
                                      </p:cBhvr>
                                      <p:tavLst>
                                        <p:tav tm="0">
                                          <p:val>
                                            <p:fltVal val="0"/>
                                          </p:val>
                                        </p:tav>
                                        <p:tav tm="100000">
                                          <p:val>
                                            <p:strVal val="#ppt_h"/>
                                          </p:val>
                                        </p:tav>
                                      </p:tavLst>
                                    </p:anim>
                                    <p:animEffect transition="in" filter="fade">
                                      <p:cBhvr>
                                        <p:cTn id="14" dur="500"/>
                                        <p:tgtEl>
                                          <p:spTgt spid="54"/>
                                        </p:tgtEl>
                                      </p:cBhvr>
                                    </p:animEffect>
                                  </p:childTnLst>
                                </p:cTn>
                              </p:par>
                              <p:par>
                                <p:cTn id="15" presetID="53" presetClass="entr" presetSubtype="16" fill="hold" nodeType="withEffect">
                                  <p:stCondLst>
                                    <p:cond delay="400"/>
                                  </p:stCondLst>
                                  <p:childTnLst>
                                    <p:set>
                                      <p:cBhvr>
                                        <p:cTn id="16" dur="1" fill="hold">
                                          <p:stCondLst>
                                            <p:cond delay="0"/>
                                          </p:stCondLst>
                                        </p:cTn>
                                        <p:tgtEl>
                                          <p:spTgt spid="55"/>
                                        </p:tgtEl>
                                        <p:attrNameLst>
                                          <p:attrName>style.visibility</p:attrName>
                                        </p:attrNameLst>
                                      </p:cBhvr>
                                      <p:to>
                                        <p:strVal val="visible"/>
                                      </p:to>
                                    </p:set>
                                    <p:anim calcmode="lin" valueType="num">
                                      <p:cBhvr>
                                        <p:cTn id="17" dur="500" fill="hold"/>
                                        <p:tgtEl>
                                          <p:spTgt spid="55"/>
                                        </p:tgtEl>
                                        <p:attrNameLst>
                                          <p:attrName>ppt_w</p:attrName>
                                        </p:attrNameLst>
                                      </p:cBhvr>
                                      <p:tavLst>
                                        <p:tav tm="0">
                                          <p:val>
                                            <p:fltVal val="0"/>
                                          </p:val>
                                        </p:tav>
                                        <p:tav tm="100000">
                                          <p:val>
                                            <p:strVal val="#ppt_w"/>
                                          </p:val>
                                        </p:tav>
                                      </p:tavLst>
                                    </p:anim>
                                    <p:anim calcmode="lin" valueType="num">
                                      <p:cBhvr>
                                        <p:cTn id="18" dur="500" fill="hold"/>
                                        <p:tgtEl>
                                          <p:spTgt spid="55"/>
                                        </p:tgtEl>
                                        <p:attrNameLst>
                                          <p:attrName>ppt_h</p:attrName>
                                        </p:attrNameLst>
                                      </p:cBhvr>
                                      <p:tavLst>
                                        <p:tav tm="0">
                                          <p:val>
                                            <p:fltVal val="0"/>
                                          </p:val>
                                        </p:tav>
                                        <p:tav tm="100000">
                                          <p:val>
                                            <p:strVal val="#ppt_h"/>
                                          </p:val>
                                        </p:tav>
                                      </p:tavLst>
                                    </p:anim>
                                    <p:animEffect transition="in" filter="fade">
                                      <p:cBhvr>
                                        <p:cTn id="19" dur="500"/>
                                        <p:tgtEl>
                                          <p:spTgt spid="55"/>
                                        </p:tgtEl>
                                      </p:cBhvr>
                                    </p:animEffect>
                                  </p:childTnLst>
                                </p:cTn>
                              </p:par>
                              <p:par>
                                <p:cTn id="20" presetID="53" presetClass="entr" presetSubtype="16" fill="hold" nodeType="withEffect">
                                  <p:stCondLst>
                                    <p:cond delay="600"/>
                                  </p:stCondLst>
                                  <p:childTnLst>
                                    <p:set>
                                      <p:cBhvr>
                                        <p:cTn id="21" dur="1" fill="hold">
                                          <p:stCondLst>
                                            <p:cond delay="0"/>
                                          </p:stCondLst>
                                        </p:cTn>
                                        <p:tgtEl>
                                          <p:spTgt spid="56"/>
                                        </p:tgtEl>
                                        <p:attrNameLst>
                                          <p:attrName>style.visibility</p:attrName>
                                        </p:attrNameLst>
                                      </p:cBhvr>
                                      <p:to>
                                        <p:strVal val="visible"/>
                                      </p:to>
                                    </p:set>
                                    <p:anim calcmode="lin" valueType="num">
                                      <p:cBhvr>
                                        <p:cTn id="22" dur="500" fill="hold"/>
                                        <p:tgtEl>
                                          <p:spTgt spid="56"/>
                                        </p:tgtEl>
                                        <p:attrNameLst>
                                          <p:attrName>ppt_w</p:attrName>
                                        </p:attrNameLst>
                                      </p:cBhvr>
                                      <p:tavLst>
                                        <p:tav tm="0">
                                          <p:val>
                                            <p:fltVal val="0"/>
                                          </p:val>
                                        </p:tav>
                                        <p:tav tm="100000">
                                          <p:val>
                                            <p:strVal val="#ppt_w"/>
                                          </p:val>
                                        </p:tav>
                                      </p:tavLst>
                                    </p:anim>
                                    <p:anim calcmode="lin" valueType="num">
                                      <p:cBhvr>
                                        <p:cTn id="23" dur="500" fill="hold"/>
                                        <p:tgtEl>
                                          <p:spTgt spid="56"/>
                                        </p:tgtEl>
                                        <p:attrNameLst>
                                          <p:attrName>ppt_h</p:attrName>
                                        </p:attrNameLst>
                                      </p:cBhvr>
                                      <p:tavLst>
                                        <p:tav tm="0">
                                          <p:val>
                                            <p:fltVal val="0"/>
                                          </p:val>
                                        </p:tav>
                                        <p:tav tm="100000">
                                          <p:val>
                                            <p:strVal val="#ppt_h"/>
                                          </p:val>
                                        </p:tav>
                                      </p:tavLst>
                                    </p:anim>
                                    <p:animEffect transition="in" filter="fade">
                                      <p:cBhvr>
                                        <p:cTn id="24" dur="500"/>
                                        <p:tgtEl>
                                          <p:spTgt spid="56"/>
                                        </p:tgtEl>
                                      </p:cBhvr>
                                    </p:animEffect>
                                  </p:childTnLst>
                                </p:cTn>
                              </p:par>
                              <p:par>
                                <p:cTn id="25" presetID="53" presetClass="entr" presetSubtype="16" fill="hold" nodeType="withEffect">
                                  <p:stCondLst>
                                    <p:cond delay="80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animEffect transition="in" filter="fade">
                                      <p:cBhvr>
                                        <p:cTn id="29" dur="500"/>
                                        <p:tgtEl>
                                          <p:spTgt spid="80"/>
                                        </p:tgtEl>
                                      </p:cBhvr>
                                    </p:animEffect>
                                  </p:childTnLst>
                                </p:cTn>
                              </p:par>
                              <p:par>
                                <p:cTn id="30" presetID="53" presetClass="entr" presetSubtype="16" fill="hold" nodeType="withEffect">
                                  <p:stCondLst>
                                    <p:cond delay="1000"/>
                                  </p:stCondLst>
                                  <p:childTnLst>
                                    <p:set>
                                      <p:cBhvr>
                                        <p:cTn id="31" dur="1" fill="hold">
                                          <p:stCondLst>
                                            <p:cond delay="0"/>
                                          </p:stCondLst>
                                        </p:cTn>
                                        <p:tgtEl>
                                          <p:spTgt spid="81"/>
                                        </p:tgtEl>
                                        <p:attrNameLst>
                                          <p:attrName>style.visibility</p:attrName>
                                        </p:attrNameLst>
                                      </p:cBhvr>
                                      <p:to>
                                        <p:strVal val="visible"/>
                                      </p:to>
                                    </p:set>
                                    <p:anim calcmode="lin" valueType="num">
                                      <p:cBhvr>
                                        <p:cTn id="32" dur="500" fill="hold"/>
                                        <p:tgtEl>
                                          <p:spTgt spid="81"/>
                                        </p:tgtEl>
                                        <p:attrNameLst>
                                          <p:attrName>ppt_w</p:attrName>
                                        </p:attrNameLst>
                                      </p:cBhvr>
                                      <p:tavLst>
                                        <p:tav tm="0">
                                          <p:val>
                                            <p:fltVal val="0"/>
                                          </p:val>
                                        </p:tav>
                                        <p:tav tm="100000">
                                          <p:val>
                                            <p:strVal val="#ppt_w"/>
                                          </p:val>
                                        </p:tav>
                                      </p:tavLst>
                                    </p:anim>
                                    <p:anim calcmode="lin" valueType="num">
                                      <p:cBhvr>
                                        <p:cTn id="33" dur="500" fill="hold"/>
                                        <p:tgtEl>
                                          <p:spTgt spid="81"/>
                                        </p:tgtEl>
                                        <p:attrNameLst>
                                          <p:attrName>ppt_h</p:attrName>
                                        </p:attrNameLst>
                                      </p:cBhvr>
                                      <p:tavLst>
                                        <p:tav tm="0">
                                          <p:val>
                                            <p:fltVal val="0"/>
                                          </p:val>
                                        </p:tav>
                                        <p:tav tm="100000">
                                          <p:val>
                                            <p:strVal val="#ppt_h"/>
                                          </p:val>
                                        </p:tav>
                                      </p:tavLst>
                                    </p:anim>
                                    <p:animEffect transition="in" filter="fade">
                                      <p:cBhvr>
                                        <p:cTn id="34" dur="500"/>
                                        <p:tgtEl>
                                          <p:spTgt spid="81"/>
                                        </p:tgtEl>
                                      </p:cBhvr>
                                    </p:animEffect>
                                  </p:childTnLst>
                                </p:cTn>
                              </p:par>
                              <p:par>
                                <p:cTn id="35" presetID="53" presetClass="entr" presetSubtype="16" fill="hold" nodeType="withEffect">
                                  <p:stCondLst>
                                    <p:cond delay="1200"/>
                                  </p:stCondLst>
                                  <p:childTnLst>
                                    <p:set>
                                      <p:cBhvr>
                                        <p:cTn id="36" dur="1" fill="hold">
                                          <p:stCondLst>
                                            <p:cond delay="0"/>
                                          </p:stCondLst>
                                        </p:cTn>
                                        <p:tgtEl>
                                          <p:spTgt spid="82"/>
                                        </p:tgtEl>
                                        <p:attrNameLst>
                                          <p:attrName>style.visibility</p:attrName>
                                        </p:attrNameLst>
                                      </p:cBhvr>
                                      <p:to>
                                        <p:strVal val="visible"/>
                                      </p:to>
                                    </p:set>
                                    <p:anim calcmode="lin" valueType="num">
                                      <p:cBhvr>
                                        <p:cTn id="37" dur="500" fill="hold"/>
                                        <p:tgtEl>
                                          <p:spTgt spid="82"/>
                                        </p:tgtEl>
                                        <p:attrNameLst>
                                          <p:attrName>ppt_w</p:attrName>
                                        </p:attrNameLst>
                                      </p:cBhvr>
                                      <p:tavLst>
                                        <p:tav tm="0">
                                          <p:val>
                                            <p:fltVal val="0"/>
                                          </p:val>
                                        </p:tav>
                                        <p:tav tm="100000">
                                          <p:val>
                                            <p:strVal val="#ppt_w"/>
                                          </p:val>
                                        </p:tav>
                                      </p:tavLst>
                                    </p:anim>
                                    <p:anim calcmode="lin" valueType="num">
                                      <p:cBhvr>
                                        <p:cTn id="38" dur="500" fill="hold"/>
                                        <p:tgtEl>
                                          <p:spTgt spid="82"/>
                                        </p:tgtEl>
                                        <p:attrNameLst>
                                          <p:attrName>ppt_h</p:attrName>
                                        </p:attrNameLst>
                                      </p:cBhvr>
                                      <p:tavLst>
                                        <p:tav tm="0">
                                          <p:val>
                                            <p:fltVal val="0"/>
                                          </p:val>
                                        </p:tav>
                                        <p:tav tm="100000">
                                          <p:val>
                                            <p:strVal val="#ppt_h"/>
                                          </p:val>
                                        </p:tav>
                                      </p:tavLst>
                                    </p:anim>
                                    <p:animEffect transition="in" filter="fade">
                                      <p:cBhvr>
                                        <p:cTn id="39" dur="500"/>
                                        <p:tgtEl>
                                          <p:spTgt spid="82"/>
                                        </p:tgtEl>
                                      </p:cBhvr>
                                    </p:animEffect>
                                  </p:childTnLst>
                                </p:cTn>
                              </p:par>
                              <p:par>
                                <p:cTn id="40" presetID="53" presetClass="entr" presetSubtype="16" fill="hold" nodeType="withEffect">
                                  <p:stCondLst>
                                    <p:cond delay="1400"/>
                                  </p:stCondLst>
                                  <p:childTnLst>
                                    <p:set>
                                      <p:cBhvr>
                                        <p:cTn id="41" dur="1" fill="hold">
                                          <p:stCondLst>
                                            <p:cond delay="0"/>
                                          </p:stCondLst>
                                        </p:cTn>
                                        <p:tgtEl>
                                          <p:spTgt spid="83"/>
                                        </p:tgtEl>
                                        <p:attrNameLst>
                                          <p:attrName>style.visibility</p:attrName>
                                        </p:attrNameLst>
                                      </p:cBhvr>
                                      <p:to>
                                        <p:strVal val="visible"/>
                                      </p:to>
                                    </p:set>
                                    <p:anim calcmode="lin" valueType="num">
                                      <p:cBhvr>
                                        <p:cTn id="42" dur="500" fill="hold"/>
                                        <p:tgtEl>
                                          <p:spTgt spid="83"/>
                                        </p:tgtEl>
                                        <p:attrNameLst>
                                          <p:attrName>ppt_w</p:attrName>
                                        </p:attrNameLst>
                                      </p:cBhvr>
                                      <p:tavLst>
                                        <p:tav tm="0">
                                          <p:val>
                                            <p:fltVal val="0"/>
                                          </p:val>
                                        </p:tav>
                                        <p:tav tm="100000">
                                          <p:val>
                                            <p:strVal val="#ppt_w"/>
                                          </p:val>
                                        </p:tav>
                                      </p:tavLst>
                                    </p:anim>
                                    <p:anim calcmode="lin" valueType="num">
                                      <p:cBhvr>
                                        <p:cTn id="43" dur="500" fill="hold"/>
                                        <p:tgtEl>
                                          <p:spTgt spid="83"/>
                                        </p:tgtEl>
                                        <p:attrNameLst>
                                          <p:attrName>ppt_h</p:attrName>
                                        </p:attrNameLst>
                                      </p:cBhvr>
                                      <p:tavLst>
                                        <p:tav tm="0">
                                          <p:val>
                                            <p:fltVal val="0"/>
                                          </p:val>
                                        </p:tav>
                                        <p:tav tm="100000">
                                          <p:val>
                                            <p:strVal val="#ppt_h"/>
                                          </p:val>
                                        </p:tav>
                                      </p:tavLst>
                                    </p:anim>
                                    <p:animEffect transition="in" filter="fade">
                                      <p:cBhvr>
                                        <p:cTn id="44" dur="500"/>
                                        <p:tgtEl>
                                          <p:spTgt spid="83"/>
                                        </p:tgtEl>
                                      </p:cBhvr>
                                    </p:animEffect>
                                  </p:childTnLst>
                                </p:cTn>
                              </p:par>
                              <p:par>
                                <p:cTn id="45" presetID="53" presetClass="entr" presetSubtype="16" fill="hold" grpId="0" nodeType="withEffect">
                                  <p:stCondLst>
                                    <p:cond delay="1600"/>
                                  </p:stCondLst>
                                  <p:childTnLst>
                                    <p:set>
                                      <p:cBhvr>
                                        <p:cTn id="46" dur="1" fill="hold">
                                          <p:stCondLst>
                                            <p:cond delay="0"/>
                                          </p:stCondLst>
                                        </p:cTn>
                                        <p:tgtEl>
                                          <p:spTgt spid="84"/>
                                        </p:tgtEl>
                                        <p:attrNameLst>
                                          <p:attrName>style.visibility</p:attrName>
                                        </p:attrNameLst>
                                      </p:cBhvr>
                                      <p:to>
                                        <p:strVal val="visible"/>
                                      </p:to>
                                    </p:set>
                                    <p:anim calcmode="lin" valueType="num">
                                      <p:cBhvr>
                                        <p:cTn id="47" dur="500" fill="hold"/>
                                        <p:tgtEl>
                                          <p:spTgt spid="84"/>
                                        </p:tgtEl>
                                        <p:attrNameLst>
                                          <p:attrName>ppt_w</p:attrName>
                                        </p:attrNameLst>
                                      </p:cBhvr>
                                      <p:tavLst>
                                        <p:tav tm="0">
                                          <p:val>
                                            <p:fltVal val="0"/>
                                          </p:val>
                                        </p:tav>
                                        <p:tav tm="100000">
                                          <p:val>
                                            <p:strVal val="#ppt_w"/>
                                          </p:val>
                                        </p:tav>
                                      </p:tavLst>
                                    </p:anim>
                                    <p:anim calcmode="lin" valueType="num">
                                      <p:cBhvr>
                                        <p:cTn id="48" dur="500" fill="hold"/>
                                        <p:tgtEl>
                                          <p:spTgt spid="84"/>
                                        </p:tgtEl>
                                        <p:attrNameLst>
                                          <p:attrName>ppt_h</p:attrName>
                                        </p:attrNameLst>
                                      </p:cBhvr>
                                      <p:tavLst>
                                        <p:tav tm="0">
                                          <p:val>
                                            <p:fltVal val="0"/>
                                          </p:val>
                                        </p:tav>
                                        <p:tav tm="100000">
                                          <p:val>
                                            <p:strVal val="#ppt_h"/>
                                          </p:val>
                                        </p:tav>
                                      </p:tavLst>
                                    </p:anim>
                                    <p:animEffect transition="in" filter="fade">
                                      <p:cBhvr>
                                        <p:cTn id="49" dur="500"/>
                                        <p:tgtEl>
                                          <p:spTgt spid="84"/>
                                        </p:tgtEl>
                                      </p:cBhvr>
                                    </p:animEffect>
                                  </p:childTnLst>
                                </p:cTn>
                              </p:par>
                              <p:par>
                                <p:cTn id="50" presetID="53" presetClass="entr" presetSubtype="16" fill="hold" grpId="0" nodeType="withEffect">
                                  <p:stCondLst>
                                    <p:cond delay="1800"/>
                                  </p:stCondLst>
                                  <p:childTnLst>
                                    <p:set>
                                      <p:cBhvr>
                                        <p:cTn id="51" dur="1" fill="hold">
                                          <p:stCondLst>
                                            <p:cond delay="0"/>
                                          </p:stCondLst>
                                        </p:cTn>
                                        <p:tgtEl>
                                          <p:spTgt spid="85"/>
                                        </p:tgtEl>
                                        <p:attrNameLst>
                                          <p:attrName>style.visibility</p:attrName>
                                        </p:attrNameLst>
                                      </p:cBhvr>
                                      <p:to>
                                        <p:strVal val="visible"/>
                                      </p:to>
                                    </p:set>
                                    <p:anim calcmode="lin" valueType="num">
                                      <p:cBhvr>
                                        <p:cTn id="52" dur="500" fill="hold"/>
                                        <p:tgtEl>
                                          <p:spTgt spid="85"/>
                                        </p:tgtEl>
                                        <p:attrNameLst>
                                          <p:attrName>ppt_w</p:attrName>
                                        </p:attrNameLst>
                                      </p:cBhvr>
                                      <p:tavLst>
                                        <p:tav tm="0">
                                          <p:val>
                                            <p:fltVal val="0"/>
                                          </p:val>
                                        </p:tav>
                                        <p:tav tm="100000">
                                          <p:val>
                                            <p:strVal val="#ppt_w"/>
                                          </p:val>
                                        </p:tav>
                                      </p:tavLst>
                                    </p:anim>
                                    <p:anim calcmode="lin" valueType="num">
                                      <p:cBhvr>
                                        <p:cTn id="53" dur="500" fill="hold"/>
                                        <p:tgtEl>
                                          <p:spTgt spid="85"/>
                                        </p:tgtEl>
                                        <p:attrNameLst>
                                          <p:attrName>ppt_h</p:attrName>
                                        </p:attrNameLst>
                                      </p:cBhvr>
                                      <p:tavLst>
                                        <p:tav tm="0">
                                          <p:val>
                                            <p:fltVal val="0"/>
                                          </p:val>
                                        </p:tav>
                                        <p:tav tm="100000">
                                          <p:val>
                                            <p:strVal val="#ppt_h"/>
                                          </p:val>
                                        </p:tav>
                                      </p:tavLst>
                                    </p:anim>
                                    <p:animEffect transition="in" filter="fade">
                                      <p:cBhvr>
                                        <p:cTn id="54" dur="500"/>
                                        <p:tgtEl>
                                          <p:spTgt spid="85"/>
                                        </p:tgtEl>
                                      </p:cBhvr>
                                    </p:animEffect>
                                  </p:childTnLst>
                                </p:cTn>
                              </p:par>
                              <p:par>
                                <p:cTn id="55" presetID="53" presetClass="entr" presetSubtype="16" fill="hold" grpId="0" nodeType="withEffect">
                                  <p:stCondLst>
                                    <p:cond delay="2000"/>
                                  </p:stCondLst>
                                  <p:childTnLst>
                                    <p:set>
                                      <p:cBhvr>
                                        <p:cTn id="56" dur="1" fill="hold">
                                          <p:stCondLst>
                                            <p:cond delay="0"/>
                                          </p:stCondLst>
                                        </p:cTn>
                                        <p:tgtEl>
                                          <p:spTgt spid="86"/>
                                        </p:tgtEl>
                                        <p:attrNameLst>
                                          <p:attrName>style.visibility</p:attrName>
                                        </p:attrNameLst>
                                      </p:cBhvr>
                                      <p:to>
                                        <p:strVal val="visible"/>
                                      </p:to>
                                    </p:set>
                                    <p:anim calcmode="lin" valueType="num">
                                      <p:cBhvr>
                                        <p:cTn id="57" dur="500" fill="hold"/>
                                        <p:tgtEl>
                                          <p:spTgt spid="86"/>
                                        </p:tgtEl>
                                        <p:attrNameLst>
                                          <p:attrName>ppt_w</p:attrName>
                                        </p:attrNameLst>
                                      </p:cBhvr>
                                      <p:tavLst>
                                        <p:tav tm="0">
                                          <p:val>
                                            <p:fltVal val="0"/>
                                          </p:val>
                                        </p:tav>
                                        <p:tav tm="100000">
                                          <p:val>
                                            <p:strVal val="#ppt_w"/>
                                          </p:val>
                                        </p:tav>
                                      </p:tavLst>
                                    </p:anim>
                                    <p:anim calcmode="lin" valueType="num">
                                      <p:cBhvr>
                                        <p:cTn id="58" dur="500" fill="hold"/>
                                        <p:tgtEl>
                                          <p:spTgt spid="86"/>
                                        </p:tgtEl>
                                        <p:attrNameLst>
                                          <p:attrName>ppt_h</p:attrName>
                                        </p:attrNameLst>
                                      </p:cBhvr>
                                      <p:tavLst>
                                        <p:tav tm="0">
                                          <p:val>
                                            <p:fltVal val="0"/>
                                          </p:val>
                                        </p:tav>
                                        <p:tav tm="100000">
                                          <p:val>
                                            <p:strVal val="#ppt_h"/>
                                          </p:val>
                                        </p:tav>
                                      </p:tavLst>
                                    </p:anim>
                                    <p:animEffect transition="in" filter="fade">
                                      <p:cBhvr>
                                        <p:cTn id="59" dur="500"/>
                                        <p:tgtEl>
                                          <p:spTgt spid="86"/>
                                        </p:tgtEl>
                                      </p:cBhvr>
                                    </p:animEffect>
                                  </p:childTnLst>
                                </p:cTn>
                              </p:par>
                              <p:par>
                                <p:cTn id="60" presetID="53" presetClass="entr" presetSubtype="16" fill="hold" grpId="0" nodeType="withEffect">
                                  <p:stCondLst>
                                    <p:cond delay="2200"/>
                                  </p:stCondLst>
                                  <p:childTnLst>
                                    <p:set>
                                      <p:cBhvr>
                                        <p:cTn id="61" dur="1" fill="hold">
                                          <p:stCondLst>
                                            <p:cond delay="0"/>
                                          </p:stCondLst>
                                        </p:cTn>
                                        <p:tgtEl>
                                          <p:spTgt spid="87"/>
                                        </p:tgtEl>
                                        <p:attrNameLst>
                                          <p:attrName>style.visibility</p:attrName>
                                        </p:attrNameLst>
                                      </p:cBhvr>
                                      <p:to>
                                        <p:strVal val="visible"/>
                                      </p:to>
                                    </p:set>
                                    <p:anim calcmode="lin" valueType="num">
                                      <p:cBhvr>
                                        <p:cTn id="62" dur="500" fill="hold"/>
                                        <p:tgtEl>
                                          <p:spTgt spid="87"/>
                                        </p:tgtEl>
                                        <p:attrNameLst>
                                          <p:attrName>ppt_w</p:attrName>
                                        </p:attrNameLst>
                                      </p:cBhvr>
                                      <p:tavLst>
                                        <p:tav tm="0">
                                          <p:val>
                                            <p:fltVal val="0"/>
                                          </p:val>
                                        </p:tav>
                                        <p:tav tm="100000">
                                          <p:val>
                                            <p:strVal val="#ppt_w"/>
                                          </p:val>
                                        </p:tav>
                                      </p:tavLst>
                                    </p:anim>
                                    <p:anim calcmode="lin" valueType="num">
                                      <p:cBhvr>
                                        <p:cTn id="63" dur="500" fill="hold"/>
                                        <p:tgtEl>
                                          <p:spTgt spid="87"/>
                                        </p:tgtEl>
                                        <p:attrNameLst>
                                          <p:attrName>ppt_h</p:attrName>
                                        </p:attrNameLst>
                                      </p:cBhvr>
                                      <p:tavLst>
                                        <p:tav tm="0">
                                          <p:val>
                                            <p:fltVal val="0"/>
                                          </p:val>
                                        </p:tav>
                                        <p:tav tm="100000">
                                          <p:val>
                                            <p:strVal val="#ppt_h"/>
                                          </p:val>
                                        </p:tav>
                                      </p:tavLst>
                                    </p:anim>
                                    <p:animEffect transition="in" filter="fade">
                                      <p:cBhvr>
                                        <p:cTn id="64" dur="500"/>
                                        <p:tgtEl>
                                          <p:spTgt spid="87"/>
                                        </p:tgtEl>
                                      </p:cBhvr>
                                    </p:animEffect>
                                  </p:childTnLst>
                                </p:cTn>
                              </p:par>
                              <p:par>
                                <p:cTn id="65" presetID="53" presetClass="entr" presetSubtype="16" fill="hold" grpId="0" nodeType="withEffect">
                                  <p:stCondLst>
                                    <p:cond delay="2400"/>
                                  </p:stCondLst>
                                  <p:childTnLst>
                                    <p:set>
                                      <p:cBhvr>
                                        <p:cTn id="66" dur="1" fill="hold">
                                          <p:stCondLst>
                                            <p:cond delay="0"/>
                                          </p:stCondLst>
                                        </p:cTn>
                                        <p:tgtEl>
                                          <p:spTgt spid="88"/>
                                        </p:tgtEl>
                                        <p:attrNameLst>
                                          <p:attrName>style.visibility</p:attrName>
                                        </p:attrNameLst>
                                      </p:cBhvr>
                                      <p:to>
                                        <p:strVal val="visible"/>
                                      </p:to>
                                    </p:set>
                                    <p:anim calcmode="lin" valueType="num">
                                      <p:cBhvr>
                                        <p:cTn id="67" dur="500" fill="hold"/>
                                        <p:tgtEl>
                                          <p:spTgt spid="88"/>
                                        </p:tgtEl>
                                        <p:attrNameLst>
                                          <p:attrName>ppt_w</p:attrName>
                                        </p:attrNameLst>
                                      </p:cBhvr>
                                      <p:tavLst>
                                        <p:tav tm="0">
                                          <p:val>
                                            <p:fltVal val="0"/>
                                          </p:val>
                                        </p:tav>
                                        <p:tav tm="100000">
                                          <p:val>
                                            <p:strVal val="#ppt_w"/>
                                          </p:val>
                                        </p:tav>
                                      </p:tavLst>
                                    </p:anim>
                                    <p:anim calcmode="lin" valueType="num">
                                      <p:cBhvr>
                                        <p:cTn id="68" dur="500" fill="hold"/>
                                        <p:tgtEl>
                                          <p:spTgt spid="88"/>
                                        </p:tgtEl>
                                        <p:attrNameLst>
                                          <p:attrName>ppt_h</p:attrName>
                                        </p:attrNameLst>
                                      </p:cBhvr>
                                      <p:tavLst>
                                        <p:tav tm="0">
                                          <p:val>
                                            <p:fltVal val="0"/>
                                          </p:val>
                                        </p:tav>
                                        <p:tav tm="100000">
                                          <p:val>
                                            <p:strVal val="#ppt_h"/>
                                          </p:val>
                                        </p:tav>
                                      </p:tavLst>
                                    </p:anim>
                                    <p:animEffect transition="in" filter="fade">
                                      <p:cBhvr>
                                        <p:cTn id="69" dur="500"/>
                                        <p:tgtEl>
                                          <p:spTgt spid="88"/>
                                        </p:tgtEl>
                                      </p:cBhvr>
                                    </p:animEffect>
                                  </p:childTnLst>
                                </p:cTn>
                              </p:par>
                              <p:par>
                                <p:cTn id="70" presetID="53" presetClass="entr" presetSubtype="16" fill="hold" grpId="0" nodeType="withEffect">
                                  <p:stCondLst>
                                    <p:cond delay="2600"/>
                                  </p:stCondLst>
                                  <p:childTnLst>
                                    <p:set>
                                      <p:cBhvr>
                                        <p:cTn id="71" dur="1" fill="hold">
                                          <p:stCondLst>
                                            <p:cond delay="0"/>
                                          </p:stCondLst>
                                        </p:cTn>
                                        <p:tgtEl>
                                          <p:spTgt spid="89"/>
                                        </p:tgtEl>
                                        <p:attrNameLst>
                                          <p:attrName>style.visibility</p:attrName>
                                        </p:attrNameLst>
                                      </p:cBhvr>
                                      <p:to>
                                        <p:strVal val="visible"/>
                                      </p:to>
                                    </p:set>
                                    <p:anim calcmode="lin" valueType="num">
                                      <p:cBhvr>
                                        <p:cTn id="72" dur="500" fill="hold"/>
                                        <p:tgtEl>
                                          <p:spTgt spid="89"/>
                                        </p:tgtEl>
                                        <p:attrNameLst>
                                          <p:attrName>ppt_w</p:attrName>
                                        </p:attrNameLst>
                                      </p:cBhvr>
                                      <p:tavLst>
                                        <p:tav tm="0">
                                          <p:val>
                                            <p:fltVal val="0"/>
                                          </p:val>
                                        </p:tav>
                                        <p:tav tm="100000">
                                          <p:val>
                                            <p:strVal val="#ppt_w"/>
                                          </p:val>
                                        </p:tav>
                                      </p:tavLst>
                                    </p:anim>
                                    <p:anim calcmode="lin" valueType="num">
                                      <p:cBhvr>
                                        <p:cTn id="73" dur="500" fill="hold"/>
                                        <p:tgtEl>
                                          <p:spTgt spid="89"/>
                                        </p:tgtEl>
                                        <p:attrNameLst>
                                          <p:attrName>ppt_h</p:attrName>
                                        </p:attrNameLst>
                                      </p:cBhvr>
                                      <p:tavLst>
                                        <p:tav tm="0">
                                          <p:val>
                                            <p:fltVal val="0"/>
                                          </p:val>
                                        </p:tav>
                                        <p:tav tm="100000">
                                          <p:val>
                                            <p:strVal val="#ppt_h"/>
                                          </p:val>
                                        </p:tav>
                                      </p:tavLst>
                                    </p:anim>
                                    <p:animEffect transition="in" filter="fade">
                                      <p:cBhvr>
                                        <p:cTn id="74" dur="500"/>
                                        <p:tgtEl>
                                          <p:spTgt spid="89"/>
                                        </p:tgtEl>
                                      </p:cBhvr>
                                    </p:animEffect>
                                  </p:childTnLst>
                                </p:cTn>
                              </p:par>
                              <p:par>
                                <p:cTn id="75" presetID="53" presetClass="entr" presetSubtype="16" fill="hold" grpId="0" nodeType="withEffect">
                                  <p:stCondLst>
                                    <p:cond delay="2800"/>
                                  </p:stCondLst>
                                  <p:childTnLst>
                                    <p:set>
                                      <p:cBhvr>
                                        <p:cTn id="76" dur="1" fill="hold">
                                          <p:stCondLst>
                                            <p:cond delay="0"/>
                                          </p:stCondLst>
                                        </p:cTn>
                                        <p:tgtEl>
                                          <p:spTgt spid="105"/>
                                        </p:tgtEl>
                                        <p:attrNameLst>
                                          <p:attrName>style.visibility</p:attrName>
                                        </p:attrNameLst>
                                      </p:cBhvr>
                                      <p:to>
                                        <p:strVal val="visible"/>
                                      </p:to>
                                    </p:set>
                                    <p:anim calcmode="lin" valueType="num">
                                      <p:cBhvr>
                                        <p:cTn id="77" dur="500" fill="hold"/>
                                        <p:tgtEl>
                                          <p:spTgt spid="105"/>
                                        </p:tgtEl>
                                        <p:attrNameLst>
                                          <p:attrName>ppt_w</p:attrName>
                                        </p:attrNameLst>
                                      </p:cBhvr>
                                      <p:tavLst>
                                        <p:tav tm="0">
                                          <p:val>
                                            <p:fltVal val="0"/>
                                          </p:val>
                                        </p:tav>
                                        <p:tav tm="100000">
                                          <p:val>
                                            <p:strVal val="#ppt_w"/>
                                          </p:val>
                                        </p:tav>
                                      </p:tavLst>
                                    </p:anim>
                                    <p:anim calcmode="lin" valueType="num">
                                      <p:cBhvr>
                                        <p:cTn id="78" dur="500" fill="hold"/>
                                        <p:tgtEl>
                                          <p:spTgt spid="105"/>
                                        </p:tgtEl>
                                        <p:attrNameLst>
                                          <p:attrName>ppt_h</p:attrName>
                                        </p:attrNameLst>
                                      </p:cBhvr>
                                      <p:tavLst>
                                        <p:tav tm="0">
                                          <p:val>
                                            <p:fltVal val="0"/>
                                          </p:val>
                                        </p:tav>
                                        <p:tav tm="100000">
                                          <p:val>
                                            <p:strVal val="#ppt_h"/>
                                          </p:val>
                                        </p:tav>
                                      </p:tavLst>
                                    </p:anim>
                                    <p:animEffect transition="in" filter="fade">
                                      <p:cBhvr>
                                        <p:cTn id="79" dur="500"/>
                                        <p:tgtEl>
                                          <p:spTgt spid="105"/>
                                        </p:tgtEl>
                                      </p:cBhvr>
                                    </p:animEffect>
                                  </p:childTnLst>
                                </p:cTn>
                              </p:par>
                              <p:par>
                                <p:cTn id="80" presetID="53" presetClass="entr" presetSubtype="16" fill="hold" grpId="0" nodeType="withEffect">
                                  <p:stCondLst>
                                    <p:cond delay="3000"/>
                                  </p:stCondLst>
                                  <p:childTnLst>
                                    <p:set>
                                      <p:cBhvr>
                                        <p:cTn id="81" dur="1" fill="hold">
                                          <p:stCondLst>
                                            <p:cond delay="0"/>
                                          </p:stCondLst>
                                        </p:cTn>
                                        <p:tgtEl>
                                          <p:spTgt spid="106"/>
                                        </p:tgtEl>
                                        <p:attrNameLst>
                                          <p:attrName>style.visibility</p:attrName>
                                        </p:attrNameLst>
                                      </p:cBhvr>
                                      <p:to>
                                        <p:strVal val="visible"/>
                                      </p:to>
                                    </p:set>
                                    <p:anim calcmode="lin" valueType="num">
                                      <p:cBhvr>
                                        <p:cTn id="82" dur="500" fill="hold"/>
                                        <p:tgtEl>
                                          <p:spTgt spid="106"/>
                                        </p:tgtEl>
                                        <p:attrNameLst>
                                          <p:attrName>ppt_w</p:attrName>
                                        </p:attrNameLst>
                                      </p:cBhvr>
                                      <p:tavLst>
                                        <p:tav tm="0">
                                          <p:val>
                                            <p:fltVal val="0"/>
                                          </p:val>
                                        </p:tav>
                                        <p:tav tm="100000">
                                          <p:val>
                                            <p:strVal val="#ppt_w"/>
                                          </p:val>
                                        </p:tav>
                                      </p:tavLst>
                                    </p:anim>
                                    <p:anim calcmode="lin" valueType="num">
                                      <p:cBhvr>
                                        <p:cTn id="83" dur="500" fill="hold"/>
                                        <p:tgtEl>
                                          <p:spTgt spid="106"/>
                                        </p:tgtEl>
                                        <p:attrNameLst>
                                          <p:attrName>ppt_h</p:attrName>
                                        </p:attrNameLst>
                                      </p:cBhvr>
                                      <p:tavLst>
                                        <p:tav tm="0">
                                          <p:val>
                                            <p:fltVal val="0"/>
                                          </p:val>
                                        </p:tav>
                                        <p:tav tm="100000">
                                          <p:val>
                                            <p:strVal val="#ppt_h"/>
                                          </p:val>
                                        </p:tav>
                                      </p:tavLst>
                                    </p:anim>
                                    <p:animEffect transition="in" filter="fade">
                                      <p:cBhvr>
                                        <p:cTn id="84" dur="500"/>
                                        <p:tgtEl>
                                          <p:spTgt spid="106"/>
                                        </p:tgtEl>
                                      </p:cBhvr>
                                    </p:animEffect>
                                  </p:childTnLst>
                                </p:cTn>
                              </p:par>
                              <p:par>
                                <p:cTn id="85" presetID="53" presetClass="entr" presetSubtype="16" fill="hold" grpId="0" nodeType="withEffect">
                                  <p:stCondLst>
                                    <p:cond delay="3200"/>
                                  </p:stCondLst>
                                  <p:childTnLst>
                                    <p:set>
                                      <p:cBhvr>
                                        <p:cTn id="86" dur="1" fill="hold">
                                          <p:stCondLst>
                                            <p:cond delay="0"/>
                                          </p:stCondLst>
                                        </p:cTn>
                                        <p:tgtEl>
                                          <p:spTgt spid="107"/>
                                        </p:tgtEl>
                                        <p:attrNameLst>
                                          <p:attrName>style.visibility</p:attrName>
                                        </p:attrNameLst>
                                      </p:cBhvr>
                                      <p:to>
                                        <p:strVal val="visible"/>
                                      </p:to>
                                    </p:set>
                                    <p:anim calcmode="lin" valueType="num">
                                      <p:cBhvr>
                                        <p:cTn id="87" dur="500" fill="hold"/>
                                        <p:tgtEl>
                                          <p:spTgt spid="107"/>
                                        </p:tgtEl>
                                        <p:attrNameLst>
                                          <p:attrName>ppt_w</p:attrName>
                                        </p:attrNameLst>
                                      </p:cBhvr>
                                      <p:tavLst>
                                        <p:tav tm="0">
                                          <p:val>
                                            <p:fltVal val="0"/>
                                          </p:val>
                                        </p:tav>
                                        <p:tav tm="100000">
                                          <p:val>
                                            <p:strVal val="#ppt_w"/>
                                          </p:val>
                                        </p:tav>
                                      </p:tavLst>
                                    </p:anim>
                                    <p:anim calcmode="lin" valueType="num">
                                      <p:cBhvr>
                                        <p:cTn id="88" dur="500" fill="hold"/>
                                        <p:tgtEl>
                                          <p:spTgt spid="107"/>
                                        </p:tgtEl>
                                        <p:attrNameLst>
                                          <p:attrName>ppt_h</p:attrName>
                                        </p:attrNameLst>
                                      </p:cBhvr>
                                      <p:tavLst>
                                        <p:tav tm="0">
                                          <p:val>
                                            <p:fltVal val="0"/>
                                          </p:val>
                                        </p:tav>
                                        <p:tav tm="100000">
                                          <p:val>
                                            <p:strVal val="#ppt_h"/>
                                          </p:val>
                                        </p:tav>
                                      </p:tavLst>
                                    </p:anim>
                                    <p:animEffect transition="in" filter="fade">
                                      <p:cBhvr>
                                        <p:cTn id="89" dur="500"/>
                                        <p:tgtEl>
                                          <p:spTgt spid="107"/>
                                        </p:tgtEl>
                                      </p:cBhvr>
                                    </p:animEffect>
                                  </p:childTnLst>
                                </p:cTn>
                              </p:par>
                              <p:par>
                                <p:cTn id="90" presetID="53" presetClass="entr" presetSubtype="16" fill="hold" grpId="0" nodeType="withEffect">
                                  <p:stCondLst>
                                    <p:cond delay="3400"/>
                                  </p:stCondLst>
                                  <p:childTnLst>
                                    <p:set>
                                      <p:cBhvr>
                                        <p:cTn id="91" dur="1" fill="hold">
                                          <p:stCondLst>
                                            <p:cond delay="0"/>
                                          </p:stCondLst>
                                        </p:cTn>
                                        <p:tgtEl>
                                          <p:spTgt spid="108"/>
                                        </p:tgtEl>
                                        <p:attrNameLst>
                                          <p:attrName>style.visibility</p:attrName>
                                        </p:attrNameLst>
                                      </p:cBhvr>
                                      <p:to>
                                        <p:strVal val="visible"/>
                                      </p:to>
                                    </p:set>
                                    <p:anim calcmode="lin" valueType="num">
                                      <p:cBhvr>
                                        <p:cTn id="92" dur="500" fill="hold"/>
                                        <p:tgtEl>
                                          <p:spTgt spid="108"/>
                                        </p:tgtEl>
                                        <p:attrNameLst>
                                          <p:attrName>ppt_w</p:attrName>
                                        </p:attrNameLst>
                                      </p:cBhvr>
                                      <p:tavLst>
                                        <p:tav tm="0">
                                          <p:val>
                                            <p:fltVal val="0"/>
                                          </p:val>
                                        </p:tav>
                                        <p:tav tm="100000">
                                          <p:val>
                                            <p:strVal val="#ppt_w"/>
                                          </p:val>
                                        </p:tav>
                                      </p:tavLst>
                                    </p:anim>
                                    <p:anim calcmode="lin" valueType="num">
                                      <p:cBhvr>
                                        <p:cTn id="93" dur="500" fill="hold"/>
                                        <p:tgtEl>
                                          <p:spTgt spid="108"/>
                                        </p:tgtEl>
                                        <p:attrNameLst>
                                          <p:attrName>ppt_h</p:attrName>
                                        </p:attrNameLst>
                                      </p:cBhvr>
                                      <p:tavLst>
                                        <p:tav tm="0">
                                          <p:val>
                                            <p:fltVal val="0"/>
                                          </p:val>
                                        </p:tav>
                                        <p:tav tm="100000">
                                          <p:val>
                                            <p:strVal val="#ppt_h"/>
                                          </p:val>
                                        </p:tav>
                                      </p:tavLst>
                                    </p:anim>
                                    <p:animEffect transition="in" filter="fade">
                                      <p:cBhvr>
                                        <p:cTn id="94" dur="500"/>
                                        <p:tgtEl>
                                          <p:spTgt spid="108"/>
                                        </p:tgtEl>
                                      </p:cBhvr>
                                    </p:animEffect>
                                  </p:childTnLst>
                                </p:cTn>
                              </p:par>
                              <p:par>
                                <p:cTn id="95" presetID="53" presetClass="entr" presetSubtype="16" fill="hold" grpId="0" nodeType="withEffect">
                                  <p:stCondLst>
                                    <p:cond delay="3600"/>
                                  </p:stCondLst>
                                  <p:childTnLst>
                                    <p:set>
                                      <p:cBhvr>
                                        <p:cTn id="96" dur="1" fill="hold">
                                          <p:stCondLst>
                                            <p:cond delay="0"/>
                                          </p:stCondLst>
                                        </p:cTn>
                                        <p:tgtEl>
                                          <p:spTgt spid="109"/>
                                        </p:tgtEl>
                                        <p:attrNameLst>
                                          <p:attrName>style.visibility</p:attrName>
                                        </p:attrNameLst>
                                      </p:cBhvr>
                                      <p:to>
                                        <p:strVal val="visible"/>
                                      </p:to>
                                    </p:set>
                                    <p:anim calcmode="lin" valueType="num">
                                      <p:cBhvr>
                                        <p:cTn id="97" dur="500" fill="hold"/>
                                        <p:tgtEl>
                                          <p:spTgt spid="109"/>
                                        </p:tgtEl>
                                        <p:attrNameLst>
                                          <p:attrName>ppt_w</p:attrName>
                                        </p:attrNameLst>
                                      </p:cBhvr>
                                      <p:tavLst>
                                        <p:tav tm="0">
                                          <p:val>
                                            <p:fltVal val="0"/>
                                          </p:val>
                                        </p:tav>
                                        <p:tav tm="100000">
                                          <p:val>
                                            <p:strVal val="#ppt_w"/>
                                          </p:val>
                                        </p:tav>
                                      </p:tavLst>
                                    </p:anim>
                                    <p:anim calcmode="lin" valueType="num">
                                      <p:cBhvr>
                                        <p:cTn id="98" dur="500" fill="hold"/>
                                        <p:tgtEl>
                                          <p:spTgt spid="109"/>
                                        </p:tgtEl>
                                        <p:attrNameLst>
                                          <p:attrName>ppt_h</p:attrName>
                                        </p:attrNameLst>
                                      </p:cBhvr>
                                      <p:tavLst>
                                        <p:tav tm="0">
                                          <p:val>
                                            <p:fltVal val="0"/>
                                          </p:val>
                                        </p:tav>
                                        <p:tav tm="100000">
                                          <p:val>
                                            <p:strVal val="#ppt_h"/>
                                          </p:val>
                                        </p:tav>
                                      </p:tavLst>
                                    </p:anim>
                                    <p:animEffect transition="in" filter="fade">
                                      <p:cBhvr>
                                        <p:cTn id="99" dur="500"/>
                                        <p:tgtEl>
                                          <p:spTgt spid="109"/>
                                        </p:tgtEl>
                                      </p:cBhvr>
                                    </p:animEffect>
                                  </p:childTnLst>
                                </p:cTn>
                              </p:par>
                              <p:par>
                                <p:cTn id="100" presetID="53" presetClass="entr" presetSubtype="16" fill="hold" grpId="0" nodeType="withEffect">
                                  <p:stCondLst>
                                    <p:cond delay="3800"/>
                                  </p:stCondLst>
                                  <p:childTnLst>
                                    <p:set>
                                      <p:cBhvr>
                                        <p:cTn id="101" dur="1" fill="hold">
                                          <p:stCondLst>
                                            <p:cond delay="0"/>
                                          </p:stCondLst>
                                        </p:cTn>
                                        <p:tgtEl>
                                          <p:spTgt spid="110"/>
                                        </p:tgtEl>
                                        <p:attrNameLst>
                                          <p:attrName>style.visibility</p:attrName>
                                        </p:attrNameLst>
                                      </p:cBhvr>
                                      <p:to>
                                        <p:strVal val="visible"/>
                                      </p:to>
                                    </p:set>
                                    <p:anim calcmode="lin" valueType="num">
                                      <p:cBhvr>
                                        <p:cTn id="102" dur="500" fill="hold"/>
                                        <p:tgtEl>
                                          <p:spTgt spid="110"/>
                                        </p:tgtEl>
                                        <p:attrNameLst>
                                          <p:attrName>ppt_w</p:attrName>
                                        </p:attrNameLst>
                                      </p:cBhvr>
                                      <p:tavLst>
                                        <p:tav tm="0">
                                          <p:val>
                                            <p:fltVal val="0"/>
                                          </p:val>
                                        </p:tav>
                                        <p:tav tm="100000">
                                          <p:val>
                                            <p:strVal val="#ppt_w"/>
                                          </p:val>
                                        </p:tav>
                                      </p:tavLst>
                                    </p:anim>
                                    <p:anim calcmode="lin" valueType="num">
                                      <p:cBhvr>
                                        <p:cTn id="103" dur="500" fill="hold"/>
                                        <p:tgtEl>
                                          <p:spTgt spid="110"/>
                                        </p:tgtEl>
                                        <p:attrNameLst>
                                          <p:attrName>ppt_h</p:attrName>
                                        </p:attrNameLst>
                                      </p:cBhvr>
                                      <p:tavLst>
                                        <p:tav tm="0">
                                          <p:val>
                                            <p:fltVal val="0"/>
                                          </p:val>
                                        </p:tav>
                                        <p:tav tm="100000">
                                          <p:val>
                                            <p:strVal val="#ppt_h"/>
                                          </p:val>
                                        </p:tav>
                                      </p:tavLst>
                                    </p:anim>
                                    <p:animEffect transition="in" filter="fade">
                                      <p:cBhvr>
                                        <p:cTn id="104" dur="500"/>
                                        <p:tgtEl>
                                          <p:spTgt spid="110"/>
                                        </p:tgtEl>
                                      </p:cBhvr>
                                    </p:animEffect>
                                  </p:childTnLst>
                                </p:cTn>
                              </p:par>
                              <p:par>
                                <p:cTn id="105" presetID="53" presetClass="entr" presetSubtype="16" fill="hold" grpId="0" nodeType="withEffect">
                                  <p:stCondLst>
                                    <p:cond delay="4000"/>
                                  </p:stCondLst>
                                  <p:childTnLst>
                                    <p:set>
                                      <p:cBhvr>
                                        <p:cTn id="106" dur="1" fill="hold">
                                          <p:stCondLst>
                                            <p:cond delay="0"/>
                                          </p:stCondLst>
                                        </p:cTn>
                                        <p:tgtEl>
                                          <p:spTgt spid="111"/>
                                        </p:tgtEl>
                                        <p:attrNameLst>
                                          <p:attrName>style.visibility</p:attrName>
                                        </p:attrNameLst>
                                      </p:cBhvr>
                                      <p:to>
                                        <p:strVal val="visible"/>
                                      </p:to>
                                    </p:set>
                                    <p:anim calcmode="lin" valueType="num">
                                      <p:cBhvr>
                                        <p:cTn id="107" dur="500" fill="hold"/>
                                        <p:tgtEl>
                                          <p:spTgt spid="111"/>
                                        </p:tgtEl>
                                        <p:attrNameLst>
                                          <p:attrName>ppt_w</p:attrName>
                                        </p:attrNameLst>
                                      </p:cBhvr>
                                      <p:tavLst>
                                        <p:tav tm="0">
                                          <p:val>
                                            <p:fltVal val="0"/>
                                          </p:val>
                                        </p:tav>
                                        <p:tav tm="100000">
                                          <p:val>
                                            <p:strVal val="#ppt_w"/>
                                          </p:val>
                                        </p:tav>
                                      </p:tavLst>
                                    </p:anim>
                                    <p:anim calcmode="lin" valueType="num">
                                      <p:cBhvr>
                                        <p:cTn id="108" dur="500" fill="hold"/>
                                        <p:tgtEl>
                                          <p:spTgt spid="111"/>
                                        </p:tgtEl>
                                        <p:attrNameLst>
                                          <p:attrName>ppt_h</p:attrName>
                                        </p:attrNameLst>
                                      </p:cBhvr>
                                      <p:tavLst>
                                        <p:tav tm="0">
                                          <p:val>
                                            <p:fltVal val="0"/>
                                          </p:val>
                                        </p:tav>
                                        <p:tav tm="100000">
                                          <p:val>
                                            <p:strVal val="#ppt_h"/>
                                          </p:val>
                                        </p:tav>
                                      </p:tavLst>
                                    </p:anim>
                                    <p:animEffect transition="in" filter="fade">
                                      <p:cBhvr>
                                        <p:cTn id="109" dur="500"/>
                                        <p:tgtEl>
                                          <p:spTgt spid="111"/>
                                        </p:tgtEl>
                                      </p:cBhvr>
                                    </p:animEffect>
                                  </p:childTnLst>
                                </p:cTn>
                              </p:par>
                              <p:par>
                                <p:cTn id="110" presetID="53" presetClass="entr" presetSubtype="16" fill="hold" nodeType="withEffect">
                                  <p:stCondLst>
                                    <p:cond delay="4200"/>
                                  </p:stCondLst>
                                  <p:childTnLst>
                                    <p:set>
                                      <p:cBhvr>
                                        <p:cTn id="111" dur="1" fill="hold">
                                          <p:stCondLst>
                                            <p:cond delay="0"/>
                                          </p:stCondLst>
                                        </p:cTn>
                                        <p:tgtEl>
                                          <p:spTgt spid="90"/>
                                        </p:tgtEl>
                                        <p:attrNameLst>
                                          <p:attrName>style.visibility</p:attrName>
                                        </p:attrNameLst>
                                      </p:cBhvr>
                                      <p:to>
                                        <p:strVal val="visible"/>
                                      </p:to>
                                    </p:set>
                                    <p:anim calcmode="lin" valueType="num">
                                      <p:cBhvr>
                                        <p:cTn id="112" dur="500" fill="hold"/>
                                        <p:tgtEl>
                                          <p:spTgt spid="90"/>
                                        </p:tgtEl>
                                        <p:attrNameLst>
                                          <p:attrName>ppt_w</p:attrName>
                                        </p:attrNameLst>
                                      </p:cBhvr>
                                      <p:tavLst>
                                        <p:tav tm="0">
                                          <p:val>
                                            <p:fltVal val="0"/>
                                          </p:val>
                                        </p:tav>
                                        <p:tav tm="100000">
                                          <p:val>
                                            <p:strVal val="#ppt_w"/>
                                          </p:val>
                                        </p:tav>
                                      </p:tavLst>
                                    </p:anim>
                                    <p:anim calcmode="lin" valueType="num">
                                      <p:cBhvr>
                                        <p:cTn id="113" dur="500" fill="hold"/>
                                        <p:tgtEl>
                                          <p:spTgt spid="90"/>
                                        </p:tgtEl>
                                        <p:attrNameLst>
                                          <p:attrName>ppt_h</p:attrName>
                                        </p:attrNameLst>
                                      </p:cBhvr>
                                      <p:tavLst>
                                        <p:tav tm="0">
                                          <p:val>
                                            <p:fltVal val="0"/>
                                          </p:val>
                                        </p:tav>
                                        <p:tav tm="100000">
                                          <p:val>
                                            <p:strVal val="#ppt_h"/>
                                          </p:val>
                                        </p:tav>
                                      </p:tavLst>
                                    </p:anim>
                                    <p:animEffect transition="in" filter="fade">
                                      <p:cBhvr>
                                        <p:cTn id="114" dur="500"/>
                                        <p:tgtEl>
                                          <p:spTgt spid="90"/>
                                        </p:tgtEl>
                                      </p:cBhvr>
                                    </p:animEffect>
                                  </p:childTnLst>
                                </p:cTn>
                              </p:par>
                              <p:par>
                                <p:cTn id="115" presetID="2" presetClass="entr" presetSubtype="8" fill="hold" nodeType="withEffect">
                                  <p:stCondLst>
                                    <p:cond delay="4400"/>
                                  </p:stCondLst>
                                  <p:childTnLst>
                                    <p:set>
                                      <p:cBhvr>
                                        <p:cTn id="116" dur="1" fill="hold">
                                          <p:stCondLst>
                                            <p:cond delay="0"/>
                                          </p:stCondLst>
                                        </p:cTn>
                                        <p:tgtEl>
                                          <p:spTgt spid="93"/>
                                        </p:tgtEl>
                                        <p:attrNameLst>
                                          <p:attrName>style.visibility</p:attrName>
                                        </p:attrNameLst>
                                      </p:cBhvr>
                                      <p:to>
                                        <p:strVal val="visible"/>
                                      </p:to>
                                    </p:set>
                                    <p:anim calcmode="lin" valueType="num">
                                      <p:cBhvr additive="base">
                                        <p:cTn id="117" dur="500" fill="hold"/>
                                        <p:tgtEl>
                                          <p:spTgt spid="93"/>
                                        </p:tgtEl>
                                        <p:attrNameLst>
                                          <p:attrName>ppt_x</p:attrName>
                                        </p:attrNameLst>
                                      </p:cBhvr>
                                      <p:tavLst>
                                        <p:tav tm="0">
                                          <p:val>
                                            <p:strVal val="0-#ppt_w/2"/>
                                          </p:val>
                                        </p:tav>
                                        <p:tav tm="100000">
                                          <p:val>
                                            <p:strVal val="#ppt_x"/>
                                          </p:val>
                                        </p:tav>
                                      </p:tavLst>
                                    </p:anim>
                                    <p:anim calcmode="lin" valueType="num">
                                      <p:cBhvr additive="base">
                                        <p:cTn id="118" dur="500" fill="hold"/>
                                        <p:tgtEl>
                                          <p:spTgt spid="93"/>
                                        </p:tgtEl>
                                        <p:attrNameLst>
                                          <p:attrName>ppt_y</p:attrName>
                                        </p:attrNameLst>
                                      </p:cBhvr>
                                      <p:tavLst>
                                        <p:tav tm="0">
                                          <p:val>
                                            <p:strVal val="#ppt_y"/>
                                          </p:val>
                                        </p:tav>
                                        <p:tav tm="100000">
                                          <p:val>
                                            <p:strVal val="#ppt_y"/>
                                          </p:val>
                                        </p:tav>
                                      </p:tavLst>
                                    </p:anim>
                                  </p:childTnLst>
                                </p:cTn>
                              </p:par>
                              <p:par>
                                <p:cTn id="119" presetID="2" presetClass="entr" presetSubtype="8" fill="hold" nodeType="withEffect">
                                  <p:stCondLst>
                                    <p:cond delay="4600"/>
                                  </p:stCondLst>
                                  <p:childTnLst>
                                    <p:set>
                                      <p:cBhvr>
                                        <p:cTn id="120" dur="1" fill="hold">
                                          <p:stCondLst>
                                            <p:cond delay="0"/>
                                          </p:stCondLst>
                                        </p:cTn>
                                        <p:tgtEl>
                                          <p:spTgt spid="96"/>
                                        </p:tgtEl>
                                        <p:attrNameLst>
                                          <p:attrName>style.visibility</p:attrName>
                                        </p:attrNameLst>
                                      </p:cBhvr>
                                      <p:to>
                                        <p:strVal val="visible"/>
                                      </p:to>
                                    </p:set>
                                    <p:anim calcmode="lin" valueType="num">
                                      <p:cBhvr additive="base">
                                        <p:cTn id="121" dur="500" fill="hold"/>
                                        <p:tgtEl>
                                          <p:spTgt spid="96"/>
                                        </p:tgtEl>
                                        <p:attrNameLst>
                                          <p:attrName>ppt_x</p:attrName>
                                        </p:attrNameLst>
                                      </p:cBhvr>
                                      <p:tavLst>
                                        <p:tav tm="0">
                                          <p:val>
                                            <p:strVal val="0-#ppt_w/2"/>
                                          </p:val>
                                        </p:tav>
                                        <p:tav tm="100000">
                                          <p:val>
                                            <p:strVal val="#ppt_x"/>
                                          </p:val>
                                        </p:tav>
                                      </p:tavLst>
                                    </p:anim>
                                    <p:anim calcmode="lin" valueType="num">
                                      <p:cBhvr additive="base">
                                        <p:cTn id="122" dur="500" fill="hold"/>
                                        <p:tgtEl>
                                          <p:spTgt spid="96"/>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4800"/>
                                  </p:stCondLst>
                                  <p:childTnLst>
                                    <p:set>
                                      <p:cBhvr>
                                        <p:cTn id="124" dur="1" fill="hold">
                                          <p:stCondLst>
                                            <p:cond delay="0"/>
                                          </p:stCondLst>
                                        </p:cTn>
                                        <p:tgtEl>
                                          <p:spTgt spid="99"/>
                                        </p:tgtEl>
                                        <p:attrNameLst>
                                          <p:attrName>style.visibility</p:attrName>
                                        </p:attrNameLst>
                                      </p:cBhvr>
                                      <p:to>
                                        <p:strVal val="visible"/>
                                      </p:to>
                                    </p:set>
                                    <p:anim calcmode="lin" valueType="num">
                                      <p:cBhvr additive="base">
                                        <p:cTn id="125" dur="500" fill="hold"/>
                                        <p:tgtEl>
                                          <p:spTgt spid="99"/>
                                        </p:tgtEl>
                                        <p:attrNameLst>
                                          <p:attrName>ppt_x</p:attrName>
                                        </p:attrNameLst>
                                      </p:cBhvr>
                                      <p:tavLst>
                                        <p:tav tm="0">
                                          <p:val>
                                            <p:strVal val="1+#ppt_w/2"/>
                                          </p:val>
                                        </p:tav>
                                        <p:tav tm="100000">
                                          <p:val>
                                            <p:strVal val="#ppt_x"/>
                                          </p:val>
                                        </p:tav>
                                      </p:tavLst>
                                    </p:anim>
                                    <p:anim calcmode="lin" valueType="num">
                                      <p:cBhvr additive="base">
                                        <p:cTn id="126" dur="500" fill="hold"/>
                                        <p:tgtEl>
                                          <p:spTgt spid="99"/>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5000"/>
                                  </p:stCondLst>
                                  <p:childTnLst>
                                    <p:set>
                                      <p:cBhvr>
                                        <p:cTn id="128" dur="1" fill="hold">
                                          <p:stCondLst>
                                            <p:cond delay="0"/>
                                          </p:stCondLst>
                                        </p:cTn>
                                        <p:tgtEl>
                                          <p:spTgt spid="102"/>
                                        </p:tgtEl>
                                        <p:attrNameLst>
                                          <p:attrName>style.visibility</p:attrName>
                                        </p:attrNameLst>
                                      </p:cBhvr>
                                      <p:to>
                                        <p:strVal val="visible"/>
                                      </p:to>
                                    </p:set>
                                    <p:anim calcmode="lin" valueType="num">
                                      <p:cBhvr additive="base">
                                        <p:cTn id="129" dur="500" fill="hold"/>
                                        <p:tgtEl>
                                          <p:spTgt spid="102"/>
                                        </p:tgtEl>
                                        <p:attrNameLst>
                                          <p:attrName>ppt_x</p:attrName>
                                        </p:attrNameLst>
                                      </p:cBhvr>
                                      <p:tavLst>
                                        <p:tav tm="0">
                                          <p:val>
                                            <p:strVal val="1+#ppt_w/2"/>
                                          </p:val>
                                        </p:tav>
                                        <p:tav tm="100000">
                                          <p:val>
                                            <p:strVal val="#ppt_x"/>
                                          </p:val>
                                        </p:tav>
                                      </p:tavLst>
                                    </p:anim>
                                    <p:anim calcmode="lin" valueType="num">
                                      <p:cBhvr additive="base">
                                        <p:cTn id="130" dur="500" fill="hold"/>
                                        <p:tgtEl>
                                          <p:spTgt spid="102"/>
                                        </p:tgtEl>
                                        <p:attrNameLst>
                                          <p:attrName>ppt_y</p:attrName>
                                        </p:attrNameLst>
                                      </p:cBhvr>
                                      <p:tavLst>
                                        <p:tav tm="0">
                                          <p:val>
                                            <p:strVal val="#ppt_y"/>
                                          </p:val>
                                        </p:tav>
                                        <p:tav tm="100000">
                                          <p:val>
                                            <p:strVal val="#ppt_y"/>
                                          </p:val>
                                        </p:tav>
                                      </p:tavLst>
                                    </p:anim>
                                  </p:childTnLst>
                                </p:cTn>
                              </p:par>
                            </p:childTnLst>
                          </p:cTn>
                        </p:par>
                        <p:par>
                          <p:cTn id="131" fill="hold">
                            <p:stCondLst>
                              <p:cond delay="5500"/>
                            </p:stCondLst>
                            <p:childTnLst>
                              <p:par>
                                <p:cTn id="132" presetID="10" presetClass="entr" presetSubtype="0" fill="hold" grpId="0" nodeType="afterEffect">
                                  <p:stCondLst>
                                    <p:cond delay="0"/>
                                  </p:stCondLst>
                                  <p:childTnLst>
                                    <p:set>
                                      <p:cBhvr>
                                        <p:cTn id="133" dur="1" fill="hold">
                                          <p:stCondLst>
                                            <p:cond delay="0"/>
                                          </p:stCondLst>
                                        </p:cTn>
                                        <p:tgtEl>
                                          <p:spTgt spid="112"/>
                                        </p:tgtEl>
                                        <p:attrNameLst>
                                          <p:attrName>style.visibility</p:attrName>
                                        </p:attrNameLst>
                                      </p:cBhvr>
                                      <p:to>
                                        <p:strVal val="visible"/>
                                      </p:to>
                                    </p:set>
                                    <p:animEffect transition="in" filter="fade">
                                      <p:cBhvr>
                                        <p:cTn id="134" dur="7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84" grpId="0" animBg="1"/>
      <p:bldP spid="85" grpId="0" animBg="1"/>
      <p:bldP spid="86" grpId="0" animBg="1"/>
      <p:bldP spid="87" grpId="0" animBg="1"/>
      <p:bldP spid="88" grpId="0" animBg="1"/>
      <p:bldP spid="89" grpId="0" animBg="1"/>
      <p:bldP spid="105" grpId="0"/>
      <p:bldP spid="106" grpId="0"/>
      <p:bldP spid="107" grpId="0"/>
      <p:bldP spid="108" grpId="0"/>
      <p:bldP spid="109" grpId="0"/>
      <p:bldP spid="110" grpId="0"/>
      <p:bldP spid="111" grpId="0"/>
      <p:bldP spid="1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完成项目之一</a:t>
            </a:r>
          </a:p>
        </p:txBody>
      </p:sp>
      <p:grpSp>
        <p:nvGrpSpPr>
          <p:cNvPr id="83" name="淘宝网Chenying0907出品 82"/>
          <p:cNvGrpSpPr/>
          <p:nvPr/>
        </p:nvGrpSpPr>
        <p:grpSpPr>
          <a:xfrm>
            <a:off x="2052318" y="2622833"/>
            <a:ext cx="1223538" cy="368530"/>
            <a:chOff x="3838575" y="2712368"/>
            <a:chExt cx="1604974" cy="368530"/>
          </a:xfrm>
        </p:grpSpPr>
        <p:cxnSp>
          <p:nvCxnSpPr>
            <p:cNvPr id="84" name="淘宝网Chenying0907出品 83"/>
            <p:cNvCxnSpPr/>
            <p:nvPr/>
          </p:nvCxnSpPr>
          <p:spPr>
            <a:xfrm>
              <a:off x="3838575" y="2892218"/>
              <a:ext cx="593181" cy="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5" name="淘宝网Chenying0907出品 84"/>
            <p:cNvCxnSpPr/>
            <p:nvPr/>
          </p:nvCxnSpPr>
          <p:spPr>
            <a:xfrm>
              <a:off x="4952634" y="2911353"/>
              <a:ext cx="490915" cy="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6" name="淘宝网Chenying0907出品 85"/>
            <p:cNvCxnSpPr/>
            <p:nvPr/>
          </p:nvCxnSpPr>
          <p:spPr>
            <a:xfrm flipV="1">
              <a:off x="4405565" y="2712368"/>
              <a:ext cx="186017" cy="189461"/>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7" name="淘宝网Chenying0907出品 86"/>
            <p:cNvCxnSpPr/>
            <p:nvPr/>
          </p:nvCxnSpPr>
          <p:spPr>
            <a:xfrm flipV="1">
              <a:off x="4807526" y="2899283"/>
              <a:ext cx="171299" cy="17447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8" name="淘宝网Chenying0907出品 87"/>
            <p:cNvCxnSpPr/>
            <p:nvPr/>
          </p:nvCxnSpPr>
          <p:spPr>
            <a:xfrm flipH="1" flipV="1">
              <a:off x="4543202" y="2717130"/>
              <a:ext cx="316707" cy="363768"/>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9" name="淘宝网Chenying0907出品 88"/>
          <p:cNvGrpSpPr/>
          <p:nvPr/>
        </p:nvGrpSpPr>
        <p:grpSpPr>
          <a:xfrm>
            <a:off x="786046" y="2096091"/>
            <a:ext cx="1361423" cy="1364178"/>
            <a:chOff x="7146424" y="413387"/>
            <a:chExt cx="495231" cy="496232"/>
          </a:xfrm>
        </p:grpSpPr>
        <p:grpSp>
          <p:nvGrpSpPr>
            <p:cNvPr id="90" name="淘宝网Chenying0907出品 89"/>
            <p:cNvGrpSpPr/>
            <p:nvPr/>
          </p:nvGrpSpPr>
          <p:grpSpPr>
            <a:xfrm>
              <a:off x="7146424" y="413387"/>
              <a:ext cx="495231" cy="496232"/>
              <a:chOff x="1589601" y="810716"/>
              <a:chExt cx="2340699" cy="2345431"/>
            </a:xfrm>
          </p:grpSpPr>
          <p:grpSp>
            <p:nvGrpSpPr>
              <p:cNvPr id="92" name="淘宝网Chenying0907出品 79"/>
              <p:cNvGrpSpPr>
                <a:grpSpLocks/>
              </p:cNvGrpSpPr>
              <p:nvPr/>
            </p:nvGrpSpPr>
            <p:grpSpPr bwMode="auto">
              <a:xfrm>
                <a:off x="1589601" y="810716"/>
                <a:ext cx="2340699" cy="2345431"/>
                <a:chOff x="6379734" y="2488775"/>
                <a:chExt cx="2513017" cy="2513016"/>
              </a:xfrm>
            </p:grpSpPr>
            <p:sp>
              <p:nvSpPr>
                <p:cNvPr id="94" name="淘宝网Chenying0907出品 82"/>
                <p:cNvSpPr/>
                <p:nvPr/>
              </p:nvSpPr>
              <p:spPr>
                <a:xfrm rot="3738964">
                  <a:off x="6379735" y="2488774"/>
                  <a:ext cx="2513016" cy="251301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noFill/>
                <a:ln w="12700" cap="flat" cmpd="sng" algn="ctr">
                  <a:solidFill>
                    <a:schemeClr val="accent1"/>
                  </a:solid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ea typeface="宋体"/>
                  </a:endParaRPr>
                </a:p>
              </p:txBody>
            </p:sp>
            <p:sp>
              <p:nvSpPr>
                <p:cNvPr id="95" name="淘宝网Chenying0907出品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no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grpSp>
          <p:sp>
            <p:nvSpPr>
              <p:cNvPr id="93" name="淘宝网Chenying0907出品 80"/>
              <p:cNvSpPr/>
              <p:nvPr/>
            </p:nvSpPr>
            <p:spPr bwMode="auto">
              <a:xfrm>
                <a:off x="1932713" y="1141996"/>
                <a:ext cx="1691508" cy="1694937"/>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000" b="1" kern="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91" name="TextBox 90"/>
            <p:cNvSpPr txBox="1"/>
            <p:nvPr/>
          </p:nvSpPr>
          <p:spPr>
            <a:xfrm>
              <a:off x="7278067" y="571227"/>
              <a:ext cx="197790" cy="190326"/>
            </a:xfrm>
            <a:prstGeom prst="rect">
              <a:avLst/>
            </a:prstGeom>
            <a:noFill/>
          </p:spPr>
          <p:txBody>
            <a:bodyPr wrap="none" rtlCol="0">
              <a:spAutoFit/>
            </a:bodyPr>
            <a:lstStyle/>
            <a:p>
              <a:r>
                <a:rPr lang="zh-CN" altLang="en-US" dirty="0">
                  <a:solidFill>
                    <a:prstClr val="white"/>
                  </a:solidFill>
                  <a:latin typeface="微软雅黑" pitchFamily="34" charset="-122"/>
                </a:rPr>
                <a:t>标题</a:t>
              </a:r>
              <a:endParaRPr lang="en-US" altLang="zh-CN" dirty="0">
                <a:solidFill>
                  <a:prstClr val="white"/>
                </a:solidFill>
                <a:latin typeface="微软雅黑" pitchFamily="34" charset="-122"/>
              </a:endParaRPr>
            </a:p>
            <a:p>
              <a:r>
                <a:rPr lang="zh-CN" altLang="en-US" dirty="0">
                  <a:solidFill>
                    <a:prstClr val="white"/>
                  </a:solidFill>
                  <a:latin typeface="微软雅黑" pitchFamily="34" charset="-122"/>
                </a:rPr>
                <a:t>文字</a:t>
              </a:r>
              <a:endParaRPr lang="en-US" altLang="zh-CN" dirty="0">
                <a:solidFill>
                  <a:prstClr val="white"/>
                </a:solidFill>
                <a:latin typeface="微软雅黑" pitchFamily="34" charset="-122"/>
              </a:endParaRPr>
            </a:p>
          </p:txBody>
        </p:sp>
      </p:grpSp>
      <p:grpSp>
        <p:nvGrpSpPr>
          <p:cNvPr id="96" name="淘宝网Chenying0907出品 95"/>
          <p:cNvGrpSpPr/>
          <p:nvPr/>
        </p:nvGrpSpPr>
        <p:grpSpPr>
          <a:xfrm>
            <a:off x="3063135" y="1395759"/>
            <a:ext cx="2846358" cy="2852117"/>
            <a:chOff x="8244409" y="2516931"/>
            <a:chExt cx="2846358" cy="2852117"/>
          </a:xfrm>
        </p:grpSpPr>
        <p:sp>
          <p:nvSpPr>
            <p:cNvPr id="102" name="淘宝网Chenying0907出品 82"/>
            <p:cNvSpPr/>
            <p:nvPr/>
          </p:nvSpPr>
          <p:spPr bwMode="auto">
            <a:xfrm rot="3738964">
              <a:off x="8241529" y="2519811"/>
              <a:ext cx="2852117" cy="284635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8" name="TextBox 97"/>
            <p:cNvSpPr txBox="1"/>
            <p:nvPr/>
          </p:nvSpPr>
          <p:spPr>
            <a:xfrm>
              <a:off x="8892480" y="3869457"/>
              <a:ext cx="1561314" cy="615553"/>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solidFill>
                    <a:schemeClr val="bg1"/>
                  </a:solidFill>
                </a:rPr>
                <a:t>单击此处添加文本单击此处添加文本单击此处添加文本单击此处添加文本</a:t>
              </a:r>
              <a:endParaRPr lang="en-US" altLang="zh-CN" sz="1200" dirty="0">
                <a:solidFill>
                  <a:schemeClr val="bg1"/>
                </a:solidFill>
              </a:endParaRPr>
            </a:p>
            <a:p>
              <a:endParaRPr lang="en-US" altLang="zh-CN" sz="1200" dirty="0">
                <a:solidFill>
                  <a:schemeClr val="bg1"/>
                </a:solidFill>
              </a:endParaRPr>
            </a:p>
          </p:txBody>
        </p:sp>
        <p:sp>
          <p:nvSpPr>
            <p:cNvPr id="99" name="TextBox 98"/>
            <p:cNvSpPr txBox="1"/>
            <p:nvPr/>
          </p:nvSpPr>
          <p:spPr>
            <a:xfrm>
              <a:off x="8912040" y="3432151"/>
              <a:ext cx="1561314" cy="199222"/>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b="1" dirty="0">
                  <a:solidFill>
                    <a:schemeClr val="bg1"/>
                  </a:solidFill>
                </a:rPr>
                <a:t>标题文字</a:t>
              </a:r>
              <a:endParaRPr lang="en-US" altLang="zh-CN" b="1" dirty="0">
                <a:solidFill>
                  <a:schemeClr val="bg1"/>
                </a:solidFill>
              </a:endParaRPr>
            </a:p>
          </p:txBody>
        </p:sp>
      </p:grpSp>
      <p:sp>
        <p:nvSpPr>
          <p:cNvPr id="106" name="TextBox 105"/>
          <p:cNvSpPr txBox="1"/>
          <p:nvPr/>
        </p:nvSpPr>
        <p:spPr>
          <a:xfrm>
            <a:off x="6012160" y="1549802"/>
            <a:ext cx="2200588" cy="461665"/>
          </a:xfrm>
          <a:prstGeom prst="rect">
            <a:avLst/>
          </a:prstGeom>
          <a:noFill/>
        </p:spPr>
        <p:txBody>
          <a:bodyPr wrap="square" lIns="0" tIns="0" rIns="0" bIns="0" rtlCol="0">
            <a:spAutoFit/>
          </a:bodyPr>
          <a:lstStyle/>
          <a:p>
            <a:r>
              <a:rPr lang="zh-CN" altLang="en-US" sz="1000" dirty="0">
                <a:solidFill>
                  <a:schemeClr val="tx1">
                    <a:lumMod val="65000"/>
                    <a:lumOff val="35000"/>
                  </a:schemeClr>
                </a:solidFill>
                <a:latin typeface="微软雅黑"/>
              </a:rPr>
              <a:t>单击此处添加文本单击此处添加文本</a:t>
            </a:r>
            <a:endParaRPr lang="en-US" altLang="zh-CN" sz="1000" dirty="0">
              <a:solidFill>
                <a:schemeClr val="tx1">
                  <a:lumMod val="65000"/>
                  <a:lumOff val="35000"/>
                </a:schemeClr>
              </a:solidFill>
              <a:latin typeface="微软雅黑"/>
            </a:endParaRPr>
          </a:p>
          <a:p>
            <a:r>
              <a:rPr lang="zh-CN" altLang="en-US" sz="1000" dirty="0">
                <a:solidFill>
                  <a:schemeClr val="tx1">
                    <a:lumMod val="65000"/>
                    <a:lumOff val="35000"/>
                  </a:schemeClr>
                </a:solidFill>
                <a:latin typeface="微软雅黑"/>
              </a:rPr>
              <a:t>单击此处添加文本单击此处添加文本</a:t>
            </a:r>
            <a:endParaRPr lang="en-US" altLang="zh-CN" sz="1000" dirty="0">
              <a:solidFill>
                <a:schemeClr val="tx1">
                  <a:lumMod val="65000"/>
                  <a:lumOff val="35000"/>
                </a:schemeClr>
              </a:solidFill>
              <a:latin typeface="微软雅黑"/>
            </a:endParaRPr>
          </a:p>
          <a:p>
            <a:endParaRPr lang="en-US" altLang="zh-CN" sz="1000" dirty="0">
              <a:solidFill>
                <a:schemeClr val="tx1">
                  <a:lumMod val="65000"/>
                  <a:lumOff val="35000"/>
                </a:schemeClr>
              </a:solidFill>
              <a:latin typeface="微软雅黑"/>
            </a:endParaRPr>
          </a:p>
        </p:txBody>
      </p:sp>
      <p:sp>
        <p:nvSpPr>
          <p:cNvPr id="115" name="TextBox 114"/>
          <p:cNvSpPr txBox="1"/>
          <p:nvPr/>
        </p:nvSpPr>
        <p:spPr>
          <a:xfrm>
            <a:off x="6403860" y="2614141"/>
            <a:ext cx="2200588" cy="461665"/>
          </a:xfrm>
          <a:prstGeom prst="rect">
            <a:avLst/>
          </a:prstGeom>
          <a:noFill/>
        </p:spPr>
        <p:txBody>
          <a:bodyPr wrap="square" lIns="0" tIns="0" rIns="0" bIns="0" rtlCol="0">
            <a:spAutoFit/>
          </a:bodyPr>
          <a:lstStyle/>
          <a:p>
            <a:r>
              <a:rPr lang="zh-CN" altLang="en-US" sz="1000" dirty="0">
                <a:solidFill>
                  <a:schemeClr val="tx1">
                    <a:lumMod val="65000"/>
                    <a:lumOff val="35000"/>
                  </a:schemeClr>
                </a:solidFill>
                <a:latin typeface="微软雅黑"/>
              </a:rPr>
              <a:t>单击此处添加文本单击此处添加文本</a:t>
            </a:r>
            <a:endParaRPr lang="en-US" altLang="zh-CN" sz="1000" dirty="0">
              <a:solidFill>
                <a:schemeClr val="tx1">
                  <a:lumMod val="65000"/>
                  <a:lumOff val="35000"/>
                </a:schemeClr>
              </a:solidFill>
              <a:latin typeface="微软雅黑"/>
            </a:endParaRPr>
          </a:p>
          <a:p>
            <a:r>
              <a:rPr lang="zh-CN" altLang="en-US" sz="1000" dirty="0">
                <a:solidFill>
                  <a:schemeClr val="tx1">
                    <a:lumMod val="65000"/>
                    <a:lumOff val="35000"/>
                  </a:schemeClr>
                </a:solidFill>
                <a:latin typeface="微软雅黑"/>
              </a:rPr>
              <a:t>单击此处添加文本单击此处添加文本</a:t>
            </a:r>
            <a:endParaRPr lang="en-US" altLang="zh-CN" sz="1000" dirty="0">
              <a:solidFill>
                <a:schemeClr val="tx1">
                  <a:lumMod val="65000"/>
                  <a:lumOff val="35000"/>
                </a:schemeClr>
              </a:solidFill>
              <a:latin typeface="微软雅黑"/>
            </a:endParaRPr>
          </a:p>
          <a:p>
            <a:endParaRPr lang="en-US" altLang="zh-CN" sz="1000" dirty="0">
              <a:solidFill>
                <a:schemeClr val="tx1">
                  <a:lumMod val="65000"/>
                  <a:lumOff val="35000"/>
                </a:schemeClr>
              </a:solidFill>
              <a:latin typeface="微软雅黑"/>
            </a:endParaRPr>
          </a:p>
        </p:txBody>
      </p:sp>
      <p:sp>
        <p:nvSpPr>
          <p:cNvPr id="124" name="TextBox 123"/>
          <p:cNvSpPr txBox="1"/>
          <p:nvPr/>
        </p:nvSpPr>
        <p:spPr>
          <a:xfrm>
            <a:off x="6027051" y="3622253"/>
            <a:ext cx="2200588" cy="461665"/>
          </a:xfrm>
          <a:prstGeom prst="rect">
            <a:avLst/>
          </a:prstGeom>
          <a:noFill/>
        </p:spPr>
        <p:txBody>
          <a:bodyPr wrap="square" lIns="0" tIns="0" rIns="0" bIns="0" rtlCol="0">
            <a:spAutoFit/>
          </a:bodyPr>
          <a:lstStyle/>
          <a:p>
            <a:r>
              <a:rPr lang="zh-CN" altLang="en-US" sz="1000" dirty="0">
                <a:solidFill>
                  <a:schemeClr val="tx1">
                    <a:lumMod val="65000"/>
                    <a:lumOff val="35000"/>
                  </a:schemeClr>
                </a:solidFill>
                <a:latin typeface="微软雅黑"/>
              </a:rPr>
              <a:t>单击此处添加文本单击此处添加文本</a:t>
            </a:r>
            <a:endParaRPr lang="en-US" altLang="zh-CN" sz="1000" dirty="0">
              <a:solidFill>
                <a:schemeClr val="tx1">
                  <a:lumMod val="65000"/>
                  <a:lumOff val="35000"/>
                </a:schemeClr>
              </a:solidFill>
              <a:latin typeface="微软雅黑"/>
            </a:endParaRPr>
          </a:p>
          <a:p>
            <a:r>
              <a:rPr lang="zh-CN" altLang="en-US" sz="1000" dirty="0">
                <a:solidFill>
                  <a:schemeClr val="tx1">
                    <a:lumMod val="65000"/>
                    <a:lumOff val="35000"/>
                  </a:schemeClr>
                </a:solidFill>
                <a:latin typeface="微软雅黑"/>
              </a:rPr>
              <a:t>单击此处添加文本单击此处添加文本</a:t>
            </a:r>
            <a:endParaRPr lang="en-US" altLang="zh-CN" sz="1000" dirty="0">
              <a:solidFill>
                <a:schemeClr val="tx1">
                  <a:lumMod val="65000"/>
                  <a:lumOff val="35000"/>
                </a:schemeClr>
              </a:solidFill>
              <a:latin typeface="微软雅黑"/>
            </a:endParaRPr>
          </a:p>
          <a:p>
            <a:endParaRPr lang="en-US" altLang="zh-CN" sz="1000" dirty="0">
              <a:solidFill>
                <a:schemeClr val="tx1">
                  <a:lumMod val="65000"/>
                  <a:lumOff val="35000"/>
                </a:schemeClr>
              </a:solidFill>
              <a:latin typeface="微软雅黑"/>
            </a:endParaRPr>
          </a:p>
        </p:txBody>
      </p:sp>
      <p:sp>
        <p:nvSpPr>
          <p:cNvPr id="131" name="淘宝网Chenying0907出品 130"/>
          <p:cNvSpPr/>
          <p:nvPr/>
        </p:nvSpPr>
        <p:spPr>
          <a:xfrm>
            <a:off x="5192342" y="1436412"/>
            <a:ext cx="575046" cy="575055"/>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rPr>
              <a:t>1</a:t>
            </a:r>
            <a:endParaRPr lang="zh-CN" altLang="en-US" sz="3200" b="1" dirty="0">
              <a:solidFill>
                <a:schemeClr val="bg1"/>
              </a:solidFill>
            </a:endParaRPr>
          </a:p>
        </p:txBody>
      </p:sp>
      <p:sp>
        <p:nvSpPr>
          <p:cNvPr id="133" name="淘宝网Chenying0907出品 132"/>
          <p:cNvSpPr/>
          <p:nvPr/>
        </p:nvSpPr>
        <p:spPr>
          <a:xfrm>
            <a:off x="5612798" y="2500751"/>
            <a:ext cx="575046" cy="575055"/>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rPr>
              <a:t>2</a:t>
            </a:r>
            <a:endParaRPr lang="zh-CN" altLang="en-US" sz="3200" b="1" dirty="0">
              <a:solidFill>
                <a:schemeClr val="bg1"/>
              </a:solidFill>
            </a:endParaRPr>
          </a:p>
        </p:txBody>
      </p:sp>
      <p:sp>
        <p:nvSpPr>
          <p:cNvPr id="134" name="淘宝网Chenying0907出品 133"/>
          <p:cNvSpPr/>
          <p:nvPr/>
        </p:nvSpPr>
        <p:spPr>
          <a:xfrm>
            <a:off x="5192342" y="3508863"/>
            <a:ext cx="575046" cy="575055"/>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rPr>
              <a:t>3</a:t>
            </a:r>
            <a:endParaRPr lang="zh-CN" altLang="en-US" sz="3200" b="1" dirty="0">
              <a:solidFill>
                <a:schemeClr val="bg1"/>
              </a:solidFill>
            </a:endParaRPr>
          </a:p>
        </p:txBody>
      </p:sp>
      <p:sp>
        <p:nvSpPr>
          <p:cNvPr id="135" name="TextBox 134"/>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41666036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500" fill="hold"/>
                                            <p:tgtEl>
                                              <p:spTgt spid="89"/>
                                            </p:tgtEl>
                                            <p:attrNameLst>
                                              <p:attrName>ppt_x</p:attrName>
                                            </p:attrNameLst>
                                          </p:cBhvr>
                                          <p:tavLst>
                                            <p:tav tm="0">
                                              <p:val>
                                                <p:strVal val="#ppt_x"/>
                                              </p:val>
                                            </p:tav>
                                            <p:tav tm="100000">
                                              <p:val>
                                                <p:strVal val="#ppt_x"/>
                                              </p:val>
                                            </p:tav>
                                          </p:tavLst>
                                        </p:anim>
                                        <p:anim calcmode="lin" valueType="num">
                                          <p:cBhvr additive="base">
                                            <p:cTn id="8" dur="500" fill="hold"/>
                                            <p:tgtEl>
                                              <p:spTgt spid="8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wipe(left)">
                                          <p:cBhvr>
                                            <p:cTn id="12" dur="500"/>
                                            <p:tgtEl>
                                              <p:spTgt spid="8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6"/>
                                            </p:tgtEl>
                                            <p:attrNameLst>
                                              <p:attrName>style.visibility</p:attrName>
                                            </p:attrNameLst>
                                          </p:cBhvr>
                                          <p:to>
                                            <p:strVal val="visible"/>
                                          </p:to>
                                        </p:set>
                                        <p:anim calcmode="lin" valueType="num">
                                          <p:cBhvr>
                                            <p:cTn id="17" dur="500" fill="hold"/>
                                            <p:tgtEl>
                                              <p:spTgt spid="96"/>
                                            </p:tgtEl>
                                            <p:attrNameLst>
                                              <p:attrName>ppt_w</p:attrName>
                                            </p:attrNameLst>
                                          </p:cBhvr>
                                          <p:tavLst>
                                            <p:tav tm="0">
                                              <p:val>
                                                <p:fltVal val="0"/>
                                              </p:val>
                                            </p:tav>
                                            <p:tav tm="100000">
                                              <p:val>
                                                <p:strVal val="#ppt_w"/>
                                              </p:val>
                                            </p:tav>
                                          </p:tavLst>
                                        </p:anim>
                                        <p:anim calcmode="lin" valueType="num">
                                          <p:cBhvr>
                                            <p:cTn id="18" dur="500" fill="hold"/>
                                            <p:tgtEl>
                                              <p:spTgt spid="96"/>
                                            </p:tgtEl>
                                            <p:attrNameLst>
                                              <p:attrName>ppt_h</p:attrName>
                                            </p:attrNameLst>
                                          </p:cBhvr>
                                          <p:tavLst>
                                            <p:tav tm="0">
                                              <p:val>
                                                <p:fltVal val="0"/>
                                              </p:val>
                                            </p:tav>
                                            <p:tav tm="100000">
                                              <p:val>
                                                <p:strVal val="#ppt_h"/>
                                              </p:val>
                                            </p:tav>
                                          </p:tavLst>
                                        </p:anim>
                                        <p:animEffect transition="in" filter="fade">
                                          <p:cBhvr>
                                            <p:cTn id="19" dur="500"/>
                                            <p:tgtEl>
                                              <p:spTgt spid="96"/>
                                            </p:tgtEl>
                                          </p:cBhvr>
                                        </p:animEffect>
                                      </p:childTnLst>
                                    </p:cTn>
                                  </p:par>
                                </p:childTnLst>
                              </p:cTn>
                            </p:par>
                            <p:par>
                              <p:cTn id="20" fill="hold">
                                <p:stCondLst>
                                  <p:cond delay="500"/>
                                </p:stCondLst>
                                <p:childTnLst>
                                  <p:par>
                                    <p:cTn id="21" presetID="2" presetClass="entr" presetSubtype="4" fill="hold" grpId="0" nodeType="afterEffect" p14:presetBounceEnd="44000">
                                      <p:stCondLst>
                                        <p:cond delay="0"/>
                                      </p:stCondLst>
                                      <p:childTnLst>
                                        <p:set>
                                          <p:cBhvr>
                                            <p:cTn id="22" dur="1" fill="hold">
                                              <p:stCondLst>
                                                <p:cond delay="0"/>
                                              </p:stCondLst>
                                            </p:cTn>
                                            <p:tgtEl>
                                              <p:spTgt spid="131"/>
                                            </p:tgtEl>
                                            <p:attrNameLst>
                                              <p:attrName>style.visibility</p:attrName>
                                            </p:attrNameLst>
                                          </p:cBhvr>
                                          <p:to>
                                            <p:strVal val="visible"/>
                                          </p:to>
                                        </p:set>
                                        <p:anim calcmode="lin" valueType="num" p14:bounceEnd="44000">
                                          <p:cBhvr additive="base">
                                            <p:cTn id="23" dur="500" fill="hold"/>
                                            <p:tgtEl>
                                              <p:spTgt spid="131"/>
                                            </p:tgtEl>
                                            <p:attrNameLst>
                                              <p:attrName>ppt_x</p:attrName>
                                            </p:attrNameLst>
                                          </p:cBhvr>
                                          <p:tavLst>
                                            <p:tav tm="0">
                                              <p:val>
                                                <p:strVal val="#ppt_x"/>
                                              </p:val>
                                            </p:tav>
                                            <p:tav tm="100000">
                                              <p:val>
                                                <p:strVal val="#ppt_x"/>
                                              </p:val>
                                            </p:tav>
                                          </p:tavLst>
                                        </p:anim>
                                        <p:anim calcmode="lin" valueType="num" p14:bounceEnd="44000">
                                          <p:cBhvr additive="base">
                                            <p:cTn id="24" dur="500" fill="hold"/>
                                            <p:tgtEl>
                                              <p:spTgt spid="13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44000">
                                      <p:stCondLst>
                                        <p:cond delay="200"/>
                                      </p:stCondLst>
                                      <p:childTnLst>
                                        <p:set>
                                          <p:cBhvr>
                                            <p:cTn id="26" dur="1" fill="hold">
                                              <p:stCondLst>
                                                <p:cond delay="0"/>
                                              </p:stCondLst>
                                            </p:cTn>
                                            <p:tgtEl>
                                              <p:spTgt spid="133"/>
                                            </p:tgtEl>
                                            <p:attrNameLst>
                                              <p:attrName>style.visibility</p:attrName>
                                            </p:attrNameLst>
                                          </p:cBhvr>
                                          <p:to>
                                            <p:strVal val="visible"/>
                                          </p:to>
                                        </p:set>
                                        <p:anim calcmode="lin" valueType="num" p14:bounceEnd="44000">
                                          <p:cBhvr additive="base">
                                            <p:cTn id="27" dur="500" fill="hold"/>
                                            <p:tgtEl>
                                              <p:spTgt spid="133"/>
                                            </p:tgtEl>
                                            <p:attrNameLst>
                                              <p:attrName>ppt_x</p:attrName>
                                            </p:attrNameLst>
                                          </p:cBhvr>
                                          <p:tavLst>
                                            <p:tav tm="0">
                                              <p:val>
                                                <p:strVal val="#ppt_x"/>
                                              </p:val>
                                            </p:tav>
                                            <p:tav tm="100000">
                                              <p:val>
                                                <p:strVal val="#ppt_x"/>
                                              </p:val>
                                            </p:tav>
                                          </p:tavLst>
                                        </p:anim>
                                        <p:anim calcmode="lin" valueType="num" p14:bounceEnd="44000">
                                          <p:cBhvr additive="base">
                                            <p:cTn id="28" dur="500" fill="hold"/>
                                            <p:tgtEl>
                                              <p:spTgt spid="1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44000">
                                      <p:stCondLst>
                                        <p:cond delay="300"/>
                                      </p:stCondLst>
                                      <p:childTnLst>
                                        <p:set>
                                          <p:cBhvr>
                                            <p:cTn id="30" dur="1" fill="hold">
                                              <p:stCondLst>
                                                <p:cond delay="0"/>
                                              </p:stCondLst>
                                            </p:cTn>
                                            <p:tgtEl>
                                              <p:spTgt spid="134"/>
                                            </p:tgtEl>
                                            <p:attrNameLst>
                                              <p:attrName>style.visibility</p:attrName>
                                            </p:attrNameLst>
                                          </p:cBhvr>
                                          <p:to>
                                            <p:strVal val="visible"/>
                                          </p:to>
                                        </p:set>
                                        <p:anim calcmode="lin" valueType="num" p14:bounceEnd="44000">
                                          <p:cBhvr additive="base">
                                            <p:cTn id="31" dur="500" fill="hold"/>
                                            <p:tgtEl>
                                              <p:spTgt spid="134"/>
                                            </p:tgtEl>
                                            <p:attrNameLst>
                                              <p:attrName>ppt_x</p:attrName>
                                            </p:attrNameLst>
                                          </p:cBhvr>
                                          <p:tavLst>
                                            <p:tav tm="0">
                                              <p:val>
                                                <p:strVal val="#ppt_x"/>
                                              </p:val>
                                            </p:tav>
                                            <p:tav tm="100000">
                                              <p:val>
                                                <p:strVal val="#ppt_x"/>
                                              </p:val>
                                            </p:tav>
                                          </p:tavLst>
                                        </p:anim>
                                        <p:anim calcmode="lin" valueType="num" p14:bounceEnd="44000">
                                          <p:cBhvr additive="base">
                                            <p:cTn id="32" dur="500" fill="hold"/>
                                            <p:tgtEl>
                                              <p:spTgt spid="134"/>
                                            </p:tgtEl>
                                            <p:attrNameLst>
                                              <p:attrName>ppt_y</p:attrName>
                                            </p:attrNameLst>
                                          </p:cBhvr>
                                          <p:tavLst>
                                            <p:tav tm="0">
                                              <p:val>
                                                <p:strVal val="1+#ppt_h/2"/>
                                              </p:val>
                                            </p:tav>
                                            <p:tav tm="100000">
                                              <p:val>
                                                <p:strVal val="#ppt_y"/>
                                              </p:val>
                                            </p:tav>
                                          </p:tavLst>
                                        </p:anim>
                                      </p:childTnLst>
                                    </p:cTn>
                                  </p:par>
                                </p:childTnLst>
                              </p:cTn>
                            </p:par>
                            <p:par>
                              <p:cTn id="33" fill="hold">
                                <p:stCondLst>
                                  <p:cond delay="1300"/>
                                </p:stCondLst>
                                <p:childTnLst>
                                  <p:par>
                                    <p:cTn id="34" presetID="2" presetClass="entr" presetSubtype="2" fill="hold" grpId="0" nodeType="afterEffect">
                                      <p:stCondLst>
                                        <p:cond delay="0"/>
                                      </p:stCondLst>
                                      <p:childTnLst>
                                        <p:set>
                                          <p:cBhvr>
                                            <p:cTn id="35" dur="1" fill="hold">
                                              <p:stCondLst>
                                                <p:cond delay="0"/>
                                              </p:stCondLst>
                                            </p:cTn>
                                            <p:tgtEl>
                                              <p:spTgt spid="106"/>
                                            </p:tgtEl>
                                            <p:attrNameLst>
                                              <p:attrName>style.visibility</p:attrName>
                                            </p:attrNameLst>
                                          </p:cBhvr>
                                          <p:to>
                                            <p:strVal val="visible"/>
                                          </p:to>
                                        </p:set>
                                        <p:anim calcmode="lin" valueType="num">
                                          <p:cBhvr additive="base">
                                            <p:cTn id="36" dur="500" fill="hold"/>
                                            <p:tgtEl>
                                              <p:spTgt spid="106"/>
                                            </p:tgtEl>
                                            <p:attrNameLst>
                                              <p:attrName>ppt_x</p:attrName>
                                            </p:attrNameLst>
                                          </p:cBhvr>
                                          <p:tavLst>
                                            <p:tav tm="0">
                                              <p:val>
                                                <p:strVal val="1+#ppt_w/2"/>
                                              </p:val>
                                            </p:tav>
                                            <p:tav tm="100000">
                                              <p:val>
                                                <p:strVal val="#ppt_x"/>
                                              </p:val>
                                            </p:tav>
                                          </p:tavLst>
                                        </p:anim>
                                        <p:anim calcmode="lin" valueType="num">
                                          <p:cBhvr additive="base">
                                            <p:cTn id="37" dur="500" fill="hold"/>
                                            <p:tgtEl>
                                              <p:spTgt spid="106"/>
                                            </p:tgtEl>
                                            <p:attrNameLst>
                                              <p:attrName>ppt_y</p:attrName>
                                            </p:attrNameLst>
                                          </p:cBhvr>
                                          <p:tavLst>
                                            <p:tav tm="0">
                                              <p:val>
                                                <p:strVal val="#ppt_y"/>
                                              </p:val>
                                            </p:tav>
                                            <p:tav tm="100000">
                                              <p:val>
                                                <p:strVal val="#ppt_y"/>
                                              </p:val>
                                            </p:tav>
                                          </p:tavLst>
                                        </p:anim>
                                      </p:childTnLst>
                                    </p:cTn>
                                  </p:par>
                                </p:childTnLst>
                              </p:cTn>
                            </p:par>
                            <p:par>
                              <p:cTn id="38" fill="hold">
                                <p:stCondLst>
                                  <p:cond delay="1800"/>
                                </p:stCondLst>
                                <p:childTnLst>
                                  <p:par>
                                    <p:cTn id="39" presetID="2" presetClass="entr" presetSubtype="2" fill="hold" grpId="0" nodeType="afterEffect">
                                      <p:stCondLst>
                                        <p:cond delay="0"/>
                                      </p:stCondLst>
                                      <p:childTnLst>
                                        <p:set>
                                          <p:cBhvr>
                                            <p:cTn id="40" dur="1" fill="hold">
                                              <p:stCondLst>
                                                <p:cond delay="0"/>
                                              </p:stCondLst>
                                            </p:cTn>
                                            <p:tgtEl>
                                              <p:spTgt spid="115"/>
                                            </p:tgtEl>
                                            <p:attrNameLst>
                                              <p:attrName>style.visibility</p:attrName>
                                            </p:attrNameLst>
                                          </p:cBhvr>
                                          <p:to>
                                            <p:strVal val="visible"/>
                                          </p:to>
                                        </p:set>
                                        <p:anim calcmode="lin" valueType="num">
                                          <p:cBhvr additive="base">
                                            <p:cTn id="41" dur="500" fill="hold"/>
                                            <p:tgtEl>
                                              <p:spTgt spid="115"/>
                                            </p:tgtEl>
                                            <p:attrNameLst>
                                              <p:attrName>ppt_x</p:attrName>
                                            </p:attrNameLst>
                                          </p:cBhvr>
                                          <p:tavLst>
                                            <p:tav tm="0">
                                              <p:val>
                                                <p:strVal val="1+#ppt_w/2"/>
                                              </p:val>
                                            </p:tav>
                                            <p:tav tm="100000">
                                              <p:val>
                                                <p:strVal val="#ppt_x"/>
                                              </p:val>
                                            </p:tav>
                                          </p:tavLst>
                                        </p:anim>
                                        <p:anim calcmode="lin" valueType="num">
                                          <p:cBhvr additive="base">
                                            <p:cTn id="42" dur="500" fill="hold"/>
                                            <p:tgtEl>
                                              <p:spTgt spid="115"/>
                                            </p:tgtEl>
                                            <p:attrNameLst>
                                              <p:attrName>ppt_y</p:attrName>
                                            </p:attrNameLst>
                                          </p:cBhvr>
                                          <p:tavLst>
                                            <p:tav tm="0">
                                              <p:val>
                                                <p:strVal val="#ppt_y"/>
                                              </p:val>
                                            </p:tav>
                                            <p:tav tm="100000">
                                              <p:val>
                                                <p:strVal val="#ppt_y"/>
                                              </p:val>
                                            </p:tav>
                                          </p:tavLst>
                                        </p:anim>
                                      </p:childTnLst>
                                    </p:cTn>
                                  </p:par>
                                </p:childTnLst>
                              </p:cTn>
                            </p:par>
                            <p:par>
                              <p:cTn id="43" fill="hold">
                                <p:stCondLst>
                                  <p:cond delay="2300"/>
                                </p:stCondLst>
                                <p:childTnLst>
                                  <p:par>
                                    <p:cTn id="44" presetID="2" presetClass="entr" presetSubtype="2" fill="hold" grpId="0" nodeType="afterEffect">
                                      <p:stCondLst>
                                        <p:cond delay="0"/>
                                      </p:stCondLst>
                                      <p:childTnLst>
                                        <p:set>
                                          <p:cBhvr>
                                            <p:cTn id="45" dur="1" fill="hold">
                                              <p:stCondLst>
                                                <p:cond delay="0"/>
                                              </p:stCondLst>
                                            </p:cTn>
                                            <p:tgtEl>
                                              <p:spTgt spid="124"/>
                                            </p:tgtEl>
                                            <p:attrNameLst>
                                              <p:attrName>style.visibility</p:attrName>
                                            </p:attrNameLst>
                                          </p:cBhvr>
                                          <p:to>
                                            <p:strVal val="visible"/>
                                          </p:to>
                                        </p:set>
                                        <p:anim calcmode="lin" valueType="num">
                                          <p:cBhvr additive="base">
                                            <p:cTn id="46" dur="500" fill="hold"/>
                                            <p:tgtEl>
                                              <p:spTgt spid="124"/>
                                            </p:tgtEl>
                                            <p:attrNameLst>
                                              <p:attrName>ppt_x</p:attrName>
                                            </p:attrNameLst>
                                          </p:cBhvr>
                                          <p:tavLst>
                                            <p:tav tm="0">
                                              <p:val>
                                                <p:strVal val="1+#ppt_w/2"/>
                                              </p:val>
                                            </p:tav>
                                            <p:tav tm="100000">
                                              <p:val>
                                                <p:strVal val="#ppt_x"/>
                                              </p:val>
                                            </p:tav>
                                          </p:tavLst>
                                        </p:anim>
                                        <p:anim calcmode="lin" valueType="num">
                                          <p:cBhvr additive="base">
                                            <p:cTn id="47" dur="500" fill="hold"/>
                                            <p:tgtEl>
                                              <p:spTgt spid="124"/>
                                            </p:tgtEl>
                                            <p:attrNameLst>
                                              <p:attrName>ppt_y</p:attrName>
                                            </p:attrNameLst>
                                          </p:cBhvr>
                                          <p:tavLst>
                                            <p:tav tm="0">
                                              <p:val>
                                                <p:strVal val="#ppt_y"/>
                                              </p:val>
                                            </p:tav>
                                            <p:tav tm="100000">
                                              <p:val>
                                                <p:strVal val="#ppt_y"/>
                                              </p:val>
                                            </p:tav>
                                          </p:tavLst>
                                        </p:anim>
                                      </p:childTnLst>
                                    </p:cTn>
                                  </p:par>
                                </p:childTnLst>
                              </p:cTn>
                            </p:par>
                            <p:par>
                              <p:cTn id="48" fill="hold">
                                <p:stCondLst>
                                  <p:cond delay="2800"/>
                                </p:stCondLst>
                                <p:childTnLst>
                                  <p:par>
                                    <p:cTn id="49" presetID="10" presetClass="entr" presetSubtype="0" fill="hold" grpId="0" nodeType="afterEffect">
                                      <p:stCondLst>
                                        <p:cond delay="0"/>
                                      </p:stCondLst>
                                      <p:childTnLst>
                                        <p:set>
                                          <p:cBhvr>
                                            <p:cTn id="50" dur="1" fill="hold">
                                              <p:stCondLst>
                                                <p:cond delay="0"/>
                                              </p:stCondLst>
                                            </p:cTn>
                                            <p:tgtEl>
                                              <p:spTgt spid="135"/>
                                            </p:tgtEl>
                                            <p:attrNameLst>
                                              <p:attrName>style.visibility</p:attrName>
                                            </p:attrNameLst>
                                          </p:cBhvr>
                                          <p:to>
                                            <p:strVal val="visible"/>
                                          </p:to>
                                        </p:set>
                                        <p:animEffect transition="in" filter="fade">
                                          <p:cBhvr>
                                            <p:cTn id="51" dur="7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15" grpId="0"/>
          <p:bldP spid="124" grpId="0"/>
          <p:bldP spid="131" grpId="0" animBg="1"/>
          <p:bldP spid="133" grpId="0" animBg="1"/>
          <p:bldP spid="134" grpId="0" animBg="1"/>
          <p:bldP spid="13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500" fill="hold"/>
                                            <p:tgtEl>
                                              <p:spTgt spid="89"/>
                                            </p:tgtEl>
                                            <p:attrNameLst>
                                              <p:attrName>ppt_x</p:attrName>
                                            </p:attrNameLst>
                                          </p:cBhvr>
                                          <p:tavLst>
                                            <p:tav tm="0">
                                              <p:val>
                                                <p:strVal val="#ppt_x"/>
                                              </p:val>
                                            </p:tav>
                                            <p:tav tm="100000">
                                              <p:val>
                                                <p:strVal val="#ppt_x"/>
                                              </p:val>
                                            </p:tav>
                                          </p:tavLst>
                                        </p:anim>
                                        <p:anim calcmode="lin" valueType="num">
                                          <p:cBhvr additive="base">
                                            <p:cTn id="8" dur="500" fill="hold"/>
                                            <p:tgtEl>
                                              <p:spTgt spid="8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wipe(left)">
                                          <p:cBhvr>
                                            <p:cTn id="12" dur="500"/>
                                            <p:tgtEl>
                                              <p:spTgt spid="8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6"/>
                                            </p:tgtEl>
                                            <p:attrNameLst>
                                              <p:attrName>style.visibility</p:attrName>
                                            </p:attrNameLst>
                                          </p:cBhvr>
                                          <p:to>
                                            <p:strVal val="visible"/>
                                          </p:to>
                                        </p:set>
                                        <p:anim calcmode="lin" valueType="num">
                                          <p:cBhvr>
                                            <p:cTn id="17" dur="500" fill="hold"/>
                                            <p:tgtEl>
                                              <p:spTgt spid="96"/>
                                            </p:tgtEl>
                                            <p:attrNameLst>
                                              <p:attrName>ppt_w</p:attrName>
                                            </p:attrNameLst>
                                          </p:cBhvr>
                                          <p:tavLst>
                                            <p:tav tm="0">
                                              <p:val>
                                                <p:fltVal val="0"/>
                                              </p:val>
                                            </p:tav>
                                            <p:tav tm="100000">
                                              <p:val>
                                                <p:strVal val="#ppt_w"/>
                                              </p:val>
                                            </p:tav>
                                          </p:tavLst>
                                        </p:anim>
                                        <p:anim calcmode="lin" valueType="num">
                                          <p:cBhvr>
                                            <p:cTn id="18" dur="500" fill="hold"/>
                                            <p:tgtEl>
                                              <p:spTgt spid="96"/>
                                            </p:tgtEl>
                                            <p:attrNameLst>
                                              <p:attrName>ppt_h</p:attrName>
                                            </p:attrNameLst>
                                          </p:cBhvr>
                                          <p:tavLst>
                                            <p:tav tm="0">
                                              <p:val>
                                                <p:fltVal val="0"/>
                                              </p:val>
                                            </p:tav>
                                            <p:tav tm="100000">
                                              <p:val>
                                                <p:strVal val="#ppt_h"/>
                                              </p:val>
                                            </p:tav>
                                          </p:tavLst>
                                        </p:anim>
                                        <p:animEffect transition="in" filter="fade">
                                          <p:cBhvr>
                                            <p:cTn id="19" dur="500"/>
                                            <p:tgtEl>
                                              <p:spTgt spid="96"/>
                                            </p:tgtEl>
                                          </p:cBhvr>
                                        </p:animEffect>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131"/>
                                            </p:tgtEl>
                                            <p:attrNameLst>
                                              <p:attrName>style.visibility</p:attrName>
                                            </p:attrNameLst>
                                          </p:cBhvr>
                                          <p:to>
                                            <p:strVal val="visible"/>
                                          </p:to>
                                        </p:set>
                                        <p:anim calcmode="lin" valueType="num">
                                          <p:cBhvr additive="base">
                                            <p:cTn id="23" dur="500" fill="hold"/>
                                            <p:tgtEl>
                                              <p:spTgt spid="131"/>
                                            </p:tgtEl>
                                            <p:attrNameLst>
                                              <p:attrName>ppt_x</p:attrName>
                                            </p:attrNameLst>
                                          </p:cBhvr>
                                          <p:tavLst>
                                            <p:tav tm="0">
                                              <p:val>
                                                <p:strVal val="#ppt_x"/>
                                              </p:val>
                                            </p:tav>
                                            <p:tav tm="100000">
                                              <p:val>
                                                <p:strVal val="#ppt_x"/>
                                              </p:val>
                                            </p:tav>
                                          </p:tavLst>
                                        </p:anim>
                                        <p:anim calcmode="lin" valueType="num">
                                          <p:cBhvr additive="base">
                                            <p:cTn id="24" dur="500" fill="hold"/>
                                            <p:tgtEl>
                                              <p:spTgt spid="13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133"/>
                                            </p:tgtEl>
                                            <p:attrNameLst>
                                              <p:attrName>style.visibility</p:attrName>
                                            </p:attrNameLst>
                                          </p:cBhvr>
                                          <p:to>
                                            <p:strVal val="visible"/>
                                          </p:to>
                                        </p:set>
                                        <p:anim calcmode="lin" valueType="num">
                                          <p:cBhvr additive="base">
                                            <p:cTn id="27" dur="500" fill="hold"/>
                                            <p:tgtEl>
                                              <p:spTgt spid="133"/>
                                            </p:tgtEl>
                                            <p:attrNameLst>
                                              <p:attrName>ppt_x</p:attrName>
                                            </p:attrNameLst>
                                          </p:cBhvr>
                                          <p:tavLst>
                                            <p:tav tm="0">
                                              <p:val>
                                                <p:strVal val="#ppt_x"/>
                                              </p:val>
                                            </p:tav>
                                            <p:tav tm="100000">
                                              <p:val>
                                                <p:strVal val="#ppt_x"/>
                                              </p:val>
                                            </p:tav>
                                          </p:tavLst>
                                        </p:anim>
                                        <p:anim calcmode="lin" valueType="num">
                                          <p:cBhvr additive="base">
                                            <p:cTn id="28" dur="500" fill="hold"/>
                                            <p:tgtEl>
                                              <p:spTgt spid="1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00"/>
                                      </p:stCondLst>
                                      <p:childTnLst>
                                        <p:set>
                                          <p:cBhvr>
                                            <p:cTn id="30" dur="1" fill="hold">
                                              <p:stCondLst>
                                                <p:cond delay="0"/>
                                              </p:stCondLst>
                                            </p:cTn>
                                            <p:tgtEl>
                                              <p:spTgt spid="134"/>
                                            </p:tgtEl>
                                            <p:attrNameLst>
                                              <p:attrName>style.visibility</p:attrName>
                                            </p:attrNameLst>
                                          </p:cBhvr>
                                          <p:to>
                                            <p:strVal val="visible"/>
                                          </p:to>
                                        </p:set>
                                        <p:anim calcmode="lin" valueType="num">
                                          <p:cBhvr additive="base">
                                            <p:cTn id="31" dur="500" fill="hold"/>
                                            <p:tgtEl>
                                              <p:spTgt spid="134"/>
                                            </p:tgtEl>
                                            <p:attrNameLst>
                                              <p:attrName>ppt_x</p:attrName>
                                            </p:attrNameLst>
                                          </p:cBhvr>
                                          <p:tavLst>
                                            <p:tav tm="0">
                                              <p:val>
                                                <p:strVal val="#ppt_x"/>
                                              </p:val>
                                            </p:tav>
                                            <p:tav tm="100000">
                                              <p:val>
                                                <p:strVal val="#ppt_x"/>
                                              </p:val>
                                            </p:tav>
                                          </p:tavLst>
                                        </p:anim>
                                        <p:anim calcmode="lin" valueType="num">
                                          <p:cBhvr additive="base">
                                            <p:cTn id="32" dur="500" fill="hold"/>
                                            <p:tgtEl>
                                              <p:spTgt spid="134"/>
                                            </p:tgtEl>
                                            <p:attrNameLst>
                                              <p:attrName>ppt_y</p:attrName>
                                            </p:attrNameLst>
                                          </p:cBhvr>
                                          <p:tavLst>
                                            <p:tav tm="0">
                                              <p:val>
                                                <p:strVal val="1+#ppt_h/2"/>
                                              </p:val>
                                            </p:tav>
                                            <p:tav tm="100000">
                                              <p:val>
                                                <p:strVal val="#ppt_y"/>
                                              </p:val>
                                            </p:tav>
                                          </p:tavLst>
                                        </p:anim>
                                      </p:childTnLst>
                                    </p:cTn>
                                  </p:par>
                                </p:childTnLst>
                              </p:cTn>
                            </p:par>
                            <p:par>
                              <p:cTn id="33" fill="hold">
                                <p:stCondLst>
                                  <p:cond delay="1300"/>
                                </p:stCondLst>
                                <p:childTnLst>
                                  <p:par>
                                    <p:cTn id="34" presetID="2" presetClass="entr" presetSubtype="2" fill="hold" grpId="0" nodeType="afterEffect">
                                      <p:stCondLst>
                                        <p:cond delay="0"/>
                                      </p:stCondLst>
                                      <p:childTnLst>
                                        <p:set>
                                          <p:cBhvr>
                                            <p:cTn id="35" dur="1" fill="hold">
                                              <p:stCondLst>
                                                <p:cond delay="0"/>
                                              </p:stCondLst>
                                            </p:cTn>
                                            <p:tgtEl>
                                              <p:spTgt spid="106"/>
                                            </p:tgtEl>
                                            <p:attrNameLst>
                                              <p:attrName>style.visibility</p:attrName>
                                            </p:attrNameLst>
                                          </p:cBhvr>
                                          <p:to>
                                            <p:strVal val="visible"/>
                                          </p:to>
                                        </p:set>
                                        <p:anim calcmode="lin" valueType="num">
                                          <p:cBhvr additive="base">
                                            <p:cTn id="36" dur="500" fill="hold"/>
                                            <p:tgtEl>
                                              <p:spTgt spid="106"/>
                                            </p:tgtEl>
                                            <p:attrNameLst>
                                              <p:attrName>ppt_x</p:attrName>
                                            </p:attrNameLst>
                                          </p:cBhvr>
                                          <p:tavLst>
                                            <p:tav tm="0">
                                              <p:val>
                                                <p:strVal val="1+#ppt_w/2"/>
                                              </p:val>
                                            </p:tav>
                                            <p:tav tm="100000">
                                              <p:val>
                                                <p:strVal val="#ppt_x"/>
                                              </p:val>
                                            </p:tav>
                                          </p:tavLst>
                                        </p:anim>
                                        <p:anim calcmode="lin" valueType="num">
                                          <p:cBhvr additive="base">
                                            <p:cTn id="37" dur="500" fill="hold"/>
                                            <p:tgtEl>
                                              <p:spTgt spid="106"/>
                                            </p:tgtEl>
                                            <p:attrNameLst>
                                              <p:attrName>ppt_y</p:attrName>
                                            </p:attrNameLst>
                                          </p:cBhvr>
                                          <p:tavLst>
                                            <p:tav tm="0">
                                              <p:val>
                                                <p:strVal val="#ppt_y"/>
                                              </p:val>
                                            </p:tav>
                                            <p:tav tm="100000">
                                              <p:val>
                                                <p:strVal val="#ppt_y"/>
                                              </p:val>
                                            </p:tav>
                                          </p:tavLst>
                                        </p:anim>
                                      </p:childTnLst>
                                    </p:cTn>
                                  </p:par>
                                </p:childTnLst>
                              </p:cTn>
                            </p:par>
                            <p:par>
                              <p:cTn id="38" fill="hold">
                                <p:stCondLst>
                                  <p:cond delay="1800"/>
                                </p:stCondLst>
                                <p:childTnLst>
                                  <p:par>
                                    <p:cTn id="39" presetID="2" presetClass="entr" presetSubtype="2" fill="hold" grpId="0" nodeType="afterEffect">
                                      <p:stCondLst>
                                        <p:cond delay="0"/>
                                      </p:stCondLst>
                                      <p:childTnLst>
                                        <p:set>
                                          <p:cBhvr>
                                            <p:cTn id="40" dur="1" fill="hold">
                                              <p:stCondLst>
                                                <p:cond delay="0"/>
                                              </p:stCondLst>
                                            </p:cTn>
                                            <p:tgtEl>
                                              <p:spTgt spid="115"/>
                                            </p:tgtEl>
                                            <p:attrNameLst>
                                              <p:attrName>style.visibility</p:attrName>
                                            </p:attrNameLst>
                                          </p:cBhvr>
                                          <p:to>
                                            <p:strVal val="visible"/>
                                          </p:to>
                                        </p:set>
                                        <p:anim calcmode="lin" valueType="num">
                                          <p:cBhvr additive="base">
                                            <p:cTn id="41" dur="500" fill="hold"/>
                                            <p:tgtEl>
                                              <p:spTgt spid="115"/>
                                            </p:tgtEl>
                                            <p:attrNameLst>
                                              <p:attrName>ppt_x</p:attrName>
                                            </p:attrNameLst>
                                          </p:cBhvr>
                                          <p:tavLst>
                                            <p:tav tm="0">
                                              <p:val>
                                                <p:strVal val="1+#ppt_w/2"/>
                                              </p:val>
                                            </p:tav>
                                            <p:tav tm="100000">
                                              <p:val>
                                                <p:strVal val="#ppt_x"/>
                                              </p:val>
                                            </p:tav>
                                          </p:tavLst>
                                        </p:anim>
                                        <p:anim calcmode="lin" valueType="num">
                                          <p:cBhvr additive="base">
                                            <p:cTn id="42" dur="500" fill="hold"/>
                                            <p:tgtEl>
                                              <p:spTgt spid="115"/>
                                            </p:tgtEl>
                                            <p:attrNameLst>
                                              <p:attrName>ppt_y</p:attrName>
                                            </p:attrNameLst>
                                          </p:cBhvr>
                                          <p:tavLst>
                                            <p:tav tm="0">
                                              <p:val>
                                                <p:strVal val="#ppt_y"/>
                                              </p:val>
                                            </p:tav>
                                            <p:tav tm="100000">
                                              <p:val>
                                                <p:strVal val="#ppt_y"/>
                                              </p:val>
                                            </p:tav>
                                          </p:tavLst>
                                        </p:anim>
                                      </p:childTnLst>
                                    </p:cTn>
                                  </p:par>
                                </p:childTnLst>
                              </p:cTn>
                            </p:par>
                            <p:par>
                              <p:cTn id="43" fill="hold">
                                <p:stCondLst>
                                  <p:cond delay="2300"/>
                                </p:stCondLst>
                                <p:childTnLst>
                                  <p:par>
                                    <p:cTn id="44" presetID="2" presetClass="entr" presetSubtype="2" fill="hold" grpId="0" nodeType="afterEffect">
                                      <p:stCondLst>
                                        <p:cond delay="0"/>
                                      </p:stCondLst>
                                      <p:childTnLst>
                                        <p:set>
                                          <p:cBhvr>
                                            <p:cTn id="45" dur="1" fill="hold">
                                              <p:stCondLst>
                                                <p:cond delay="0"/>
                                              </p:stCondLst>
                                            </p:cTn>
                                            <p:tgtEl>
                                              <p:spTgt spid="124"/>
                                            </p:tgtEl>
                                            <p:attrNameLst>
                                              <p:attrName>style.visibility</p:attrName>
                                            </p:attrNameLst>
                                          </p:cBhvr>
                                          <p:to>
                                            <p:strVal val="visible"/>
                                          </p:to>
                                        </p:set>
                                        <p:anim calcmode="lin" valueType="num">
                                          <p:cBhvr additive="base">
                                            <p:cTn id="46" dur="500" fill="hold"/>
                                            <p:tgtEl>
                                              <p:spTgt spid="124"/>
                                            </p:tgtEl>
                                            <p:attrNameLst>
                                              <p:attrName>ppt_x</p:attrName>
                                            </p:attrNameLst>
                                          </p:cBhvr>
                                          <p:tavLst>
                                            <p:tav tm="0">
                                              <p:val>
                                                <p:strVal val="1+#ppt_w/2"/>
                                              </p:val>
                                            </p:tav>
                                            <p:tav tm="100000">
                                              <p:val>
                                                <p:strVal val="#ppt_x"/>
                                              </p:val>
                                            </p:tav>
                                          </p:tavLst>
                                        </p:anim>
                                        <p:anim calcmode="lin" valueType="num">
                                          <p:cBhvr additive="base">
                                            <p:cTn id="47" dur="500" fill="hold"/>
                                            <p:tgtEl>
                                              <p:spTgt spid="124"/>
                                            </p:tgtEl>
                                            <p:attrNameLst>
                                              <p:attrName>ppt_y</p:attrName>
                                            </p:attrNameLst>
                                          </p:cBhvr>
                                          <p:tavLst>
                                            <p:tav tm="0">
                                              <p:val>
                                                <p:strVal val="#ppt_y"/>
                                              </p:val>
                                            </p:tav>
                                            <p:tav tm="100000">
                                              <p:val>
                                                <p:strVal val="#ppt_y"/>
                                              </p:val>
                                            </p:tav>
                                          </p:tavLst>
                                        </p:anim>
                                      </p:childTnLst>
                                    </p:cTn>
                                  </p:par>
                                </p:childTnLst>
                              </p:cTn>
                            </p:par>
                            <p:par>
                              <p:cTn id="48" fill="hold">
                                <p:stCondLst>
                                  <p:cond delay="2800"/>
                                </p:stCondLst>
                                <p:childTnLst>
                                  <p:par>
                                    <p:cTn id="49" presetID="10" presetClass="entr" presetSubtype="0" fill="hold" grpId="0" nodeType="afterEffect">
                                      <p:stCondLst>
                                        <p:cond delay="0"/>
                                      </p:stCondLst>
                                      <p:childTnLst>
                                        <p:set>
                                          <p:cBhvr>
                                            <p:cTn id="50" dur="1" fill="hold">
                                              <p:stCondLst>
                                                <p:cond delay="0"/>
                                              </p:stCondLst>
                                            </p:cTn>
                                            <p:tgtEl>
                                              <p:spTgt spid="135"/>
                                            </p:tgtEl>
                                            <p:attrNameLst>
                                              <p:attrName>style.visibility</p:attrName>
                                            </p:attrNameLst>
                                          </p:cBhvr>
                                          <p:to>
                                            <p:strVal val="visible"/>
                                          </p:to>
                                        </p:set>
                                        <p:animEffect transition="in" filter="fade">
                                          <p:cBhvr>
                                            <p:cTn id="51" dur="7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15" grpId="0"/>
          <p:bldP spid="124" grpId="0"/>
          <p:bldP spid="131" grpId="0" animBg="1"/>
          <p:bldP spid="133" grpId="0" animBg="1"/>
          <p:bldP spid="134" grpId="0" animBg="1"/>
          <p:bldP spid="13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完成项目之二</a:t>
            </a:r>
          </a:p>
        </p:txBody>
      </p:sp>
      <p:sp>
        <p:nvSpPr>
          <p:cNvPr id="35" name="淘宝网Chenying0907出品 39"/>
          <p:cNvSpPr>
            <a:spLocks/>
          </p:cNvSpPr>
          <p:nvPr/>
        </p:nvSpPr>
        <p:spPr bwMode="auto">
          <a:xfrm>
            <a:off x="3281363" y="2425526"/>
            <a:ext cx="2584450" cy="673100"/>
          </a:xfrm>
          <a:custGeom>
            <a:avLst/>
            <a:gdLst>
              <a:gd name="T0" fmla="*/ 868 w 998"/>
              <a:gd name="T1" fmla="*/ 0 h 260"/>
              <a:gd name="T2" fmla="*/ 130 w 998"/>
              <a:gd name="T3" fmla="*/ 0 h 260"/>
              <a:gd name="T4" fmla="*/ 0 w 998"/>
              <a:gd name="T5" fmla="*/ 130 h 260"/>
              <a:gd name="T6" fmla="*/ 130 w 998"/>
              <a:gd name="T7" fmla="*/ 260 h 260"/>
              <a:gd name="T8" fmla="*/ 868 w 998"/>
              <a:gd name="T9" fmla="*/ 260 h 260"/>
              <a:gd name="T10" fmla="*/ 998 w 998"/>
              <a:gd name="T11" fmla="*/ 130 h 260"/>
              <a:gd name="T12" fmla="*/ 868 w 998"/>
              <a:gd name="T13" fmla="*/ 0 h 260"/>
            </a:gdLst>
            <a:ahLst/>
            <a:cxnLst>
              <a:cxn ang="0">
                <a:pos x="T0" y="T1"/>
              </a:cxn>
              <a:cxn ang="0">
                <a:pos x="T2" y="T3"/>
              </a:cxn>
              <a:cxn ang="0">
                <a:pos x="T4" y="T5"/>
              </a:cxn>
              <a:cxn ang="0">
                <a:pos x="T6" y="T7"/>
              </a:cxn>
              <a:cxn ang="0">
                <a:pos x="T8" y="T9"/>
              </a:cxn>
              <a:cxn ang="0">
                <a:pos x="T10" y="T11"/>
              </a:cxn>
              <a:cxn ang="0">
                <a:pos x="T12" y="T13"/>
              </a:cxn>
            </a:cxnLst>
            <a:rect l="0" t="0" r="r" b="b"/>
            <a:pathLst>
              <a:path w="998" h="260">
                <a:moveTo>
                  <a:pt x="868" y="0"/>
                </a:moveTo>
                <a:cubicBezTo>
                  <a:pt x="130" y="0"/>
                  <a:pt x="130" y="0"/>
                  <a:pt x="130" y="0"/>
                </a:cubicBezTo>
                <a:cubicBezTo>
                  <a:pt x="58" y="0"/>
                  <a:pt x="0" y="58"/>
                  <a:pt x="0" y="130"/>
                </a:cubicBezTo>
                <a:cubicBezTo>
                  <a:pt x="0" y="202"/>
                  <a:pt x="58" y="260"/>
                  <a:pt x="130" y="260"/>
                </a:cubicBezTo>
                <a:cubicBezTo>
                  <a:pt x="868" y="260"/>
                  <a:pt x="868" y="260"/>
                  <a:pt x="868" y="260"/>
                </a:cubicBezTo>
                <a:cubicBezTo>
                  <a:pt x="940" y="260"/>
                  <a:pt x="998" y="202"/>
                  <a:pt x="998" y="130"/>
                </a:cubicBezTo>
                <a:cubicBezTo>
                  <a:pt x="998" y="58"/>
                  <a:pt x="940" y="0"/>
                  <a:pt x="868" y="0"/>
                </a:cubicBezTo>
                <a:close/>
              </a:path>
            </a:pathLst>
          </a:custGeom>
          <a:solidFill>
            <a:schemeClr val="bg1">
              <a:lumMod val="85000"/>
              <a:alpha val="50000"/>
            </a:schemeClr>
          </a:solidFill>
          <a:ln>
            <a:noFill/>
          </a:ln>
          <a:extLst/>
        </p:spPr>
        <p:txBody>
          <a:bodyPr/>
          <a:lstStyle/>
          <a:p>
            <a:endParaRPr lang="zh-CN" altLang="en-US">
              <a:solidFill>
                <a:schemeClr val="bg1"/>
              </a:solidFill>
            </a:endParaRPr>
          </a:p>
        </p:txBody>
      </p:sp>
      <p:sp>
        <p:nvSpPr>
          <p:cNvPr id="36" name="淘宝网Chenying0907出品 41"/>
          <p:cNvSpPr>
            <a:spLocks/>
          </p:cNvSpPr>
          <p:nvPr/>
        </p:nvSpPr>
        <p:spPr bwMode="auto">
          <a:xfrm>
            <a:off x="3281363" y="1347614"/>
            <a:ext cx="2584450" cy="673100"/>
          </a:xfrm>
          <a:custGeom>
            <a:avLst/>
            <a:gdLst>
              <a:gd name="T0" fmla="*/ 868 w 998"/>
              <a:gd name="T1" fmla="*/ 0 h 260"/>
              <a:gd name="T2" fmla="*/ 130 w 998"/>
              <a:gd name="T3" fmla="*/ 0 h 260"/>
              <a:gd name="T4" fmla="*/ 0 w 998"/>
              <a:gd name="T5" fmla="*/ 130 h 260"/>
              <a:gd name="T6" fmla="*/ 130 w 998"/>
              <a:gd name="T7" fmla="*/ 260 h 260"/>
              <a:gd name="T8" fmla="*/ 868 w 998"/>
              <a:gd name="T9" fmla="*/ 260 h 260"/>
              <a:gd name="T10" fmla="*/ 998 w 998"/>
              <a:gd name="T11" fmla="*/ 130 h 260"/>
              <a:gd name="T12" fmla="*/ 868 w 998"/>
              <a:gd name="T13" fmla="*/ 0 h 260"/>
            </a:gdLst>
            <a:ahLst/>
            <a:cxnLst>
              <a:cxn ang="0">
                <a:pos x="T0" y="T1"/>
              </a:cxn>
              <a:cxn ang="0">
                <a:pos x="T2" y="T3"/>
              </a:cxn>
              <a:cxn ang="0">
                <a:pos x="T4" y="T5"/>
              </a:cxn>
              <a:cxn ang="0">
                <a:pos x="T6" y="T7"/>
              </a:cxn>
              <a:cxn ang="0">
                <a:pos x="T8" y="T9"/>
              </a:cxn>
              <a:cxn ang="0">
                <a:pos x="T10" y="T11"/>
              </a:cxn>
              <a:cxn ang="0">
                <a:pos x="T12" y="T13"/>
              </a:cxn>
            </a:cxnLst>
            <a:rect l="0" t="0" r="r" b="b"/>
            <a:pathLst>
              <a:path w="998" h="260">
                <a:moveTo>
                  <a:pt x="868" y="0"/>
                </a:moveTo>
                <a:cubicBezTo>
                  <a:pt x="130" y="0"/>
                  <a:pt x="130" y="0"/>
                  <a:pt x="130" y="0"/>
                </a:cubicBezTo>
                <a:cubicBezTo>
                  <a:pt x="58" y="0"/>
                  <a:pt x="0" y="58"/>
                  <a:pt x="0" y="130"/>
                </a:cubicBezTo>
                <a:cubicBezTo>
                  <a:pt x="0" y="202"/>
                  <a:pt x="58" y="260"/>
                  <a:pt x="130" y="260"/>
                </a:cubicBezTo>
                <a:cubicBezTo>
                  <a:pt x="868" y="260"/>
                  <a:pt x="868" y="260"/>
                  <a:pt x="868" y="260"/>
                </a:cubicBezTo>
                <a:cubicBezTo>
                  <a:pt x="940" y="260"/>
                  <a:pt x="998" y="202"/>
                  <a:pt x="998" y="130"/>
                </a:cubicBezTo>
                <a:cubicBezTo>
                  <a:pt x="998" y="58"/>
                  <a:pt x="940" y="0"/>
                  <a:pt x="868" y="0"/>
                </a:cubicBezTo>
                <a:close/>
              </a:path>
            </a:pathLst>
          </a:custGeom>
          <a:solidFill>
            <a:schemeClr val="bg1">
              <a:lumMod val="85000"/>
              <a:alpha val="50000"/>
            </a:schemeClr>
          </a:solidFill>
          <a:ln>
            <a:noFill/>
          </a:ln>
          <a:extLst/>
        </p:spPr>
        <p:txBody>
          <a:bodyPr/>
          <a:lstStyle/>
          <a:p>
            <a:endParaRPr lang="zh-CN" altLang="en-US">
              <a:solidFill>
                <a:schemeClr val="bg1"/>
              </a:solidFill>
            </a:endParaRPr>
          </a:p>
        </p:txBody>
      </p:sp>
      <p:sp>
        <p:nvSpPr>
          <p:cNvPr id="37" name="淘宝网Chenying0907出品 47"/>
          <p:cNvSpPr>
            <a:spLocks/>
          </p:cNvSpPr>
          <p:nvPr/>
        </p:nvSpPr>
        <p:spPr bwMode="auto">
          <a:xfrm>
            <a:off x="3281363" y="3503439"/>
            <a:ext cx="2584450" cy="673100"/>
          </a:xfrm>
          <a:custGeom>
            <a:avLst/>
            <a:gdLst>
              <a:gd name="T0" fmla="*/ 868 w 998"/>
              <a:gd name="T1" fmla="*/ 0 h 260"/>
              <a:gd name="T2" fmla="*/ 130 w 998"/>
              <a:gd name="T3" fmla="*/ 0 h 260"/>
              <a:gd name="T4" fmla="*/ 0 w 998"/>
              <a:gd name="T5" fmla="*/ 130 h 260"/>
              <a:gd name="T6" fmla="*/ 130 w 998"/>
              <a:gd name="T7" fmla="*/ 260 h 260"/>
              <a:gd name="T8" fmla="*/ 868 w 998"/>
              <a:gd name="T9" fmla="*/ 260 h 260"/>
              <a:gd name="T10" fmla="*/ 998 w 998"/>
              <a:gd name="T11" fmla="*/ 130 h 260"/>
              <a:gd name="T12" fmla="*/ 868 w 998"/>
              <a:gd name="T13" fmla="*/ 0 h 260"/>
            </a:gdLst>
            <a:ahLst/>
            <a:cxnLst>
              <a:cxn ang="0">
                <a:pos x="T0" y="T1"/>
              </a:cxn>
              <a:cxn ang="0">
                <a:pos x="T2" y="T3"/>
              </a:cxn>
              <a:cxn ang="0">
                <a:pos x="T4" y="T5"/>
              </a:cxn>
              <a:cxn ang="0">
                <a:pos x="T6" y="T7"/>
              </a:cxn>
              <a:cxn ang="0">
                <a:pos x="T8" y="T9"/>
              </a:cxn>
              <a:cxn ang="0">
                <a:pos x="T10" y="T11"/>
              </a:cxn>
              <a:cxn ang="0">
                <a:pos x="T12" y="T13"/>
              </a:cxn>
            </a:cxnLst>
            <a:rect l="0" t="0" r="r" b="b"/>
            <a:pathLst>
              <a:path w="998" h="260">
                <a:moveTo>
                  <a:pt x="868" y="0"/>
                </a:moveTo>
                <a:cubicBezTo>
                  <a:pt x="130" y="0"/>
                  <a:pt x="130" y="0"/>
                  <a:pt x="130" y="0"/>
                </a:cubicBezTo>
                <a:cubicBezTo>
                  <a:pt x="58" y="0"/>
                  <a:pt x="0" y="58"/>
                  <a:pt x="0" y="130"/>
                </a:cubicBezTo>
                <a:cubicBezTo>
                  <a:pt x="0" y="202"/>
                  <a:pt x="58" y="260"/>
                  <a:pt x="130" y="260"/>
                </a:cubicBezTo>
                <a:cubicBezTo>
                  <a:pt x="868" y="260"/>
                  <a:pt x="868" y="260"/>
                  <a:pt x="868" y="260"/>
                </a:cubicBezTo>
                <a:cubicBezTo>
                  <a:pt x="940" y="260"/>
                  <a:pt x="998" y="202"/>
                  <a:pt x="998" y="130"/>
                </a:cubicBezTo>
                <a:cubicBezTo>
                  <a:pt x="998" y="58"/>
                  <a:pt x="940" y="0"/>
                  <a:pt x="868" y="0"/>
                </a:cubicBezTo>
                <a:close/>
              </a:path>
            </a:pathLst>
          </a:custGeom>
          <a:solidFill>
            <a:schemeClr val="bg1">
              <a:lumMod val="85000"/>
              <a:alpha val="50000"/>
            </a:schemeClr>
          </a:solidFill>
          <a:ln>
            <a:noFill/>
          </a:ln>
          <a:extLst/>
        </p:spPr>
        <p:txBody>
          <a:bodyPr/>
          <a:lstStyle/>
          <a:p>
            <a:endParaRPr lang="zh-CN" altLang="en-US">
              <a:solidFill>
                <a:schemeClr val="bg1"/>
              </a:solidFill>
            </a:endParaRPr>
          </a:p>
        </p:txBody>
      </p:sp>
      <p:sp>
        <p:nvSpPr>
          <p:cNvPr id="38" name="淘宝网Chenying0907出品 57"/>
          <p:cNvSpPr>
            <a:spLocks noChangeArrowheads="1"/>
          </p:cNvSpPr>
          <p:nvPr/>
        </p:nvSpPr>
        <p:spPr bwMode="auto">
          <a:xfrm>
            <a:off x="611188" y="1426989"/>
            <a:ext cx="25193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fontAlgn="base">
              <a:lnSpc>
                <a:spcPct val="120000"/>
              </a:lnSpc>
              <a:spcBef>
                <a:spcPct val="0"/>
              </a:spcBef>
              <a:spcAft>
                <a:spcPct val="0"/>
              </a:spcAft>
              <a:buFont typeface="Arial" pitchFamily="34" charset="0"/>
              <a:buNone/>
            </a:pPr>
            <a:r>
              <a:rPr lang="zh-CN" altLang="en-US" sz="1200" b="1" dirty="0">
                <a:solidFill>
                  <a:schemeClr val="tx1">
                    <a:lumMod val="65000"/>
                    <a:lumOff val="35000"/>
                  </a:schemeClr>
                </a:solidFill>
                <a:latin typeface="Arial" pitchFamily="34" charset="0"/>
              </a:rPr>
              <a:t>工作 ONE</a:t>
            </a:r>
          </a:p>
          <a:p>
            <a:pPr algn="r" fontAlgn="base">
              <a:lnSpc>
                <a:spcPct val="120000"/>
              </a:lnSpc>
              <a:spcBef>
                <a:spcPct val="0"/>
              </a:spcBef>
              <a:spcAft>
                <a:spcPct val="0"/>
              </a:spcAft>
              <a:buFont typeface="Arial" pitchFamily="34" charset="0"/>
              <a:buNone/>
            </a:pPr>
            <a:r>
              <a:rPr lang="zh-CN" altLang="en-US" sz="105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50" dirty="0">
              <a:solidFill>
                <a:schemeClr val="tx1">
                  <a:lumMod val="65000"/>
                  <a:lumOff val="35000"/>
                </a:schemeClr>
              </a:solidFill>
              <a:latin typeface="Arial" pitchFamily="34" charset="0"/>
            </a:endParaRPr>
          </a:p>
        </p:txBody>
      </p:sp>
      <p:sp>
        <p:nvSpPr>
          <p:cNvPr id="39" name="淘宝网Chenying0907出品 58"/>
          <p:cNvSpPr>
            <a:spLocks noChangeArrowheads="1"/>
          </p:cNvSpPr>
          <p:nvPr/>
        </p:nvSpPr>
        <p:spPr bwMode="auto">
          <a:xfrm>
            <a:off x="611188" y="2495376"/>
            <a:ext cx="25193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fontAlgn="base">
              <a:lnSpc>
                <a:spcPct val="120000"/>
              </a:lnSpc>
              <a:spcBef>
                <a:spcPct val="0"/>
              </a:spcBef>
              <a:spcAft>
                <a:spcPct val="0"/>
              </a:spcAft>
              <a:buFont typeface="Arial" pitchFamily="34" charset="0"/>
              <a:buNone/>
            </a:pPr>
            <a:r>
              <a:rPr lang="zh-CN" altLang="en-US" sz="1200" b="1" dirty="0">
                <a:solidFill>
                  <a:schemeClr val="tx1">
                    <a:lumMod val="65000"/>
                    <a:lumOff val="35000"/>
                  </a:schemeClr>
                </a:solidFill>
                <a:latin typeface="Arial" pitchFamily="34" charset="0"/>
              </a:rPr>
              <a:t>工作 </a:t>
            </a:r>
            <a:r>
              <a:rPr lang="en-US" altLang="zh-CN" sz="1200" b="1" dirty="0">
                <a:solidFill>
                  <a:schemeClr val="tx1">
                    <a:lumMod val="65000"/>
                    <a:lumOff val="35000"/>
                  </a:schemeClr>
                </a:solidFill>
                <a:latin typeface="Arial" pitchFamily="34" charset="0"/>
              </a:rPr>
              <a:t>FOUR</a:t>
            </a:r>
            <a:endParaRPr lang="zh-CN" altLang="en-US" sz="1200" b="1" dirty="0">
              <a:solidFill>
                <a:schemeClr val="tx1">
                  <a:lumMod val="65000"/>
                  <a:lumOff val="35000"/>
                </a:schemeClr>
              </a:solidFill>
              <a:latin typeface="Arial" pitchFamily="34" charset="0"/>
            </a:endParaRPr>
          </a:p>
          <a:p>
            <a:pPr algn="r" fontAlgn="base">
              <a:lnSpc>
                <a:spcPct val="120000"/>
              </a:lnSpc>
              <a:spcBef>
                <a:spcPct val="0"/>
              </a:spcBef>
              <a:spcAft>
                <a:spcPct val="0"/>
              </a:spcAft>
              <a:buFont typeface="Arial" pitchFamily="34" charset="0"/>
              <a:buNone/>
            </a:pPr>
            <a:r>
              <a:rPr lang="zh-CN" altLang="en-US" sz="105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50" dirty="0">
              <a:solidFill>
                <a:schemeClr val="tx1">
                  <a:lumMod val="65000"/>
                  <a:lumOff val="35000"/>
                </a:schemeClr>
              </a:solidFill>
              <a:latin typeface="Arial" pitchFamily="34" charset="0"/>
            </a:endParaRPr>
          </a:p>
        </p:txBody>
      </p:sp>
      <p:sp>
        <p:nvSpPr>
          <p:cNvPr id="40" name="淘宝网Chenying0907出品 59"/>
          <p:cNvSpPr>
            <a:spLocks noChangeArrowheads="1"/>
          </p:cNvSpPr>
          <p:nvPr/>
        </p:nvSpPr>
        <p:spPr bwMode="auto">
          <a:xfrm>
            <a:off x="611188" y="3582814"/>
            <a:ext cx="25193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fontAlgn="base">
              <a:lnSpc>
                <a:spcPct val="120000"/>
              </a:lnSpc>
              <a:spcBef>
                <a:spcPct val="0"/>
              </a:spcBef>
              <a:spcAft>
                <a:spcPct val="0"/>
              </a:spcAft>
              <a:buFont typeface="Arial" pitchFamily="34" charset="0"/>
              <a:buNone/>
            </a:pPr>
            <a:r>
              <a:rPr lang="zh-CN" altLang="en-US" sz="1200" b="1" dirty="0">
                <a:solidFill>
                  <a:schemeClr val="tx1">
                    <a:lumMod val="65000"/>
                    <a:lumOff val="35000"/>
                  </a:schemeClr>
                </a:solidFill>
                <a:latin typeface="Arial" pitchFamily="34" charset="0"/>
              </a:rPr>
              <a:t>工作 </a:t>
            </a:r>
            <a:r>
              <a:rPr lang="en-US" altLang="zh-CN" sz="1200" b="1" dirty="0">
                <a:solidFill>
                  <a:schemeClr val="tx1">
                    <a:lumMod val="65000"/>
                    <a:lumOff val="35000"/>
                  </a:schemeClr>
                </a:solidFill>
                <a:latin typeface="Arial" pitchFamily="34" charset="0"/>
              </a:rPr>
              <a:t>FIVE</a:t>
            </a:r>
            <a:endParaRPr lang="zh-CN" altLang="en-US" sz="1200" b="1" dirty="0">
              <a:solidFill>
                <a:schemeClr val="tx1">
                  <a:lumMod val="65000"/>
                  <a:lumOff val="35000"/>
                </a:schemeClr>
              </a:solidFill>
              <a:latin typeface="Arial" pitchFamily="34" charset="0"/>
            </a:endParaRPr>
          </a:p>
          <a:p>
            <a:pPr algn="r" fontAlgn="base">
              <a:lnSpc>
                <a:spcPct val="120000"/>
              </a:lnSpc>
              <a:spcBef>
                <a:spcPct val="0"/>
              </a:spcBef>
              <a:spcAft>
                <a:spcPct val="0"/>
              </a:spcAft>
              <a:buFont typeface="Arial" pitchFamily="34" charset="0"/>
              <a:buNone/>
            </a:pPr>
            <a:r>
              <a:rPr lang="zh-CN" altLang="en-US" sz="105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50" dirty="0">
              <a:solidFill>
                <a:schemeClr val="tx1">
                  <a:lumMod val="65000"/>
                  <a:lumOff val="35000"/>
                </a:schemeClr>
              </a:solidFill>
              <a:latin typeface="Arial" pitchFamily="34" charset="0"/>
            </a:endParaRPr>
          </a:p>
        </p:txBody>
      </p:sp>
      <p:sp>
        <p:nvSpPr>
          <p:cNvPr id="41" name="淘宝网Chenying0907出品 60"/>
          <p:cNvSpPr>
            <a:spLocks noChangeArrowheads="1"/>
          </p:cNvSpPr>
          <p:nvPr/>
        </p:nvSpPr>
        <p:spPr bwMode="auto">
          <a:xfrm>
            <a:off x="6034088" y="1426989"/>
            <a:ext cx="25193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itchFamily="34" charset="0"/>
              <a:buNone/>
            </a:pPr>
            <a:r>
              <a:rPr lang="zh-CN" altLang="en-US" sz="1200" b="1" dirty="0">
                <a:solidFill>
                  <a:schemeClr val="tx1">
                    <a:lumMod val="65000"/>
                    <a:lumOff val="35000"/>
                  </a:schemeClr>
                </a:solidFill>
                <a:latin typeface="Arial" pitchFamily="34" charset="0"/>
              </a:rPr>
              <a:t>工作 </a:t>
            </a:r>
            <a:r>
              <a:rPr lang="en-US" altLang="zh-CN" sz="1200" b="1" dirty="0">
                <a:solidFill>
                  <a:schemeClr val="tx1">
                    <a:lumMod val="65000"/>
                    <a:lumOff val="35000"/>
                  </a:schemeClr>
                </a:solidFill>
                <a:latin typeface="Arial" pitchFamily="34" charset="0"/>
              </a:rPr>
              <a:t>TWO</a:t>
            </a:r>
            <a:endParaRPr lang="zh-CN" altLang="en-US" sz="1200" b="1" dirty="0">
              <a:solidFill>
                <a:schemeClr val="tx1">
                  <a:lumMod val="65000"/>
                  <a:lumOff val="35000"/>
                </a:schemeClr>
              </a:solidFill>
              <a:latin typeface="Arial" pitchFamily="34" charset="0"/>
            </a:endParaRPr>
          </a:p>
          <a:p>
            <a:pPr fontAlgn="base">
              <a:lnSpc>
                <a:spcPct val="120000"/>
              </a:lnSpc>
              <a:spcBef>
                <a:spcPct val="0"/>
              </a:spcBef>
              <a:spcAft>
                <a:spcPct val="0"/>
              </a:spcAft>
              <a:buFont typeface="Arial" pitchFamily="34" charset="0"/>
              <a:buNone/>
            </a:pPr>
            <a:r>
              <a:rPr lang="zh-CN" altLang="en-US" sz="105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50" dirty="0">
              <a:solidFill>
                <a:schemeClr val="tx1">
                  <a:lumMod val="65000"/>
                  <a:lumOff val="35000"/>
                </a:schemeClr>
              </a:solidFill>
              <a:latin typeface="Arial" pitchFamily="34" charset="0"/>
            </a:endParaRPr>
          </a:p>
        </p:txBody>
      </p:sp>
      <p:sp>
        <p:nvSpPr>
          <p:cNvPr id="42" name="淘宝网Chenying0907出品 61"/>
          <p:cNvSpPr>
            <a:spLocks noChangeArrowheads="1"/>
          </p:cNvSpPr>
          <p:nvPr/>
        </p:nvSpPr>
        <p:spPr bwMode="auto">
          <a:xfrm>
            <a:off x="6034088" y="2495376"/>
            <a:ext cx="25193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itchFamily="34" charset="0"/>
              <a:buNone/>
            </a:pPr>
            <a:r>
              <a:rPr lang="zh-CN" altLang="en-US" sz="1200" b="1" dirty="0">
                <a:solidFill>
                  <a:schemeClr val="tx1">
                    <a:lumMod val="65000"/>
                    <a:lumOff val="35000"/>
                  </a:schemeClr>
                </a:solidFill>
                <a:latin typeface="Arial" pitchFamily="34" charset="0"/>
              </a:rPr>
              <a:t>工作 </a:t>
            </a:r>
            <a:r>
              <a:rPr lang="en-US" altLang="zh-CN" sz="1200" b="1" dirty="0">
                <a:solidFill>
                  <a:schemeClr val="tx1">
                    <a:lumMod val="65000"/>
                    <a:lumOff val="35000"/>
                  </a:schemeClr>
                </a:solidFill>
                <a:latin typeface="Arial" pitchFamily="34" charset="0"/>
              </a:rPr>
              <a:t>THREE</a:t>
            </a:r>
            <a:endParaRPr lang="zh-CN" altLang="en-US" sz="1200" b="1" dirty="0">
              <a:solidFill>
                <a:schemeClr val="tx1">
                  <a:lumMod val="65000"/>
                  <a:lumOff val="35000"/>
                </a:schemeClr>
              </a:solidFill>
              <a:latin typeface="Arial" pitchFamily="34" charset="0"/>
            </a:endParaRPr>
          </a:p>
          <a:p>
            <a:pPr fontAlgn="base">
              <a:lnSpc>
                <a:spcPct val="120000"/>
              </a:lnSpc>
              <a:spcBef>
                <a:spcPct val="0"/>
              </a:spcBef>
              <a:spcAft>
                <a:spcPct val="0"/>
              </a:spcAft>
              <a:buFont typeface="Arial" pitchFamily="34" charset="0"/>
              <a:buNone/>
            </a:pPr>
            <a:r>
              <a:rPr lang="zh-CN" altLang="en-US" sz="105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50" dirty="0">
              <a:solidFill>
                <a:schemeClr val="tx1">
                  <a:lumMod val="65000"/>
                  <a:lumOff val="35000"/>
                </a:schemeClr>
              </a:solidFill>
              <a:latin typeface="Arial" pitchFamily="34" charset="0"/>
            </a:endParaRPr>
          </a:p>
        </p:txBody>
      </p:sp>
      <p:sp>
        <p:nvSpPr>
          <p:cNvPr id="43" name="淘宝网Chenying0907出品 62"/>
          <p:cNvSpPr>
            <a:spLocks noChangeArrowheads="1"/>
          </p:cNvSpPr>
          <p:nvPr/>
        </p:nvSpPr>
        <p:spPr bwMode="auto">
          <a:xfrm>
            <a:off x="6034088" y="3582814"/>
            <a:ext cx="25193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itchFamily="34" charset="0"/>
              <a:buNone/>
            </a:pPr>
            <a:r>
              <a:rPr lang="zh-CN" altLang="en-US" sz="1200" b="1" dirty="0">
                <a:solidFill>
                  <a:schemeClr val="tx1">
                    <a:lumMod val="65000"/>
                    <a:lumOff val="35000"/>
                  </a:schemeClr>
                </a:solidFill>
                <a:latin typeface="Arial" pitchFamily="34" charset="0"/>
              </a:rPr>
              <a:t>工作 </a:t>
            </a:r>
            <a:r>
              <a:rPr lang="en-US" altLang="zh-CN" sz="1200" b="1" dirty="0">
                <a:solidFill>
                  <a:schemeClr val="tx1">
                    <a:lumMod val="65000"/>
                    <a:lumOff val="35000"/>
                  </a:schemeClr>
                </a:solidFill>
                <a:latin typeface="Arial" pitchFamily="34" charset="0"/>
              </a:rPr>
              <a:t>SIX</a:t>
            </a:r>
            <a:endParaRPr lang="zh-CN" altLang="en-US" sz="1200" b="1" dirty="0">
              <a:solidFill>
                <a:schemeClr val="tx1">
                  <a:lumMod val="65000"/>
                  <a:lumOff val="35000"/>
                </a:schemeClr>
              </a:solidFill>
              <a:latin typeface="Arial" pitchFamily="34" charset="0"/>
            </a:endParaRPr>
          </a:p>
          <a:p>
            <a:pPr fontAlgn="base">
              <a:lnSpc>
                <a:spcPct val="120000"/>
              </a:lnSpc>
              <a:spcBef>
                <a:spcPct val="0"/>
              </a:spcBef>
              <a:spcAft>
                <a:spcPct val="0"/>
              </a:spcAft>
              <a:buFont typeface="Arial" pitchFamily="34" charset="0"/>
              <a:buNone/>
            </a:pPr>
            <a:r>
              <a:rPr lang="zh-CN" altLang="en-US" sz="105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50" dirty="0">
              <a:solidFill>
                <a:schemeClr val="tx1">
                  <a:lumMod val="65000"/>
                  <a:lumOff val="35000"/>
                </a:schemeClr>
              </a:solidFill>
              <a:latin typeface="Arial" pitchFamily="34" charset="0"/>
            </a:endParaRPr>
          </a:p>
        </p:txBody>
      </p:sp>
      <p:sp>
        <p:nvSpPr>
          <p:cNvPr id="44" name="淘宝网Chenying0907出品 38"/>
          <p:cNvSpPr>
            <a:spLocks/>
          </p:cNvSpPr>
          <p:nvPr/>
        </p:nvSpPr>
        <p:spPr bwMode="auto">
          <a:xfrm>
            <a:off x="3281363" y="2425526"/>
            <a:ext cx="673100" cy="1751013"/>
          </a:xfrm>
          <a:custGeom>
            <a:avLst/>
            <a:gdLst>
              <a:gd name="T0" fmla="*/ 130 w 260"/>
              <a:gd name="T1" fmla="*/ 0 h 676"/>
              <a:gd name="T2" fmla="*/ 0 w 260"/>
              <a:gd name="T3" fmla="*/ 130 h 676"/>
              <a:gd name="T4" fmla="*/ 0 w 260"/>
              <a:gd name="T5" fmla="*/ 546 h 676"/>
              <a:gd name="T6" fmla="*/ 130 w 260"/>
              <a:gd name="T7" fmla="*/ 676 h 676"/>
              <a:gd name="T8" fmla="*/ 260 w 260"/>
              <a:gd name="T9" fmla="*/ 546 h 676"/>
              <a:gd name="T10" fmla="*/ 260 w 260"/>
              <a:gd name="T11" fmla="*/ 130 h 676"/>
              <a:gd name="T12" fmla="*/ 130 w 260"/>
              <a:gd name="T13" fmla="*/ 0 h 676"/>
            </a:gdLst>
            <a:ahLst/>
            <a:cxnLst>
              <a:cxn ang="0">
                <a:pos x="T0" y="T1"/>
              </a:cxn>
              <a:cxn ang="0">
                <a:pos x="T2" y="T3"/>
              </a:cxn>
              <a:cxn ang="0">
                <a:pos x="T4" y="T5"/>
              </a:cxn>
              <a:cxn ang="0">
                <a:pos x="T6" y="T7"/>
              </a:cxn>
              <a:cxn ang="0">
                <a:pos x="T8" y="T9"/>
              </a:cxn>
              <a:cxn ang="0">
                <a:pos x="T10" y="T11"/>
              </a:cxn>
              <a:cxn ang="0">
                <a:pos x="T12" y="T13"/>
              </a:cxn>
            </a:cxnLst>
            <a:rect l="0" t="0" r="r" b="b"/>
            <a:pathLst>
              <a:path w="260" h="676">
                <a:moveTo>
                  <a:pt x="130" y="0"/>
                </a:moveTo>
                <a:cubicBezTo>
                  <a:pt x="58" y="0"/>
                  <a:pt x="0" y="58"/>
                  <a:pt x="0" y="130"/>
                </a:cubicBezTo>
                <a:cubicBezTo>
                  <a:pt x="0" y="546"/>
                  <a:pt x="0" y="546"/>
                  <a:pt x="0" y="546"/>
                </a:cubicBezTo>
                <a:cubicBezTo>
                  <a:pt x="0" y="618"/>
                  <a:pt x="58" y="676"/>
                  <a:pt x="130" y="676"/>
                </a:cubicBezTo>
                <a:cubicBezTo>
                  <a:pt x="202" y="676"/>
                  <a:pt x="260" y="618"/>
                  <a:pt x="260" y="546"/>
                </a:cubicBezTo>
                <a:cubicBezTo>
                  <a:pt x="260" y="130"/>
                  <a:pt x="260" y="130"/>
                  <a:pt x="260" y="130"/>
                </a:cubicBezTo>
                <a:cubicBezTo>
                  <a:pt x="260" y="58"/>
                  <a:pt x="202" y="0"/>
                  <a:pt x="130" y="0"/>
                </a:cubicBezTo>
                <a:close/>
              </a:path>
            </a:pathLst>
          </a:custGeom>
          <a:solidFill>
            <a:schemeClr val="bg1">
              <a:lumMod val="85000"/>
              <a:alpha val="50000"/>
            </a:schemeClr>
          </a:solidFill>
          <a:ln>
            <a:noFill/>
          </a:ln>
          <a:extLst/>
        </p:spPr>
        <p:txBody>
          <a:bodyPr/>
          <a:lstStyle/>
          <a:p>
            <a:endParaRPr lang="zh-CN" altLang="en-US">
              <a:solidFill>
                <a:schemeClr val="bg1"/>
              </a:solidFill>
            </a:endParaRPr>
          </a:p>
        </p:txBody>
      </p:sp>
      <p:sp>
        <p:nvSpPr>
          <p:cNvPr id="45" name="淘宝网Chenying0907出品 40"/>
          <p:cNvSpPr>
            <a:spLocks/>
          </p:cNvSpPr>
          <p:nvPr/>
        </p:nvSpPr>
        <p:spPr bwMode="auto">
          <a:xfrm>
            <a:off x="5192713" y="1347614"/>
            <a:ext cx="673100" cy="1751012"/>
          </a:xfrm>
          <a:custGeom>
            <a:avLst/>
            <a:gdLst>
              <a:gd name="T0" fmla="*/ 130 w 260"/>
              <a:gd name="T1" fmla="*/ 0 h 676"/>
              <a:gd name="T2" fmla="*/ 0 w 260"/>
              <a:gd name="T3" fmla="*/ 130 h 676"/>
              <a:gd name="T4" fmla="*/ 0 w 260"/>
              <a:gd name="T5" fmla="*/ 546 h 676"/>
              <a:gd name="T6" fmla="*/ 130 w 260"/>
              <a:gd name="T7" fmla="*/ 676 h 676"/>
              <a:gd name="T8" fmla="*/ 260 w 260"/>
              <a:gd name="T9" fmla="*/ 546 h 676"/>
              <a:gd name="T10" fmla="*/ 260 w 260"/>
              <a:gd name="T11" fmla="*/ 130 h 676"/>
              <a:gd name="T12" fmla="*/ 130 w 260"/>
              <a:gd name="T13" fmla="*/ 0 h 676"/>
            </a:gdLst>
            <a:ahLst/>
            <a:cxnLst>
              <a:cxn ang="0">
                <a:pos x="T0" y="T1"/>
              </a:cxn>
              <a:cxn ang="0">
                <a:pos x="T2" y="T3"/>
              </a:cxn>
              <a:cxn ang="0">
                <a:pos x="T4" y="T5"/>
              </a:cxn>
              <a:cxn ang="0">
                <a:pos x="T6" y="T7"/>
              </a:cxn>
              <a:cxn ang="0">
                <a:pos x="T8" y="T9"/>
              </a:cxn>
              <a:cxn ang="0">
                <a:pos x="T10" y="T11"/>
              </a:cxn>
              <a:cxn ang="0">
                <a:pos x="T12" y="T13"/>
              </a:cxn>
            </a:cxnLst>
            <a:rect l="0" t="0" r="r" b="b"/>
            <a:pathLst>
              <a:path w="260" h="676">
                <a:moveTo>
                  <a:pt x="130" y="0"/>
                </a:moveTo>
                <a:cubicBezTo>
                  <a:pt x="58" y="0"/>
                  <a:pt x="0" y="58"/>
                  <a:pt x="0" y="130"/>
                </a:cubicBezTo>
                <a:cubicBezTo>
                  <a:pt x="0" y="546"/>
                  <a:pt x="0" y="546"/>
                  <a:pt x="0" y="546"/>
                </a:cubicBezTo>
                <a:cubicBezTo>
                  <a:pt x="0" y="618"/>
                  <a:pt x="58" y="676"/>
                  <a:pt x="130" y="676"/>
                </a:cubicBezTo>
                <a:cubicBezTo>
                  <a:pt x="202" y="676"/>
                  <a:pt x="260" y="618"/>
                  <a:pt x="260" y="546"/>
                </a:cubicBezTo>
                <a:cubicBezTo>
                  <a:pt x="260" y="130"/>
                  <a:pt x="260" y="130"/>
                  <a:pt x="260" y="130"/>
                </a:cubicBezTo>
                <a:cubicBezTo>
                  <a:pt x="260" y="58"/>
                  <a:pt x="202" y="0"/>
                  <a:pt x="130" y="0"/>
                </a:cubicBezTo>
                <a:close/>
              </a:path>
            </a:pathLst>
          </a:custGeom>
          <a:solidFill>
            <a:schemeClr val="bg1">
              <a:lumMod val="85000"/>
              <a:alpha val="50000"/>
            </a:schemeClr>
          </a:solidFill>
          <a:ln>
            <a:noFill/>
          </a:ln>
          <a:extLst/>
        </p:spPr>
        <p:txBody>
          <a:bodyPr/>
          <a:lstStyle/>
          <a:p>
            <a:endParaRPr lang="zh-CN" altLang="en-US">
              <a:solidFill>
                <a:schemeClr val="bg1"/>
              </a:solidFill>
            </a:endParaRPr>
          </a:p>
        </p:txBody>
      </p:sp>
      <p:grpSp>
        <p:nvGrpSpPr>
          <p:cNvPr id="46" name="淘宝网Chenying0907出品 45"/>
          <p:cNvGrpSpPr/>
          <p:nvPr/>
        </p:nvGrpSpPr>
        <p:grpSpPr>
          <a:xfrm>
            <a:off x="3348038" y="1415876"/>
            <a:ext cx="538162" cy="538163"/>
            <a:chOff x="3348038" y="1616075"/>
            <a:chExt cx="538162" cy="538163"/>
          </a:xfrm>
        </p:grpSpPr>
        <p:sp>
          <p:nvSpPr>
            <p:cNvPr id="47" name="Oval 42"/>
            <p:cNvSpPr>
              <a:spLocks noChangeArrowheads="1"/>
            </p:cNvSpPr>
            <p:nvPr/>
          </p:nvSpPr>
          <p:spPr bwMode="auto">
            <a:xfrm>
              <a:off x="3412331" y="1679575"/>
              <a:ext cx="414338" cy="414338"/>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8" name="Oval 42"/>
            <p:cNvSpPr>
              <a:spLocks noChangeArrowheads="1"/>
            </p:cNvSpPr>
            <p:nvPr/>
          </p:nvSpPr>
          <p:spPr bwMode="auto">
            <a:xfrm>
              <a:off x="3348038" y="1616075"/>
              <a:ext cx="538162" cy="538163"/>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49" name="淘宝网Chenying0907出品 48"/>
          <p:cNvGrpSpPr/>
          <p:nvPr/>
        </p:nvGrpSpPr>
        <p:grpSpPr>
          <a:xfrm>
            <a:off x="3348038" y="2493789"/>
            <a:ext cx="538162" cy="538162"/>
            <a:chOff x="3348038" y="2693988"/>
            <a:chExt cx="538162" cy="538162"/>
          </a:xfrm>
        </p:grpSpPr>
        <p:sp>
          <p:nvSpPr>
            <p:cNvPr id="50" name="Oval 42"/>
            <p:cNvSpPr>
              <a:spLocks noChangeArrowheads="1"/>
            </p:cNvSpPr>
            <p:nvPr/>
          </p:nvSpPr>
          <p:spPr bwMode="auto">
            <a:xfrm>
              <a:off x="3412331" y="2760662"/>
              <a:ext cx="414338" cy="414338"/>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2" name="Oval 43"/>
            <p:cNvSpPr>
              <a:spLocks noChangeArrowheads="1"/>
            </p:cNvSpPr>
            <p:nvPr/>
          </p:nvSpPr>
          <p:spPr bwMode="auto">
            <a:xfrm>
              <a:off x="3348038" y="2693988"/>
              <a:ext cx="538162" cy="538162"/>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53" name="淘宝网Chenying0907出品 52"/>
          <p:cNvGrpSpPr/>
          <p:nvPr/>
        </p:nvGrpSpPr>
        <p:grpSpPr>
          <a:xfrm>
            <a:off x="5259388" y="1415876"/>
            <a:ext cx="538162" cy="538163"/>
            <a:chOff x="5259388" y="1616075"/>
            <a:chExt cx="538162" cy="538163"/>
          </a:xfrm>
        </p:grpSpPr>
        <p:sp>
          <p:nvSpPr>
            <p:cNvPr id="54" name="Oval 42"/>
            <p:cNvSpPr>
              <a:spLocks noChangeArrowheads="1"/>
            </p:cNvSpPr>
            <p:nvPr/>
          </p:nvSpPr>
          <p:spPr bwMode="auto">
            <a:xfrm>
              <a:off x="5326856" y="1679575"/>
              <a:ext cx="414338" cy="414338"/>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5" name="Oval 44"/>
            <p:cNvSpPr>
              <a:spLocks noChangeArrowheads="1"/>
            </p:cNvSpPr>
            <p:nvPr/>
          </p:nvSpPr>
          <p:spPr bwMode="auto">
            <a:xfrm>
              <a:off x="5259388" y="1616075"/>
              <a:ext cx="538162" cy="538163"/>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56" name="淘宝网Chenying0907出品 55"/>
          <p:cNvGrpSpPr/>
          <p:nvPr/>
        </p:nvGrpSpPr>
        <p:grpSpPr>
          <a:xfrm>
            <a:off x="5259388" y="2493789"/>
            <a:ext cx="538162" cy="538162"/>
            <a:chOff x="5259388" y="2693988"/>
            <a:chExt cx="538162" cy="538162"/>
          </a:xfrm>
        </p:grpSpPr>
        <p:sp>
          <p:nvSpPr>
            <p:cNvPr id="57" name="Oval 42"/>
            <p:cNvSpPr>
              <a:spLocks noChangeArrowheads="1"/>
            </p:cNvSpPr>
            <p:nvPr/>
          </p:nvSpPr>
          <p:spPr bwMode="auto">
            <a:xfrm>
              <a:off x="5326856" y="2760662"/>
              <a:ext cx="414338" cy="414338"/>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8" name="Oval 45"/>
            <p:cNvSpPr>
              <a:spLocks noChangeArrowheads="1"/>
            </p:cNvSpPr>
            <p:nvPr/>
          </p:nvSpPr>
          <p:spPr bwMode="auto">
            <a:xfrm>
              <a:off x="5259388" y="2693988"/>
              <a:ext cx="538162" cy="538162"/>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59" name="淘宝网Chenying0907出品 58"/>
          <p:cNvGrpSpPr/>
          <p:nvPr/>
        </p:nvGrpSpPr>
        <p:grpSpPr>
          <a:xfrm>
            <a:off x="3348038" y="3570114"/>
            <a:ext cx="538162" cy="538162"/>
            <a:chOff x="3348038" y="3770313"/>
            <a:chExt cx="538162" cy="538162"/>
          </a:xfrm>
        </p:grpSpPr>
        <p:sp>
          <p:nvSpPr>
            <p:cNvPr id="60" name="Oval 42"/>
            <p:cNvSpPr>
              <a:spLocks noChangeArrowheads="1"/>
            </p:cNvSpPr>
            <p:nvPr/>
          </p:nvSpPr>
          <p:spPr bwMode="auto">
            <a:xfrm>
              <a:off x="3412331" y="3836987"/>
              <a:ext cx="414338" cy="414338"/>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1" name="Oval 48"/>
            <p:cNvSpPr>
              <a:spLocks noChangeArrowheads="1"/>
            </p:cNvSpPr>
            <p:nvPr/>
          </p:nvSpPr>
          <p:spPr bwMode="auto">
            <a:xfrm>
              <a:off x="3348038" y="3770313"/>
              <a:ext cx="538162" cy="538162"/>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62" name="淘宝网Chenying0907出品 50"/>
          <p:cNvSpPr>
            <a:spLocks noEditPoints="1"/>
          </p:cNvSpPr>
          <p:nvPr/>
        </p:nvSpPr>
        <p:spPr bwMode="auto">
          <a:xfrm>
            <a:off x="5442767" y="2667018"/>
            <a:ext cx="184104" cy="190118"/>
          </a:xfrm>
          <a:custGeom>
            <a:avLst/>
            <a:gdLst>
              <a:gd name="T0" fmla="*/ 93 w 94"/>
              <a:gd name="T1" fmla="*/ 75 h 96"/>
              <a:gd name="T2" fmla="*/ 66 w 94"/>
              <a:gd name="T3" fmla="*/ 48 h 96"/>
              <a:gd name="T4" fmla="*/ 69 w 94"/>
              <a:gd name="T5" fmla="*/ 34 h 96"/>
              <a:gd name="T6" fmla="*/ 59 w 94"/>
              <a:gd name="T7" fmla="*/ 10 h 96"/>
              <a:gd name="T8" fmla="*/ 34 w 94"/>
              <a:gd name="T9" fmla="*/ 0 h 96"/>
              <a:gd name="T10" fmla="*/ 10 w 94"/>
              <a:gd name="T11" fmla="*/ 10 h 96"/>
              <a:gd name="T12" fmla="*/ 0 w 94"/>
              <a:gd name="T13" fmla="*/ 34 h 96"/>
              <a:gd name="T14" fmla="*/ 10 w 94"/>
              <a:gd name="T15" fmla="*/ 59 h 96"/>
              <a:gd name="T16" fmla="*/ 34 w 94"/>
              <a:gd name="T17" fmla="*/ 69 h 96"/>
              <a:gd name="T18" fmla="*/ 45 w 94"/>
              <a:gd name="T19" fmla="*/ 68 h 96"/>
              <a:gd name="T20" fmla="*/ 72 w 94"/>
              <a:gd name="T21" fmla="*/ 95 h 96"/>
              <a:gd name="T22" fmla="*/ 75 w 94"/>
              <a:gd name="T23" fmla="*/ 96 h 96"/>
              <a:gd name="T24" fmla="*/ 90 w 94"/>
              <a:gd name="T25" fmla="*/ 96 h 96"/>
              <a:gd name="T26" fmla="*/ 94 w 94"/>
              <a:gd name="T27" fmla="*/ 93 h 96"/>
              <a:gd name="T28" fmla="*/ 94 w 94"/>
              <a:gd name="T29" fmla="*/ 77 h 96"/>
              <a:gd name="T30" fmla="*/ 93 w 94"/>
              <a:gd name="T31" fmla="*/ 75 h 96"/>
              <a:gd name="T32" fmla="*/ 44 w 94"/>
              <a:gd name="T33" fmla="*/ 60 h 96"/>
              <a:gd name="T34" fmla="*/ 44 w 94"/>
              <a:gd name="T35" fmla="*/ 60 h 96"/>
              <a:gd name="T36" fmla="*/ 44 w 94"/>
              <a:gd name="T37" fmla="*/ 60 h 96"/>
              <a:gd name="T38" fmla="*/ 34 w 94"/>
              <a:gd name="T39" fmla="*/ 62 h 96"/>
              <a:gd name="T40" fmla="*/ 15 w 94"/>
              <a:gd name="T41" fmla="*/ 54 h 96"/>
              <a:gd name="T42" fmla="*/ 7 w 94"/>
              <a:gd name="T43" fmla="*/ 34 h 96"/>
              <a:gd name="T44" fmla="*/ 15 w 94"/>
              <a:gd name="T45" fmla="*/ 15 h 96"/>
              <a:gd name="T46" fmla="*/ 34 w 94"/>
              <a:gd name="T47" fmla="*/ 7 h 96"/>
              <a:gd name="T48" fmla="*/ 54 w 94"/>
              <a:gd name="T49" fmla="*/ 15 h 96"/>
              <a:gd name="T50" fmla="*/ 62 w 94"/>
              <a:gd name="T51" fmla="*/ 34 h 96"/>
              <a:gd name="T52" fmla="*/ 44 w 94"/>
              <a:gd name="T53" fmla="*/ 60 h 96"/>
              <a:gd name="T54" fmla="*/ 76 w 94"/>
              <a:gd name="T55" fmla="*/ 89 h 96"/>
              <a:gd name="T56" fmla="*/ 76 w 94"/>
              <a:gd name="T57" fmla="*/ 89 h 96"/>
              <a:gd name="T58" fmla="*/ 52 w 94"/>
              <a:gd name="T59" fmla="*/ 65 h 96"/>
              <a:gd name="T60" fmla="*/ 56 w 94"/>
              <a:gd name="T61" fmla="*/ 62 h 96"/>
              <a:gd name="T62" fmla="*/ 83 w 94"/>
              <a:gd name="T63" fmla="*/ 89 h 96"/>
              <a:gd name="T64" fmla="*/ 76 w 94"/>
              <a:gd name="T65" fmla="*/ 89 h 96"/>
              <a:gd name="T66" fmla="*/ 86 w 94"/>
              <a:gd name="T67" fmla="*/ 86 h 96"/>
              <a:gd name="T68" fmla="*/ 86 w 94"/>
              <a:gd name="T69" fmla="*/ 86 h 96"/>
              <a:gd name="T70" fmla="*/ 59 w 94"/>
              <a:gd name="T71" fmla="*/ 59 h 96"/>
              <a:gd name="T72" fmla="*/ 60 w 94"/>
              <a:gd name="T73" fmla="*/ 59 h 96"/>
              <a:gd name="T74" fmla="*/ 60 w 94"/>
              <a:gd name="T75" fmla="*/ 59 h 96"/>
              <a:gd name="T76" fmla="*/ 63 w 94"/>
              <a:gd name="T77" fmla="*/ 55 h 96"/>
              <a:gd name="T78" fmla="*/ 86 w 94"/>
              <a:gd name="T79" fmla="*/ 79 h 96"/>
              <a:gd name="T80" fmla="*/ 86 w 94"/>
              <a:gd name="T81" fmla="*/ 86 h 96"/>
              <a:gd name="T82" fmla="*/ 34 w 94"/>
              <a:gd name="T83" fmla="*/ 22 h 96"/>
              <a:gd name="T84" fmla="*/ 34 w 94"/>
              <a:gd name="T85" fmla="*/ 22 h 96"/>
              <a:gd name="T86" fmla="*/ 22 w 94"/>
              <a:gd name="T87" fmla="*/ 34 h 96"/>
              <a:gd name="T88" fmla="*/ 34 w 94"/>
              <a:gd name="T89" fmla="*/ 47 h 96"/>
              <a:gd name="T90" fmla="*/ 47 w 94"/>
              <a:gd name="T91" fmla="*/ 34 h 96"/>
              <a:gd name="T92" fmla="*/ 34 w 94"/>
              <a:gd name="T93" fmla="*/ 22 h 96"/>
              <a:gd name="T94" fmla="*/ 34 w 94"/>
              <a:gd name="T95" fmla="*/ 43 h 96"/>
              <a:gd name="T96" fmla="*/ 34 w 94"/>
              <a:gd name="T97" fmla="*/ 43 h 96"/>
              <a:gd name="T98" fmla="*/ 26 w 94"/>
              <a:gd name="T99" fmla="*/ 34 h 96"/>
              <a:gd name="T100" fmla="*/ 34 w 94"/>
              <a:gd name="T101" fmla="*/ 26 h 96"/>
              <a:gd name="T102" fmla="*/ 43 w 94"/>
              <a:gd name="T103" fmla="*/ 34 h 96"/>
              <a:gd name="T104" fmla="*/ 34 w 94"/>
              <a:gd name="T105" fmla="*/ 4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96">
                <a:moveTo>
                  <a:pt x="93" y="75"/>
                </a:moveTo>
                <a:cubicBezTo>
                  <a:pt x="66" y="48"/>
                  <a:pt x="66" y="48"/>
                  <a:pt x="66" y="48"/>
                </a:cubicBezTo>
                <a:cubicBezTo>
                  <a:pt x="68" y="44"/>
                  <a:pt x="69" y="39"/>
                  <a:pt x="69" y="34"/>
                </a:cubicBezTo>
                <a:cubicBezTo>
                  <a:pt x="69" y="26"/>
                  <a:pt x="66" y="17"/>
                  <a:pt x="59" y="10"/>
                </a:cubicBezTo>
                <a:cubicBezTo>
                  <a:pt x="52" y="3"/>
                  <a:pt x="43" y="0"/>
                  <a:pt x="34" y="0"/>
                </a:cubicBezTo>
                <a:cubicBezTo>
                  <a:pt x="26" y="0"/>
                  <a:pt x="17" y="3"/>
                  <a:pt x="10" y="10"/>
                </a:cubicBezTo>
                <a:cubicBezTo>
                  <a:pt x="3" y="17"/>
                  <a:pt x="0" y="26"/>
                  <a:pt x="0" y="34"/>
                </a:cubicBezTo>
                <a:cubicBezTo>
                  <a:pt x="0" y="43"/>
                  <a:pt x="3" y="52"/>
                  <a:pt x="10" y="59"/>
                </a:cubicBezTo>
                <a:cubicBezTo>
                  <a:pt x="17" y="66"/>
                  <a:pt x="26" y="69"/>
                  <a:pt x="34" y="69"/>
                </a:cubicBezTo>
                <a:cubicBezTo>
                  <a:pt x="38" y="69"/>
                  <a:pt x="41" y="69"/>
                  <a:pt x="45" y="68"/>
                </a:cubicBezTo>
                <a:cubicBezTo>
                  <a:pt x="72" y="95"/>
                  <a:pt x="72" y="95"/>
                  <a:pt x="72" y="95"/>
                </a:cubicBezTo>
                <a:cubicBezTo>
                  <a:pt x="73" y="96"/>
                  <a:pt x="74" y="96"/>
                  <a:pt x="75" y="96"/>
                </a:cubicBezTo>
                <a:cubicBezTo>
                  <a:pt x="90" y="96"/>
                  <a:pt x="90" y="96"/>
                  <a:pt x="90" y="96"/>
                </a:cubicBezTo>
                <a:cubicBezTo>
                  <a:pt x="92" y="96"/>
                  <a:pt x="94" y="95"/>
                  <a:pt x="94" y="93"/>
                </a:cubicBezTo>
                <a:cubicBezTo>
                  <a:pt x="94" y="77"/>
                  <a:pt x="94" y="77"/>
                  <a:pt x="94" y="77"/>
                </a:cubicBezTo>
                <a:cubicBezTo>
                  <a:pt x="94" y="76"/>
                  <a:pt x="93" y="75"/>
                  <a:pt x="93" y="75"/>
                </a:cubicBezTo>
                <a:close/>
                <a:moveTo>
                  <a:pt x="44" y="60"/>
                </a:moveTo>
                <a:cubicBezTo>
                  <a:pt x="44" y="60"/>
                  <a:pt x="44" y="60"/>
                  <a:pt x="44" y="60"/>
                </a:cubicBezTo>
                <a:cubicBezTo>
                  <a:pt x="44" y="60"/>
                  <a:pt x="44" y="60"/>
                  <a:pt x="44" y="60"/>
                </a:cubicBezTo>
                <a:cubicBezTo>
                  <a:pt x="41" y="61"/>
                  <a:pt x="38" y="62"/>
                  <a:pt x="34" y="62"/>
                </a:cubicBezTo>
                <a:cubicBezTo>
                  <a:pt x="27" y="62"/>
                  <a:pt x="20" y="59"/>
                  <a:pt x="15" y="54"/>
                </a:cubicBezTo>
                <a:cubicBezTo>
                  <a:pt x="10" y="49"/>
                  <a:pt x="7" y="42"/>
                  <a:pt x="7" y="34"/>
                </a:cubicBezTo>
                <a:cubicBezTo>
                  <a:pt x="7" y="27"/>
                  <a:pt x="10" y="20"/>
                  <a:pt x="15" y="15"/>
                </a:cubicBezTo>
                <a:cubicBezTo>
                  <a:pt x="20" y="10"/>
                  <a:pt x="27" y="7"/>
                  <a:pt x="34" y="7"/>
                </a:cubicBezTo>
                <a:cubicBezTo>
                  <a:pt x="41" y="7"/>
                  <a:pt x="49" y="10"/>
                  <a:pt x="54" y="15"/>
                </a:cubicBezTo>
                <a:cubicBezTo>
                  <a:pt x="59" y="20"/>
                  <a:pt x="62" y="27"/>
                  <a:pt x="62" y="34"/>
                </a:cubicBezTo>
                <a:cubicBezTo>
                  <a:pt x="62" y="46"/>
                  <a:pt x="55" y="56"/>
                  <a:pt x="44" y="60"/>
                </a:cubicBezTo>
                <a:close/>
                <a:moveTo>
                  <a:pt x="76" y="89"/>
                </a:moveTo>
                <a:cubicBezTo>
                  <a:pt x="76" y="89"/>
                  <a:pt x="76" y="89"/>
                  <a:pt x="76" y="89"/>
                </a:cubicBezTo>
                <a:cubicBezTo>
                  <a:pt x="52" y="65"/>
                  <a:pt x="52" y="65"/>
                  <a:pt x="52" y="65"/>
                </a:cubicBezTo>
                <a:cubicBezTo>
                  <a:pt x="53" y="64"/>
                  <a:pt x="55" y="63"/>
                  <a:pt x="56" y="62"/>
                </a:cubicBezTo>
                <a:cubicBezTo>
                  <a:pt x="83" y="89"/>
                  <a:pt x="83" y="89"/>
                  <a:pt x="83" y="89"/>
                </a:cubicBezTo>
                <a:cubicBezTo>
                  <a:pt x="76" y="89"/>
                  <a:pt x="76" y="89"/>
                  <a:pt x="76" y="89"/>
                </a:cubicBezTo>
                <a:close/>
                <a:moveTo>
                  <a:pt x="86" y="86"/>
                </a:moveTo>
                <a:cubicBezTo>
                  <a:pt x="86" y="86"/>
                  <a:pt x="86" y="86"/>
                  <a:pt x="86" y="86"/>
                </a:cubicBezTo>
                <a:cubicBezTo>
                  <a:pt x="59" y="59"/>
                  <a:pt x="59" y="59"/>
                  <a:pt x="59" y="59"/>
                </a:cubicBezTo>
                <a:cubicBezTo>
                  <a:pt x="60" y="59"/>
                  <a:pt x="60" y="59"/>
                  <a:pt x="60" y="59"/>
                </a:cubicBezTo>
                <a:cubicBezTo>
                  <a:pt x="60" y="59"/>
                  <a:pt x="60" y="59"/>
                  <a:pt x="60" y="59"/>
                </a:cubicBezTo>
                <a:cubicBezTo>
                  <a:pt x="61" y="57"/>
                  <a:pt x="62" y="56"/>
                  <a:pt x="63" y="55"/>
                </a:cubicBezTo>
                <a:cubicBezTo>
                  <a:pt x="86" y="79"/>
                  <a:pt x="86" y="79"/>
                  <a:pt x="86" y="79"/>
                </a:cubicBezTo>
                <a:cubicBezTo>
                  <a:pt x="86" y="86"/>
                  <a:pt x="86" y="86"/>
                  <a:pt x="86" y="86"/>
                </a:cubicBezTo>
                <a:close/>
                <a:moveTo>
                  <a:pt x="34" y="22"/>
                </a:moveTo>
                <a:cubicBezTo>
                  <a:pt x="34" y="22"/>
                  <a:pt x="34" y="22"/>
                  <a:pt x="34" y="22"/>
                </a:cubicBezTo>
                <a:cubicBezTo>
                  <a:pt x="27" y="22"/>
                  <a:pt x="22" y="28"/>
                  <a:pt x="22" y="34"/>
                </a:cubicBezTo>
                <a:cubicBezTo>
                  <a:pt x="22" y="41"/>
                  <a:pt x="27" y="47"/>
                  <a:pt x="34" y="47"/>
                </a:cubicBezTo>
                <a:cubicBezTo>
                  <a:pt x="41" y="47"/>
                  <a:pt x="47" y="41"/>
                  <a:pt x="47" y="34"/>
                </a:cubicBezTo>
                <a:cubicBezTo>
                  <a:pt x="47" y="28"/>
                  <a:pt x="41" y="22"/>
                  <a:pt x="34" y="22"/>
                </a:cubicBezTo>
                <a:close/>
                <a:moveTo>
                  <a:pt x="34" y="43"/>
                </a:moveTo>
                <a:cubicBezTo>
                  <a:pt x="34" y="43"/>
                  <a:pt x="34" y="43"/>
                  <a:pt x="34" y="43"/>
                </a:cubicBezTo>
                <a:cubicBezTo>
                  <a:pt x="30" y="43"/>
                  <a:pt x="26" y="39"/>
                  <a:pt x="26" y="34"/>
                </a:cubicBezTo>
                <a:cubicBezTo>
                  <a:pt x="26" y="30"/>
                  <a:pt x="30" y="26"/>
                  <a:pt x="34" y="26"/>
                </a:cubicBezTo>
                <a:cubicBezTo>
                  <a:pt x="39" y="26"/>
                  <a:pt x="43" y="30"/>
                  <a:pt x="43" y="34"/>
                </a:cubicBezTo>
                <a:cubicBezTo>
                  <a:pt x="43" y="39"/>
                  <a:pt x="39" y="43"/>
                  <a:pt x="34" y="43"/>
                </a:cubicBezTo>
                <a:close/>
              </a:path>
            </a:pathLst>
          </a:custGeom>
          <a:solidFill>
            <a:schemeClr val="bg1"/>
          </a:solidFill>
          <a:ln>
            <a:noFill/>
          </a:ln>
          <a:extLst/>
        </p:spPr>
        <p:txBody>
          <a:bodyPr/>
          <a:lstStyle/>
          <a:p>
            <a:endParaRPr lang="zh-CN" altLang="en-US">
              <a:solidFill>
                <a:schemeClr val="bg1"/>
              </a:solidFill>
            </a:endParaRPr>
          </a:p>
        </p:txBody>
      </p:sp>
      <p:sp>
        <p:nvSpPr>
          <p:cNvPr id="63" name="淘宝网Chenying0907出品 51"/>
          <p:cNvSpPr>
            <a:spLocks noEditPoints="1"/>
          </p:cNvSpPr>
          <p:nvPr/>
        </p:nvSpPr>
        <p:spPr bwMode="auto">
          <a:xfrm>
            <a:off x="3528051" y="2659424"/>
            <a:ext cx="182898" cy="162442"/>
          </a:xfrm>
          <a:custGeom>
            <a:avLst/>
            <a:gdLst>
              <a:gd name="T0" fmla="*/ 8 w 93"/>
              <a:gd name="T1" fmla="*/ 73 h 83"/>
              <a:gd name="T2" fmla="*/ 5 w 93"/>
              <a:gd name="T3" fmla="*/ 71 h 83"/>
              <a:gd name="T4" fmla="*/ 8 w 93"/>
              <a:gd name="T5" fmla="*/ 69 h 83"/>
              <a:gd name="T6" fmla="*/ 11 w 93"/>
              <a:gd name="T7" fmla="*/ 69 h 83"/>
              <a:gd name="T8" fmla="*/ 11 w 93"/>
              <a:gd name="T9" fmla="*/ 29 h 83"/>
              <a:gd name="T10" fmla="*/ 4 w 93"/>
              <a:gd name="T11" fmla="*/ 29 h 83"/>
              <a:gd name="T12" fmla="*/ 0 w 93"/>
              <a:gd name="T13" fmla="*/ 25 h 83"/>
              <a:gd name="T14" fmla="*/ 2 w 93"/>
              <a:gd name="T15" fmla="*/ 21 h 83"/>
              <a:gd name="T16" fmla="*/ 44 w 93"/>
              <a:gd name="T17" fmla="*/ 0 h 83"/>
              <a:gd name="T18" fmla="*/ 48 w 93"/>
              <a:gd name="T19" fmla="*/ 0 h 83"/>
              <a:gd name="T20" fmla="*/ 90 w 93"/>
              <a:gd name="T21" fmla="*/ 22 h 83"/>
              <a:gd name="T22" fmla="*/ 92 w 93"/>
              <a:gd name="T23" fmla="*/ 27 h 83"/>
              <a:gd name="T24" fmla="*/ 88 w 93"/>
              <a:gd name="T25" fmla="*/ 29 h 83"/>
              <a:gd name="T26" fmla="*/ 88 w 93"/>
              <a:gd name="T27" fmla="*/ 29 h 83"/>
              <a:gd name="T28" fmla="*/ 81 w 93"/>
              <a:gd name="T29" fmla="*/ 29 h 83"/>
              <a:gd name="T30" fmla="*/ 81 w 93"/>
              <a:gd name="T31" fmla="*/ 69 h 83"/>
              <a:gd name="T32" fmla="*/ 84 w 93"/>
              <a:gd name="T33" fmla="*/ 69 h 83"/>
              <a:gd name="T34" fmla="*/ 87 w 93"/>
              <a:gd name="T35" fmla="*/ 71 h 83"/>
              <a:gd name="T36" fmla="*/ 84 w 93"/>
              <a:gd name="T37" fmla="*/ 73 h 83"/>
              <a:gd name="T38" fmla="*/ 8 w 93"/>
              <a:gd name="T39" fmla="*/ 73 h 83"/>
              <a:gd name="T40" fmla="*/ 19 w 93"/>
              <a:gd name="T41" fmla="*/ 29 h 83"/>
              <a:gd name="T42" fmla="*/ 19 w 93"/>
              <a:gd name="T43" fmla="*/ 29 h 83"/>
              <a:gd name="T44" fmla="*/ 19 w 93"/>
              <a:gd name="T45" fmla="*/ 69 h 83"/>
              <a:gd name="T46" fmla="*/ 32 w 93"/>
              <a:gd name="T47" fmla="*/ 69 h 83"/>
              <a:gd name="T48" fmla="*/ 32 w 93"/>
              <a:gd name="T49" fmla="*/ 29 h 83"/>
              <a:gd name="T50" fmla="*/ 19 w 93"/>
              <a:gd name="T51" fmla="*/ 29 h 83"/>
              <a:gd name="T52" fmla="*/ 39 w 93"/>
              <a:gd name="T53" fmla="*/ 29 h 83"/>
              <a:gd name="T54" fmla="*/ 39 w 93"/>
              <a:gd name="T55" fmla="*/ 29 h 83"/>
              <a:gd name="T56" fmla="*/ 39 w 93"/>
              <a:gd name="T57" fmla="*/ 69 h 83"/>
              <a:gd name="T58" fmla="*/ 53 w 93"/>
              <a:gd name="T59" fmla="*/ 69 h 83"/>
              <a:gd name="T60" fmla="*/ 53 w 93"/>
              <a:gd name="T61" fmla="*/ 29 h 83"/>
              <a:gd name="T62" fmla="*/ 39 w 93"/>
              <a:gd name="T63" fmla="*/ 29 h 83"/>
              <a:gd name="T64" fmla="*/ 60 w 93"/>
              <a:gd name="T65" fmla="*/ 29 h 83"/>
              <a:gd name="T66" fmla="*/ 60 w 93"/>
              <a:gd name="T67" fmla="*/ 29 h 83"/>
              <a:gd name="T68" fmla="*/ 60 w 93"/>
              <a:gd name="T69" fmla="*/ 69 h 83"/>
              <a:gd name="T70" fmla="*/ 73 w 93"/>
              <a:gd name="T71" fmla="*/ 69 h 83"/>
              <a:gd name="T72" fmla="*/ 73 w 93"/>
              <a:gd name="T73" fmla="*/ 29 h 83"/>
              <a:gd name="T74" fmla="*/ 60 w 93"/>
              <a:gd name="T75" fmla="*/ 29 h 83"/>
              <a:gd name="T76" fmla="*/ 73 w 93"/>
              <a:gd name="T77" fmla="*/ 21 h 83"/>
              <a:gd name="T78" fmla="*/ 73 w 93"/>
              <a:gd name="T79" fmla="*/ 21 h 83"/>
              <a:gd name="T80" fmla="*/ 46 w 93"/>
              <a:gd name="T81" fmla="*/ 8 h 83"/>
              <a:gd name="T82" fmla="*/ 19 w 93"/>
              <a:gd name="T83" fmla="*/ 21 h 83"/>
              <a:gd name="T84" fmla="*/ 73 w 93"/>
              <a:gd name="T85" fmla="*/ 21 h 83"/>
              <a:gd name="T86" fmla="*/ 4 w 93"/>
              <a:gd name="T87" fmla="*/ 83 h 83"/>
              <a:gd name="T88" fmla="*/ 4 w 93"/>
              <a:gd name="T89" fmla="*/ 83 h 83"/>
              <a:gd name="T90" fmla="*/ 0 w 93"/>
              <a:gd name="T91" fmla="*/ 79 h 83"/>
              <a:gd name="T92" fmla="*/ 4 w 93"/>
              <a:gd name="T93" fmla="*/ 76 h 83"/>
              <a:gd name="T94" fmla="*/ 88 w 93"/>
              <a:gd name="T95" fmla="*/ 76 h 83"/>
              <a:gd name="T96" fmla="*/ 92 w 93"/>
              <a:gd name="T97" fmla="*/ 79 h 83"/>
              <a:gd name="T98" fmla="*/ 88 w 93"/>
              <a:gd name="T99" fmla="*/ 83 h 83"/>
              <a:gd name="T100" fmla="*/ 4 w 93"/>
              <a:gd name="T10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83">
                <a:moveTo>
                  <a:pt x="8" y="73"/>
                </a:moveTo>
                <a:cubicBezTo>
                  <a:pt x="6" y="73"/>
                  <a:pt x="5" y="72"/>
                  <a:pt x="5" y="71"/>
                </a:cubicBezTo>
                <a:cubicBezTo>
                  <a:pt x="5" y="70"/>
                  <a:pt x="6" y="69"/>
                  <a:pt x="8" y="69"/>
                </a:cubicBezTo>
                <a:cubicBezTo>
                  <a:pt x="11" y="69"/>
                  <a:pt x="11" y="69"/>
                  <a:pt x="11" y="69"/>
                </a:cubicBezTo>
                <a:cubicBezTo>
                  <a:pt x="11" y="29"/>
                  <a:pt x="11" y="29"/>
                  <a:pt x="11" y="29"/>
                </a:cubicBezTo>
                <a:cubicBezTo>
                  <a:pt x="4" y="29"/>
                  <a:pt x="4" y="29"/>
                  <a:pt x="4" y="29"/>
                </a:cubicBezTo>
                <a:cubicBezTo>
                  <a:pt x="2" y="29"/>
                  <a:pt x="0" y="27"/>
                  <a:pt x="0" y="25"/>
                </a:cubicBezTo>
                <a:cubicBezTo>
                  <a:pt x="0" y="23"/>
                  <a:pt x="1" y="22"/>
                  <a:pt x="2" y="21"/>
                </a:cubicBezTo>
                <a:cubicBezTo>
                  <a:pt x="44" y="0"/>
                  <a:pt x="44" y="0"/>
                  <a:pt x="44" y="0"/>
                </a:cubicBezTo>
                <a:cubicBezTo>
                  <a:pt x="45" y="0"/>
                  <a:pt x="47" y="0"/>
                  <a:pt x="48" y="0"/>
                </a:cubicBezTo>
                <a:cubicBezTo>
                  <a:pt x="90" y="22"/>
                  <a:pt x="90" y="22"/>
                  <a:pt x="90" y="22"/>
                </a:cubicBezTo>
                <a:cubicBezTo>
                  <a:pt x="92" y="23"/>
                  <a:pt x="93" y="25"/>
                  <a:pt x="92" y="27"/>
                </a:cubicBezTo>
                <a:cubicBezTo>
                  <a:pt x="91" y="28"/>
                  <a:pt x="90" y="29"/>
                  <a:pt x="88" y="29"/>
                </a:cubicBezTo>
                <a:cubicBezTo>
                  <a:pt x="88" y="29"/>
                  <a:pt x="88" y="29"/>
                  <a:pt x="88" y="29"/>
                </a:cubicBezTo>
                <a:cubicBezTo>
                  <a:pt x="81" y="29"/>
                  <a:pt x="81" y="29"/>
                  <a:pt x="81" y="29"/>
                </a:cubicBezTo>
                <a:cubicBezTo>
                  <a:pt x="81" y="69"/>
                  <a:pt x="81" y="69"/>
                  <a:pt x="81" y="69"/>
                </a:cubicBezTo>
                <a:cubicBezTo>
                  <a:pt x="84" y="69"/>
                  <a:pt x="84" y="69"/>
                  <a:pt x="84" y="69"/>
                </a:cubicBezTo>
                <a:cubicBezTo>
                  <a:pt x="86" y="69"/>
                  <a:pt x="87" y="70"/>
                  <a:pt x="87" y="71"/>
                </a:cubicBezTo>
                <a:cubicBezTo>
                  <a:pt x="87" y="72"/>
                  <a:pt x="86" y="73"/>
                  <a:pt x="84" y="73"/>
                </a:cubicBezTo>
                <a:cubicBezTo>
                  <a:pt x="8" y="73"/>
                  <a:pt x="8" y="73"/>
                  <a:pt x="8" y="73"/>
                </a:cubicBezTo>
                <a:close/>
                <a:moveTo>
                  <a:pt x="19" y="29"/>
                </a:moveTo>
                <a:cubicBezTo>
                  <a:pt x="19" y="29"/>
                  <a:pt x="19" y="29"/>
                  <a:pt x="19" y="29"/>
                </a:cubicBezTo>
                <a:cubicBezTo>
                  <a:pt x="19" y="69"/>
                  <a:pt x="19" y="69"/>
                  <a:pt x="19" y="69"/>
                </a:cubicBezTo>
                <a:cubicBezTo>
                  <a:pt x="32" y="69"/>
                  <a:pt x="32" y="69"/>
                  <a:pt x="32" y="69"/>
                </a:cubicBezTo>
                <a:cubicBezTo>
                  <a:pt x="32" y="29"/>
                  <a:pt x="32" y="29"/>
                  <a:pt x="32" y="29"/>
                </a:cubicBezTo>
                <a:cubicBezTo>
                  <a:pt x="19" y="29"/>
                  <a:pt x="19" y="29"/>
                  <a:pt x="19" y="29"/>
                </a:cubicBezTo>
                <a:close/>
                <a:moveTo>
                  <a:pt x="39" y="29"/>
                </a:moveTo>
                <a:cubicBezTo>
                  <a:pt x="39" y="29"/>
                  <a:pt x="39" y="29"/>
                  <a:pt x="39" y="29"/>
                </a:cubicBezTo>
                <a:cubicBezTo>
                  <a:pt x="39" y="69"/>
                  <a:pt x="39" y="69"/>
                  <a:pt x="39" y="69"/>
                </a:cubicBezTo>
                <a:cubicBezTo>
                  <a:pt x="53" y="69"/>
                  <a:pt x="53" y="69"/>
                  <a:pt x="53" y="69"/>
                </a:cubicBezTo>
                <a:cubicBezTo>
                  <a:pt x="53" y="29"/>
                  <a:pt x="53" y="29"/>
                  <a:pt x="53" y="29"/>
                </a:cubicBezTo>
                <a:cubicBezTo>
                  <a:pt x="39" y="29"/>
                  <a:pt x="39" y="29"/>
                  <a:pt x="39" y="29"/>
                </a:cubicBezTo>
                <a:close/>
                <a:moveTo>
                  <a:pt x="60" y="29"/>
                </a:moveTo>
                <a:cubicBezTo>
                  <a:pt x="60" y="29"/>
                  <a:pt x="60" y="29"/>
                  <a:pt x="60" y="29"/>
                </a:cubicBezTo>
                <a:cubicBezTo>
                  <a:pt x="60" y="69"/>
                  <a:pt x="60" y="69"/>
                  <a:pt x="60" y="69"/>
                </a:cubicBezTo>
                <a:cubicBezTo>
                  <a:pt x="73" y="69"/>
                  <a:pt x="73" y="69"/>
                  <a:pt x="73" y="69"/>
                </a:cubicBezTo>
                <a:cubicBezTo>
                  <a:pt x="73" y="29"/>
                  <a:pt x="73" y="29"/>
                  <a:pt x="73" y="29"/>
                </a:cubicBezTo>
                <a:cubicBezTo>
                  <a:pt x="60" y="29"/>
                  <a:pt x="60" y="29"/>
                  <a:pt x="60" y="29"/>
                </a:cubicBezTo>
                <a:close/>
                <a:moveTo>
                  <a:pt x="73" y="21"/>
                </a:moveTo>
                <a:cubicBezTo>
                  <a:pt x="73" y="21"/>
                  <a:pt x="73" y="21"/>
                  <a:pt x="73" y="21"/>
                </a:cubicBezTo>
                <a:cubicBezTo>
                  <a:pt x="46" y="8"/>
                  <a:pt x="46" y="8"/>
                  <a:pt x="46" y="8"/>
                </a:cubicBezTo>
                <a:cubicBezTo>
                  <a:pt x="19" y="21"/>
                  <a:pt x="19" y="21"/>
                  <a:pt x="19" y="21"/>
                </a:cubicBezTo>
                <a:cubicBezTo>
                  <a:pt x="73" y="21"/>
                  <a:pt x="73" y="21"/>
                  <a:pt x="73" y="21"/>
                </a:cubicBezTo>
                <a:close/>
                <a:moveTo>
                  <a:pt x="4" y="83"/>
                </a:moveTo>
                <a:cubicBezTo>
                  <a:pt x="4" y="83"/>
                  <a:pt x="4" y="83"/>
                  <a:pt x="4" y="83"/>
                </a:cubicBezTo>
                <a:cubicBezTo>
                  <a:pt x="2" y="83"/>
                  <a:pt x="0" y="81"/>
                  <a:pt x="0" y="79"/>
                </a:cubicBezTo>
                <a:cubicBezTo>
                  <a:pt x="0" y="77"/>
                  <a:pt x="2" y="76"/>
                  <a:pt x="4" y="76"/>
                </a:cubicBezTo>
                <a:cubicBezTo>
                  <a:pt x="88" y="76"/>
                  <a:pt x="88" y="76"/>
                  <a:pt x="88" y="76"/>
                </a:cubicBezTo>
                <a:cubicBezTo>
                  <a:pt x="90" y="76"/>
                  <a:pt x="92" y="77"/>
                  <a:pt x="92" y="79"/>
                </a:cubicBezTo>
                <a:cubicBezTo>
                  <a:pt x="92" y="81"/>
                  <a:pt x="90" y="83"/>
                  <a:pt x="88" y="83"/>
                </a:cubicBezTo>
                <a:cubicBezTo>
                  <a:pt x="4" y="83"/>
                  <a:pt x="4" y="83"/>
                  <a:pt x="4" y="83"/>
                </a:cubicBezTo>
                <a:close/>
              </a:path>
            </a:pathLst>
          </a:custGeom>
          <a:solidFill>
            <a:schemeClr val="bg1"/>
          </a:solidFill>
          <a:ln>
            <a:noFill/>
          </a:ln>
          <a:extLst/>
        </p:spPr>
        <p:txBody>
          <a:bodyPr/>
          <a:lstStyle/>
          <a:p>
            <a:endParaRPr lang="zh-CN" altLang="en-US">
              <a:solidFill>
                <a:schemeClr val="bg1"/>
              </a:solidFill>
            </a:endParaRPr>
          </a:p>
        </p:txBody>
      </p:sp>
      <p:sp>
        <p:nvSpPr>
          <p:cNvPr id="64" name="淘宝网Chenying0907出品 52"/>
          <p:cNvSpPr>
            <a:spLocks noEditPoints="1"/>
          </p:cNvSpPr>
          <p:nvPr/>
        </p:nvSpPr>
        <p:spPr bwMode="auto">
          <a:xfrm>
            <a:off x="3523046" y="1596132"/>
            <a:ext cx="191322" cy="174476"/>
          </a:xfrm>
          <a:custGeom>
            <a:avLst/>
            <a:gdLst>
              <a:gd name="T0" fmla="*/ 7 w 97"/>
              <a:gd name="T1" fmla="*/ 55 h 89"/>
              <a:gd name="T2" fmla="*/ 52 w 97"/>
              <a:gd name="T3" fmla="*/ 55 h 89"/>
              <a:gd name="T4" fmla="*/ 56 w 97"/>
              <a:gd name="T5" fmla="*/ 59 h 89"/>
              <a:gd name="T6" fmla="*/ 56 w 97"/>
              <a:gd name="T7" fmla="*/ 59 h 89"/>
              <a:gd name="T8" fmla="*/ 56 w 97"/>
              <a:gd name="T9" fmla="*/ 77 h 89"/>
              <a:gd name="T10" fmla="*/ 87 w 97"/>
              <a:gd name="T11" fmla="*/ 45 h 89"/>
              <a:gd name="T12" fmla="*/ 56 w 97"/>
              <a:gd name="T13" fmla="*/ 13 h 89"/>
              <a:gd name="T14" fmla="*/ 56 w 97"/>
              <a:gd name="T15" fmla="*/ 31 h 89"/>
              <a:gd name="T16" fmla="*/ 52 w 97"/>
              <a:gd name="T17" fmla="*/ 35 h 89"/>
              <a:gd name="T18" fmla="*/ 52 w 97"/>
              <a:gd name="T19" fmla="*/ 35 h 89"/>
              <a:gd name="T20" fmla="*/ 7 w 97"/>
              <a:gd name="T21" fmla="*/ 35 h 89"/>
              <a:gd name="T22" fmla="*/ 7 w 97"/>
              <a:gd name="T23" fmla="*/ 55 h 89"/>
              <a:gd name="T24" fmla="*/ 48 w 97"/>
              <a:gd name="T25" fmla="*/ 63 h 89"/>
              <a:gd name="T26" fmla="*/ 48 w 97"/>
              <a:gd name="T27" fmla="*/ 63 h 89"/>
              <a:gd name="T28" fmla="*/ 3 w 97"/>
              <a:gd name="T29" fmla="*/ 63 h 89"/>
              <a:gd name="T30" fmla="*/ 0 w 97"/>
              <a:gd name="T31" fmla="*/ 59 h 89"/>
              <a:gd name="T32" fmla="*/ 0 w 97"/>
              <a:gd name="T33" fmla="*/ 31 h 89"/>
              <a:gd name="T34" fmla="*/ 0 w 97"/>
              <a:gd name="T35" fmla="*/ 31 h 89"/>
              <a:gd name="T36" fmla="*/ 3 w 97"/>
              <a:gd name="T37" fmla="*/ 27 h 89"/>
              <a:gd name="T38" fmla="*/ 48 w 97"/>
              <a:gd name="T39" fmla="*/ 27 h 89"/>
              <a:gd name="T40" fmla="*/ 48 w 97"/>
              <a:gd name="T41" fmla="*/ 4 h 89"/>
              <a:gd name="T42" fmla="*/ 49 w 97"/>
              <a:gd name="T43" fmla="*/ 2 h 89"/>
              <a:gd name="T44" fmla="*/ 55 w 97"/>
              <a:gd name="T45" fmla="*/ 2 h 89"/>
              <a:gd name="T46" fmla="*/ 95 w 97"/>
              <a:gd name="T47" fmla="*/ 42 h 89"/>
              <a:gd name="T48" fmla="*/ 95 w 97"/>
              <a:gd name="T49" fmla="*/ 42 h 89"/>
              <a:gd name="T50" fmla="*/ 95 w 97"/>
              <a:gd name="T51" fmla="*/ 42 h 89"/>
              <a:gd name="T52" fmla="*/ 95 w 97"/>
              <a:gd name="T53" fmla="*/ 48 h 89"/>
              <a:gd name="T54" fmla="*/ 55 w 97"/>
              <a:gd name="T55" fmla="*/ 88 h 89"/>
              <a:gd name="T56" fmla="*/ 52 w 97"/>
              <a:gd name="T57" fmla="*/ 89 h 89"/>
              <a:gd name="T58" fmla="*/ 48 w 97"/>
              <a:gd name="T59" fmla="*/ 86 h 89"/>
              <a:gd name="T60" fmla="*/ 48 w 97"/>
              <a:gd name="T61" fmla="*/ 6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89">
                <a:moveTo>
                  <a:pt x="7" y="55"/>
                </a:moveTo>
                <a:cubicBezTo>
                  <a:pt x="52" y="55"/>
                  <a:pt x="52" y="55"/>
                  <a:pt x="52" y="55"/>
                </a:cubicBezTo>
                <a:cubicBezTo>
                  <a:pt x="54" y="55"/>
                  <a:pt x="56" y="57"/>
                  <a:pt x="56" y="59"/>
                </a:cubicBezTo>
                <a:cubicBezTo>
                  <a:pt x="56" y="59"/>
                  <a:pt x="56" y="59"/>
                  <a:pt x="56" y="59"/>
                </a:cubicBezTo>
                <a:cubicBezTo>
                  <a:pt x="56" y="77"/>
                  <a:pt x="56" y="77"/>
                  <a:pt x="56" y="77"/>
                </a:cubicBezTo>
                <a:cubicBezTo>
                  <a:pt x="87" y="45"/>
                  <a:pt x="87" y="45"/>
                  <a:pt x="87" y="45"/>
                </a:cubicBezTo>
                <a:cubicBezTo>
                  <a:pt x="56" y="13"/>
                  <a:pt x="56" y="13"/>
                  <a:pt x="56" y="13"/>
                </a:cubicBezTo>
                <a:cubicBezTo>
                  <a:pt x="56" y="31"/>
                  <a:pt x="56" y="31"/>
                  <a:pt x="56" y="31"/>
                </a:cubicBezTo>
                <a:cubicBezTo>
                  <a:pt x="56" y="33"/>
                  <a:pt x="54" y="35"/>
                  <a:pt x="52" y="35"/>
                </a:cubicBezTo>
                <a:cubicBezTo>
                  <a:pt x="52" y="35"/>
                  <a:pt x="52" y="35"/>
                  <a:pt x="52" y="35"/>
                </a:cubicBezTo>
                <a:cubicBezTo>
                  <a:pt x="7" y="35"/>
                  <a:pt x="7" y="35"/>
                  <a:pt x="7" y="35"/>
                </a:cubicBezTo>
                <a:cubicBezTo>
                  <a:pt x="7" y="55"/>
                  <a:pt x="7" y="55"/>
                  <a:pt x="7" y="55"/>
                </a:cubicBezTo>
                <a:close/>
                <a:moveTo>
                  <a:pt x="48" y="63"/>
                </a:moveTo>
                <a:cubicBezTo>
                  <a:pt x="48" y="63"/>
                  <a:pt x="48" y="63"/>
                  <a:pt x="48" y="63"/>
                </a:cubicBezTo>
                <a:cubicBezTo>
                  <a:pt x="3" y="63"/>
                  <a:pt x="3" y="63"/>
                  <a:pt x="3" y="63"/>
                </a:cubicBezTo>
                <a:cubicBezTo>
                  <a:pt x="1" y="63"/>
                  <a:pt x="0" y="61"/>
                  <a:pt x="0" y="59"/>
                </a:cubicBezTo>
                <a:cubicBezTo>
                  <a:pt x="0" y="31"/>
                  <a:pt x="0" y="31"/>
                  <a:pt x="0" y="31"/>
                </a:cubicBezTo>
                <a:cubicBezTo>
                  <a:pt x="0" y="31"/>
                  <a:pt x="0" y="31"/>
                  <a:pt x="0" y="31"/>
                </a:cubicBezTo>
                <a:cubicBezTo>
                  <a:pt x="0" y="29"/>
                  <a:pt x="1" y="27"/>
                  <a:pt x="3" y="27"/>
                </a:cubicBezTo>
                <a:cubicBezTo>
                  <a:pt x="48" y="27"/>
                  <a:pt x="48" y="27"/>
                  <a:pt x="48" y="27"/>
                </a:cubicBezTo>
                <a:cubicBezTo>
                  <a:pt x="48" y="4"/>
                  <a:pt x="48" y="4"/>
                  <a:pt x="48" y="4"/>
                </a:cubicBezTo>
                <a:cubicBezTo>
                  <a:pt x="48" y="3"/>
                  <a:pt x="49" y="2"/>
                  <a:pt x="49" y="2"/>
                </a:cubicBezTo>
                <a:cubicBezTo>
                  <a:pt x="51" y="0"/>
                  <a:pt x="53" y="0"/>
                  <a:pt x="55" y="2"/>
                </a:cubicBezTo>
                <a:cubicBezTo>
                  <a:pt x="95" y="42"/>
                  <a:pt x="95" y="42"/>
                  <a:pt x="95" y="42"/>
                </a:cubicBezTo>
                <a:cubicBezTo>
                  <a:pt x="95" y="42"/>
                  <a:pt x="95" y="42"/>
                  <a:pt x="95" y="42"/>
                </a:cubicBezTo>
                <a:cubicBezTo>
                  <a:pt x="95" y="42"/>
                  <a:pt x="95" y="42"/>
                  <a:pt x="95" y="42"/>
                </a:cubicBezTo>
                <a:cubicBezTo>
                  <a:pt x="97" y="44"/>
                  <a:pt x="97" y="46"/>
                  <a:pt x="95" y="48"/>
                </a:cubicBezTo>
                <a:cubicBezTo>
                  <a:pt x="55" y="88"/>
                  <a:pt x="55" y="88"/>
                  <a:pt x="55" y="88"/>
                </a:cubicBezTo>
                <a:cubicBezTo>
                  <a:pt x="54" y="89"/>
                  <a:pt x="53" y="89"/>
                  <a:pt x="52" y="89"/>
                </a:cubicBezTo>
                <a:cubicBezTo>
                  <a:pt x="50" y="89"/>
                  <a:pt x="48" y="88"/>
                  <a:pt x="48" y="86"/>
                </a:cubicBezTo>
                <a:cubicBezTo>
                  <a:pt x="48" y="63"/>
                  <a:pt x="48" y="63"/>
                  <a:pt x="48" y="63"/>
                </a:cubicBezTo>
                <a:close/>
              </a:path>
            </a:pathLst>
          </a:custGeom>
          <a:solidFill>
            <a:schemeClr val="bg1"/>
          </a:solidFill>
          <a:ln>
            <a:noFill/>
          </a:ln>
          <a:extLst/>
        </p:spPr>
        <p:txBody>
          <a:bodyPr/>
          <a:lstStyle/>
          <a:p>
            <a:endParaRPr lang="zh-CN" altLang="en-US">
              <a:solidFill>
                <a:schemeClr val="bg1"/>
              </a:solidFill>
            </a:endParaRPr>
          </a:p>
        </p:txBody>
      </p:sp>
      <p:sp>
        <p:nvSpPr>
          <p:cNvPr id="73" name="淘宝网Chenying0907出品 54"/>
          <p:cNvSpPr>
            <a:spLocks noEditPoints="1"/>
          </p:cNvSpPr>
          <p:nvPr/>
        </p:nvSpPr>
        <p:spPr bwMode="auto">
          <a:xfrm>
            <a:off x="5441423" y="1590501"/>
            <a:ext cx="175680" cy="188914"/>
          </a:xfrm>
          <a:custGeom>
            <a:avLst/>
            <a:gdLst>
              <a:gd name="T0" fmla="*/ 74 w 90"/>
              <a:gd name="T1" fmla="*/ 63 h 96"/>
              <a:gd name="T2" fmla="*/ 85 w 90"/>
              <a:gd name="T3" fmla="*/ 68 h 96"/>
              <a:gd name="T4" fmla="*/ 85 w 90"/>
              <a:gd name="T5" fmla="*/ 68 h 96"/>
              <a:gd name="T6" fmla="*/ 90 w 90"/>
              <a:gd name="T7" fmla="*/ 80 h 96"/>
              <a:gd name="T8" fmla="*/ 74 w 90"/>
              <a:gd name="T9" fmla="*/ 96 h 96"/>
              <a:gd name="T10" fmla="*/ 57 w 90"/>
              <a:gd name="T11" fmla="*/ 80 h 96"/>
              <a:gd name="T12" fmla="*/ 58 w 90"/>
              <a:gd name="T13" fmla="*/ 74 h 96"/>
              <a:gd name="T14" fmla="*/ 40 w 90"/>
              <a:gd name="T15" fmla="*/ 63 h 96"/>
              <a:gd name="T16" fmla="*/ 39 w 90"/>
              <a:gd name="T17" fmla="*/ 64 h 96"/>
              <a:gd name="T18" fmla="*/ 39 w 90"/>
              <a:gd name="T19" fmla="*/ 64 h 96"/>
              <a:gd name="T20" fmla="*/ 23 w 90"/>
              <a:gd name="T21" fmla="*/ 71 h 96"/>
              <a:gd name="T22" fmla="*/ 0 w 90"/>
              <a:gd name="T23" fmla="*/ 48 h 96"/>
              <a:gd name="T24" fmla="*/ 23 w 90"/>
              <a:gd name="T25" fmla="*/ 25 h 96"/>
              <a:gd name="T26" fmla="*/ 39 w 90"/>
              <a:gd name="T27" fmla="*/ 32 h 96"/>
              <a:gd name="T28" fmla="*/ 39 w 90"/>
              <a:gd name="T29" fmla="*/ 32 h 96"/>
              <a:gd name="T30" fmla="*/ 39 w 90"/>
              <a:gd name="T31" fmla="*/ 32 h 96"/>
              <a:gd name="T32" fmla="*/ 40 w 90"/>
              <a:gd name="T33" fmla="*/ 33 h 96"/>
              <a:gd name="T34" fmla="*/ 58 w 90"/>
              <a:gd name="T35" fmla="*/ 22 h 96"/>
              <a:gd name="T36" fmla="*/ 57 w 90"/>
              <a:gd name="T37" fmla="*/ 16 h 96"/>
              <a:gd name="T38" fmla="*/ 74 w 90"/>
              <a:gd name="T39" fmla="*/ 0 h 96"/>
              <a:gd name="T40" fmla="*/ 90 w 90"/>
              <a:gd name="T41" fmla="*/ 16 h 96"/>
              <a:gd name="T42" fmla="*/ 74 w 90"/>
              <a:gd name="T43" fmla="*/ 33 h 96"/>
              <a:gd name="T44" fmla="*/ 62 w 90"/>
              <a:gd name="T45" fmla="*/ 28 h 96"/>
              <a:gd name="T46" fmla="*/ 62 w 90"/>
              <a:gd name="T47" fmla="*/ 28 h 96"/>
              <a:gd name="T48" fmla="*/ 44 w 90"/>
              <a:gd name="T49" fmla="*/ 39 h 96"/>
              <a:gd name="T50" fmla="*/ 46 w 90"/>
              <a:gd name="T51" fmla="*/ 48 h 96"/>
              <a:gd name="T52" fmla="*/ 44 w 90"/>
              <a:gd name="T53" fmla="*/ 57 h 96"/>
              <a:gd name="T54" fmla="*/ 62 w 90"/>
              <a:gd name="T55" fmla="*/ 68 h 96"/>
              <a:gd name="T56" fmla="*/ 62 w 90"/>
              <a:gd name="T57" fmla="*/ 68 h 96"/>
              <a:gd name="T58" fmla="*/ 62 w 90"/>
              <a:gd name="T59" fmla="*/ 68 h 96"/>
              <a:gd name="T60" fmla="*/ 62 w 90"/>
              <a:gd name="T61" fmla="*/ 68 h 96"/>
              <a:gd name="T62" fmla="*/ 74 w 90"/>
              <a:gd name="T63" fmla="*/ 63 h 96"/>
              <a:gd name="T64" fmla="*/ 80 w 90"/>
              <a:gd name="T65" fmla="*/ 73 h 96"/>
              <a:gd name="T66" fmla="*/ 80 w 90"/>
              <a:gd name="T67" fmla="*/ 73 h 96"/>
              <a:gd name="T68" fmla="*/ 74 w 90"/>
              <a:gd name="T69" fmla="*/ 70 h 96"/>
              <a:gd name="T70" fmla="*/ 67 w 90"/>
              <a:gd name="T71" fmla="*/ 73 h 96"/>
              <a:gd name="T72" fmla="*/ 67 w 90"/>
              <a:gd name="T73" fmla="*/ 73 h 96"/>
              <a:gd name="T74" fmla="*/ 64 w 90"/>
              <a:gd name="T75" fmla="*/ 80 h 96"/>
              <a:gd name="T76" fmla="*/ 74 w 90"/>
              <a:gd name="T77" fmla="*/ 89 h 96"/>
              <a:gd name="T78" fmla="*/ 83 w 90"/>
              <a:gd name="T79" fmla="*/ 80 h 96"/>
              <a:gd name="T80" fmla="*/ 80 w 90"/>
              <a:gd name="T81" fmla="*/ 73 h 96"/>
              <a:gd name="T82" fmla="*/ 80 w 90"/>
              <a:gd name="T83" fmla="*/ 73 h 96"/>
              <a:gd name="T84" fmla="*/ 34 w 90"/>
              <a:gd name="T85" fmla="*/ 37 h 96"/>
              <a:gd name="T86" fmla="*/ 34 w 90"/>
              <a:gd name="T87" fmla="*/ 37 h 96"/>
              <a:gd name="T88" fmla="*/ 23 w 90"/>
              <a:gd name="T89" fmla="*/ 32 h 96"/>
              <a:gd name="T90" fmla="*/ 7 w 90"/>
              <a:gd name="T91" fmla="*/ 48 h 96"/>
              <a:gd name="T92" fmla="*/ 23 w 90"/>
              <a:gd name="T93" fmla="*/ 64 h 96"/>
              <a:gd name="T94" fmla="*/ 33 w 90"/>
              <a:gd name="T95" fmla="*/ 59 h 96"/>
              <a:gd name="T96" fmla="*/ 34 w 90"/>
              <a:gd name="T97" fmla="*/ 59 h 96"/>
              <a:gd name="T98" fmla="*/ 38 w 90"/>
              <a:gd name="T99" fmla="*/ 48 h 96"/>
              <a:gd name="T100" fmla="*/ 34 w 90"/>
              <a:gd name="T101" fmla="*/ 37 h 96"/>
              <a:gd name="T102" fmla="*/ 34 w 90"/>
              <a:gd name="T103" fmla="*/ 37 h 96"/>
              <a:gd name="T104" fmla="*/ 74 w 90"/>
              <a:gd name="T105" fmla="*/ 7 h 96"/>
              <a:gd name="T106" fmla="*/ 74 w 90"/>
              <a:gd name="T107" fmla="*/ 7 h 96"/>
              <a:gd name="T108" fmla="*/ 64 w 90"/>
              <a:gd name="T109" fmla="*/ 16 h 96"/>
              <a:gd name="T110" fmla="*/ 66 w 90"/>
              <a:gd name="T111" fmla="*/ 21 h 96"/>
              <a:gd name="T112" fmla="*/ 66 w 90"/>
              <a:gd name="T113" fmla="*/ 21 h 96"/>
              <a:gd name="T114" fmla="*/ 66 w 90"/>
              <a:gd name="T115" fmla="*/ 21 h 96"/>
              <a:gd name="T116" fmla="*/ 67 w 90"/>
              <a:gd name="T117" fmla="*/ 23 h 96"/>
              <a:gd name="T118" fmla="*/ 67 w 90"/>
              <a:gd name="T119" fmla="*/ 23 h 96"/>
              <a:gd name="T120" fmla="*/ 74 w 90"/>
              <a:gd name="T121" fmla="*/ 26 h 96"/>
              <a:gd name="T122" fmla="*/ 83 w 90"/>
              <a:gd name="T123" fmla="*/ 16 h 96"/>
              <a:gd name="T124" fmla="*/ 74 w 90"/>
              <a:gd name="T125" fmla="*/ 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 h="96">
                <a:moveTo>
                  <a:pt x="74" y="63"/>
                </a:moveTo>
                <a:cubicBezTo>
                  <a:pt x="78" y="63"/>
                  <a:pt x="82" y="65"/>
                  <a:pt x="85" y="68"/>
                </a:cubicBezTo>
                <a:cubicBezTo>
                  <a:pt x="85" y="68"/>
                  <a:pt x="85" y="68"/>
                  <a:pt x="85" y="68"/>
                </a:cubicBezTo>
                <a:cubicBezTo>
                  <a:pt x="88" y="71"/>
                  <a:pt x="90" y="75"/>
                  <a:pt x="90" y="80"/>
                </a:cubicBezTo>
                <a:cubicBezTo>
                  <a:pt x="90" y="89"/>
                  <a:pt x="83" y="96"/>
                  <a:pt x="74" y="96"/>
                </a:cubicBezTo>
                <a:cubicBezTo>
                  <a:pt x="64" y="96"/>
                  <a:pt x="57" y="89"/>
                  <a:pt x="57" y="80"/>
                </a:cubicBezTo>
                <a:cubicBezTo>
                  <a:pt x="57" y="78"/>
                  <a:pt x="57" y="76"/>
                  <a:pt x="58" y="74"/>
                </a:cubicBezTo>
                <a:cubicBezTo>
                  <a:pt x="40" y="63"/>
                  <a:pt x="40" y="63"/>
                  <a:pt x="40" y="63"/>
                </a:cubicBezTo>
                <a:cubicBezTo>
                  <a:pt x="39" y="64"/>
                  <a:pt x="39" y="64"/>
                  <a:pt x="39" y="64"/>
                </a:cubicBezTo>
                <a:cubicBezTo>
                  <a:pt x="39" y="64"/>
                  <a:pt x="39" y="64"/>
                  <a:pt x="39" y="64"/>
                </a:cubicBezTo>
                <a:cubicBezTo>
                  <a:pt x="34" y="69"/>
                  <a:pt x="29" y="71"/>
                  <a:pt x="23" y="71"/>
                </a:cubicBezTo>
                <a:cubicBezTo>
                  <a:pt x="10" y="71"/>
                  <a:pt x="0" y="61"/>
                  <a:pt x="0" y="48"/>
                </a:cubicBezTo>
                <a:cubicBezTo>
                  <a:pt x="0" y="35"/>
                  <a:pt x="10" y="25"/>
                  <a:pt x="23" y="25"/>
                </a:cubicBezTo>
                <a:cubicBezTo>
                  <a:pt x="29" y="25"/>
                  <a:pt x="35" y="28"/>
                  <a:pt x="39" y="32"/>
                </a:cubicBezTo>
                <a:cubicBezTo>
                  <a:pt x="39" y="32"/>
                  <a:pt x="39" y="32"/>
                  <a:pt x="39" y="32"/>
                </a:cubicBezTo>
                <a:cubicBezTo>
                  <a:pt x="39" y="32"/>
                  <a:pt x="39" y="32"/>
                  <a:pt x="39" y="32"/>
                </a:cubicBezTo>
                <a:cubicBezTo>
                  <a:pt x="39" y="32"/>
                  <a:pt x="39" y="32"/>
                  <a:pt x="40" y="33"/>
                </a:cubicBezTo>
                <a:cubicBezTo>
                  <a:pt x="58" y="22"/>
                  <a:pt x="58" y="22"/>
                  <a:pt x="58" y="22"/>
                </a:cubicBezTo>
                <a:cubicBezTo>
                  <a:pt x="57" y="20"/>
                  <a:pt x="57" y="18"/>
                  <a:pt x="57" y="16"/>
                </a:cubicBezTo>
                <a:cubicBezTo>
                  <a:pt x="57" y="7"/>
                  <a:pt x="64" y="0"/>
                  <a:pt x="74" y="0"/>
                </a:cubicBezTo>
                <a:cubicBezTo>
                  <a:pt x="83" y="0"/>
                  <a:pt x="90" y="7"/>
                  <a:pt x="90" y="16"/>
                </a:cubicBezTo>
                <a:cubicBezTo>
                  <a:pt x="90" y="26"/>
                  <a:pt x="83" y="33"/>
                  <a:pt x="74" y="33"/>
                </a:cubicBezTo>
                <a:cubicBezTo>
                  <a:pt x="69" y="33"/>
                  <a:pt x="65" y="31"/>
                  <a:pt x="62" y="28"/>
                </a:cubicBezTo>
                <a:cubicBezTo>
                  <a:pt x="62" y="28"/>
                  <a:pt x="62" y="28"/>
                  <a:pt x="62" y="28"/>
                </a:cubicBezTo>
                <a:cubicBezTo>
                  <a:pt x="44" y="39"/>
                  <a:pt x="44" y="39"/>
                  <a:pt x="44" y="39"/>
                </a:cubicBezTo>
                <a:cubicBezTo>
                  <a:pt x="45" y="42"/>
                  <a:pt x="46" y="45"/>
                  <a:pt x="46" y="48"/>
                </a:cubicBezTo>
                <a:cubicBezTo>
                  <a:pt x="46" y="51"/>
                  <a:pt x="45" y="54"/>
                  <a:pt x="44" y="57"/>
                </a:cubicBezTo>
                <a:cubicBezTo>
                  <a:pt x="62" y="68"/>
                  <a:pt x="62" y="68"/>
                  <a:pt x="62" y="68"/>
                </a:cubicBezTo>
                <a:cubicBezTo>
                  <a:pt x="62" y="68"/>
                  <a:pt x="62" y="68"/>
                  <a:pt x="62" y="68"/>
                </a:cubicBezTo>
                <a:cubicBezTo>
                  <a:pt x="62" y="68"/>
                  <a:pt x="62" y="68"/>
                  <a:pt x="62" y="68"/>
                </a:cubicBezTo>
                <a:cubicBezTo>
                  <a:pt x="62" y="68"/>
                  <a:pt x="62" y="68"/>
                  <a:pt x="62" y="68"/>
                </a:cubicBezTo>
                <a:cubicBezTo>
                  <a:pt x="65" y="65"/>
                  <a:pt x="69" y="63"/>
                  <a:pt x="74" y="63"/>
                </a:cubicBezTo>
                <a:close/>
                <a:moveTo>
                  <a:pt x="80" y="73"/>
                </a:moveTo>
                <a:cubicBezTo>
                  <a:pt x="80" y="73"/>
                  <a:pt x="80" y="73"/>
                  <a:pt x="80" y="73"/>
                </a:cubicBezTo>
                <a:cubicBezTo>
                  <a:pt x="79" y="71"/>
                  <a:pt x="76" y="70"/>
                  <a:pt x="74" y="70"/>
                </a:cubicBezTo>
                <a:cubicBezTo>
                  <a:pt x="71" y="70"/>
                  <a:pt x="69" y="71"/>
                  <a:pt x="67" y="73"/>
                </a:cubicBezTo>
                <a:cubicBezTo>
                  <a:pt x="67" y="73"/>
                  <a:pt x="67" y="73"/>
                  <a:pt x="67" y="73"/>
                </a:cubicBezTo>
                <a:cubicBezTo>
                  <a:pt x="65" y="75"/>
                  <a:pt x="64" y="77"/>
                  <a:pt x="64" y="80"/>
                </a:cubicBezTo>
                <a:cubicBezTo>
                  <a:pt x="64" y="85"/>
                  <a:pt x="68" y="89"/>
                  <a:pt x="74" y="89"/>
                </a:cubicBezTo>
                <a:cubicBezTo>
                  <a:pt x="79" y="89"/>
                  <a:pt x="83" y="85"/>
                  <a:pt x="83" y="80"/>
                </a:cubicBezTo>
                <a:cubicBezTo>
                  <a:pt x="83" y="77"/>
                  <a:pt x="82" y="75"/>
                  <a:pt x="80" y="73"/>
                </a:cubicBezTo>
                <a:cubicBezTo>
                  <a:pt x="80" y="73"/>
                  <a:pt x="80" y="73"/>
                  <a:pt x="80" y="73"/>
                </a:cubicBezTo>
                <a:close/>
                <a:moveTo>
                  <a:pt x="34" y="37"/>
                </a:moveTo>
                <a:cubicBezTo>
                  <a:pt x="34" y="37"/>
                  <a:pt x="34" y="37"/>
                  <a:pt x="34" y="37"/>
                </a:cubicBezTo>
                <a:cubicBezTo>
                  <a:pt x="31" y="34"/>
                  <a:pt x="27" y="32"/>
                  <a:pt x="23" y="32"/>
                </a:cubicBezTo>
                <a:cubicBezTo>
                  <a:pt x="14" y="32"/>
                  <a:pt x="7" y="39"/>
                  <a:pt x="7" y="48"/>
                </a:cubicBezTo>
                <a:cubicBezTo>
                  <a:pt x="7" y="57"/>
                  <a:pt x="14" y="64"/>
                  <a:pt x="23" y="64"/>
                </a:cubicBezTo>
                <a:cubicBezTo>
                  <a:pt x="27" y="64"/>
                  <a:pt x="31" y="62"/>
                  <a:pt x="33" y="59"/>
                </a:cubicBezTo>
                <a:cubicBezTo>
                  <a:pt x="34" y="59"/>
                  <a:pt x="34" y="59"/>
                  <a:pt x="34" y="59"/>
                </a:cubicBezTo>
                <a:cubicBezTo>
                  <a:pt x="36" y="56"/>
                  <a:pt x="38" y="52"/>
                  <a:pt x="38" y="48"/>
                </a:cubicBezTo>
                <a:cubicBezTo>
                  <a:pt x="38" y="44"/>
                  <a:pt x="36" y="40"/>
                  <a:pt x="34" y="37"/>
                </a:cubicBezTo>
                <a:cubicBezTo>
                  <a:pt x="34" y="37"/>
                  <a:pt x="34" y="37"/>
                  <a:pt x="34" y="37"/>
                </a:cubicBezTo>
                <a:close/>
                <a:moveTo>
                  <a:pt x="74" y="7"/>
                </a:moveTo>
                <a:cubicBezTo>
                  <a:pt x="74" y="7"/>
                  <a:pt x="74" y="7"/>
                  <a:pt x="74" y="7"/>
                </a:cubicBezTo>
                <a:cubicBezTo>
                  <a:pt x="68" y="7"/>
                  <a:pt x="64" y="11"/>
                  <a:pt x="64" y="16"/>
                </a:cubicBezTo>
                <a:cubicBezTo>
                  <a:pt x="64" y="18"/>
                  <a:pt x="65" y="20"/>
                  <a:pt x="66" y="21"/>
                </a:cubicBezTo>
                <a:cubicBezTo>
                  <a:pt x="66" y="21"/>
                  <a:pt x="66" y="21"/>
                  <a:pt x="66" y="21"/>
                </a:cubicBezTo>
                <a:cubicBezTo>
                  <a:pt x="66" y="21"/>
                  <a:pt x="66" y="21"/>
                  <a:pt x="66" y="21"/>
                </a:cubicBezTo>
                <a:cubicBezTo>
                  <a:pt x="66" y="22"/>
                  <a:pt x="66" y="22"/>
                  <a:pt x="67" y="23"/>
                </a:cubicBezTo>
                <a:cubicBezTo>
                  <a:pt x="67" y="23"/>
                  <a:pt x="67" y="23"/>
                  <a:pt x="67" y="23"/>
                </a:cubicBezTo>
                <a:cubicBezTo>
                  <a:pt x="69" y="25"/>
                  <a:pt x="71" y="26"/>
                  <a:pt x="74" y="26"/>
                </a:cubicBezTo>
                <a:cubicBezTo>
                  <a:pt x="79" y="26"/>
                  <a:pt x="83" y="22"/>
                  <a:pt x="83" y="16"/>
                </a:cubicBezTo>
                <a:cubicBezTo>
                  <a:pt x="83" y="11"/>
                  <a:pt x="79" y="7"/>
                  <a:pt x="74" y="7"/>
                </a:cubicBezTo>
                <a:close/>
              </a:path>
            </a:pathLst>
          </a:custGeom>
          <a:solidFill>
            <a:schemeClr val="bg1"/>
          </a:solidFill>
          <a:ln>
            <a:noFill/>
          </a:ln>
          <a:extLst/>
        </p:spPr>
        <p:txBody>
          <a:bodyPr/>
          <a:lstStyle/>
          <a:p>
            <a:endParaRPr lang="zh-CN" altLang="en-US">
              <a:solidFill>
                <a:schemeClr val="bg1"/>
              </a:solidFill>
            </a:endParaRPr>
          </a:p>
        </p:txBody>
      </p:sp>
      <p:sp>
        <p:nvSpPr>
          <p:cNvPr id="74" name="淘宝网Chenying0907出品 55"/>
          <p:cNvSpPr>
            <a:spLocks noEditPoints="1"/>
          </p:cNvSpPr>
          <p:nvPr/>
        </p:nvSpPr>
        <p:spPr bwMode="auto">
          <a:xfrm>
            <a:off x="3522853" y="3753160"/>
            <a:ext cx="190120" cy="172070"/>
          </a:xfrm>
          <a:custGeom>
            <a:avLst/>
            <a:gdLst>
              <a:gd name="T0" fmla="*/ 85 w 96"/>
              <a:gd name="T1" fmla="*/ 57 h 88"/>
              <a:gd name="T2" fmla="*/ 89 w 96"/>
              <a:gd name="T3" fmla="*/ 48 h 88"/>
              <a:gd name="T4" fmla="*/ 79 w 96"/>
              <a:gd name="T5" fmla="*/ 36 h 88"/>
              <a:gd name="T6" fmla="*/ 76 w 96"/>
              <a:gd name="T7" fmla="*/ 33 h 88"/>
              <a:gd name="T8" fmla="*/ 50 w 96"/>
              <a:gd name="T9" fmla="*/ 7 h 88"/>
              <a:gd name="T10" fmla="*/ 27 w 96"/>
              <a:gd name="T11" fmla="*/ 23 h 88"/>
              <a:gd name="T12" fmla="*/ 12 w 96"/>
              <a:gd name="T13" fmla="*/ 30 h 88"/>
              <a:gd name="T14" fmla="*/ 12 w 96"/>
              <a:gd name="T15" fmla="*/ 55 h 88"/>
              <a:gd name="T16" fmla="*/ 25 w 96"/>
              <a:gd name="T17" fmla="*/ 60 h 88"/>
              <a:gd name="T18" fmla="*/ 26 w 96"/>
              <a:gd name="T19" fmla="*/ 60 h 88"/>
              <a:gd name="T20" fmla="*/ 37 w 96"/>
              <a:gd name="T21" fmla="*/ 60 h 88"/>
              <a:gd name="T22" fmla="*/ 37 w 96"/>
              <a:gd name="T23" fmla="*/ 68 h 88"/>
              <a:gd name="T24" fmla="*/ 26 w 96"/>
              <a:gd name="T25" fmla="*/ 68 h 88"/>
              <a:gd name="T26" fmla="*/ 25 w 96"/>
              <a:gd name="T27" fmla="*/ 68 h 88"/>
              <a:gd name="T28" fmla="*/ 7 w 96"/>
              <a:gd name="T29" fmla="*/ 60 h 88"/>
              <a:gd name="T30" fmla="*/ 6 w 96"/>
              <a:gd name="T31" fmla="*/ 25 h 88"/>
              <a:gd name="T32" fmla="*/ 32 w 96"/>
              <a:gd name="T33" fmla="*/ 5 h 88"/>
              <a:gd name="T34" fmla="*/ 74 w 96"/>
              <a:gd name="T35" fmla="*/ 9 h 88"/>
              <a:gd name="T36" fmla="*/ 92 w 96"/>
              <a:gd name="T37" fmla="*/ 36 h 88"/>
              <a:gd name="T38" fmla="*/ 91 w 96"/>
              <a:gd name="T39" fmla="*/ 62 h 88"/>
              <a:gd name="T40" fmla="*/ 79 w 96"/>
              <a:gd name="T41" fmla="*/ 67 h 88"/>
              <a:gd name="T42" fmla="*/ 77 w 96"/>
              <a:gd name="T43" fmla="*/ 68 h 88"/>
              <a:gd name="T44" fmla="*/ 60 w 96"/>
              <a:gd name="T45" fmla="*/ 68 h 88"/>
              <a:gd name="T46" fmla="*/ 57 w 96"/>
              <a:gd name="T47" fmla="*/ 64 h 88"/>
              <a:gd name="T48" fmla="*/ 60 w 96"/>
              <a:gd name="T49" fmla="*/ 60 h 88"/>
              <a:gd name="T50" fmla="*/ 46 w 96"/>
              <a:gd name="T51" fmla="*/ 28 h 88"/>
              <a:gd name="T52" fmla="*/ 47 w 96"/>
              <a:gd name="T53" fmla="*/ 28 h 88"/>
              <a:gd name="T54" fmla="*/ 47 w 96"/>
              <a:gd name="T55" fmla="*/ 28 h 88"/>
              <a:gd name="T56" fmla="*/ 47 w 96"/>
              <a:gd name="T57" fmla="*/ 28 h 88"/>
              <a:gd name="T58" fmla="*/ 47 w 96"/>
              <a:gd name="T59" fmla="*/ 28 h 88"/>
              <a:gd name="T60" fmla="*/ 47 w 96"/>
              <a:gd name="T61" fmla="*/ 27 h 88"/>
              <a:gd name="T62" fmla="*/ 48 w 96"/>
              <a:gd name="T63" fmla="*/ 27 h 88"/>
              <a:gd name="T64" fmla="*/ 48 w 96"/>
              <a:gd name="T65" fmla="*/ 27 h 88"/>
              <a:gd name="T66" fmla="*/ 48 w 96"/>
              <a:gd name="T67" fmla="*/ 27 h 88"/>
              <a:gd name="T68" fmla="*/ 48 w 96"/>
              <a:gd name="T69" fmla="*/ 27 h 88"/>
              <a:gd name="T70" fmla="*/ 49 w 96"/>
              <a:gd name="T71" fmla="*/ 27 h 88"/>
              <a:gd name="T72" fmla="*/ 49 w 96"/>
              <a:gd name="T73" fmla="*/ 28 h 88"/>
              <a:gd name="T74" fmla="*/ 49 w 96"/>
              <a:gd name="T75" fmla="*/ 28 h 88"/>
              <a:gd name="T76" fmla="*/ 49 w 96"/>
              <a:gd name="T77" fmla="*/ 28 h 88"/>
              <a:gd name="T78" fmla="*/ 50 w 96"/>
              <a:gd name="T79" fmla="*/ 28 h 88"/>
              <a:gd name="T80" fmla="*/ 67 w 96"/>
              <a:gd name="T81" fmla="*/ 49 h 88"/>
              <a:gd name="T82" fmla="*/ 50 w 96"/>
              <a:gd name="T83" fmla="*/ 35 h 88"/>
              <a:gd name="T84" fmla="*/ 48 w 96"/>
              <a:gd name="T85" fmla="*/ 88 h 88"/>
              <a:gd name="T86" fmla="*/ 46 w 96"/>
              <a:gd name="T87" fmla="*/ 35 h 88"/>
              <a:gd name="T88" fmla="*/ 29 w 96"/>
              <a:gd name="T89" fmla="*/ 49 h 88"/>
              <a:gd name="T90" fmla="*/ 46 w 96"/>
              <a:gd name="T91" fmla="*/ 28 h 88"/>
              <a:gd name="T92" fmla="*/ 48 w 96"/>
              <a:gd name="T93" fmla="*/ 27 h 88"/>
              <a:gd name="T94" fmla="*/ 48 w 96"/>
              <a:gd name="T95" fmla="*/ 27 h 88"/>
              <a:gd name="T96" fmla="*/ 48 w 96"/>
              <a:gd name="T97" fmla="*/ 2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6" h="88">
                <a:moveTo>
                  <a:pt x="77" y="60"/>
                </a:moveTo>
                <a:cubicBezTo>
                  <a:pt x="80" y="60"/>
                  <a:pt x="83" y="59"/>
                  <a:pt x="85" y="57"/>
                </a:cubicBezTo>
                <a:cubicBezTo>
                  <a:pt x="85" y="57"/>
                  <a:pt x="85" y="57"/>
                  <a:pt x="85" y="57"/>
                </a:cubicBezTo>
                <a:cubicBezTo>
                  <a:pt x="88" y="54"/>
                  <a:pt x="89" y="51"/>
                  <a:pt x="89" y="48"/>
                </a:cubicBezTo>
                <a:cubicBezTo>
                  <a:pt x="89" y="45"/>
                  <a:pt x="88" y="42"/>
                  <a:pt x="86" y="40"/>
                </a:cubicBezTo>
                <a:cubicBezTo>
                  <a:pt x="84" y="38"/>
                  <a:pt x="82" y="37"/>
                  <a:pt x="79" y="36"/>
                </a:cubicBezTo>
                <a:cubicBezTo>
                  <a:pt x="77" y="36"/>
                  <a:pt x="76" y="35"/>
                  <a:pt x="76" y="33"/>
                </a:cubicBezTo>
                <a:cubicBezTo>
                  <a:pt x="76" y="33"/>
                  <a:pt x="76" y="33"/>
                  <a:pt x="76" y="33"/>
                </a:cubicBezTo>
                <a:cubicBezTo>
                  <a:pt x="76" y="26"/>
                  <a:pt x="73" y="19"/>
                  <a:pt x="68" y="15"/>
                </a:cubicBezTo>
                <a:cubicBezTo>
                  <a:pt x="64" y="10"/>
                  <a:pt x="57" y="7"/>
                  <a:pt x="50" y="7"/>
                </a:cubicBezTo>
                <a:cubicBezTo>
                  <a:pt x="45" y="7"/>
                  <a:pt x="40" y="9"/>
                  <a:pt x="36" y="11"/>
                </a:cubicBezTo>
                <a:cubicBezTo>
                  <a:pt x="32" y="14"/>
                  <a:pt x="29" y="18"/>
                  <a:pt x="27" y="23"/>
                </a:cubicBezTo>
                <a:cubicBezTo>
                  <a:pt x="26" y="24"/>
                  <a:pt x="25" y="25"/>
                  <a:pt x="23" y="25"/>
                </a:cubicBezTo>
                <a:cubicBezTo>
                  <a:pt x="19" y="25"/>
                  <a:pt x="15" y="27"/>
                  <a:pt x="12" y="30"/>
                </a:cubicBezTo>
                <a:cubicBezTo>
                  <a:pt x="9" y="33"/>
                  <a:pt x="7" y="38"/>
                  <a:pt x="7" y="42"/>
                </a:cubicBezTo>
                <a:cubicBezTo>
                  <a:pt x="7" y="47"/>
                  <a:pt x="9" y="52"/>
                  <a:pt x="12" y="55"/>
                </a:cubicBezTo>
                <a:cubicBezTo>
                  <a:pt x="12" y="55"/>
                  <a:pt x="12" y="55"/>
                  <a:pt x="12" y="55"/>
                </a:cubicBezTo>
                <a:cubicBezTo>
                  <a:pt x="15" y="58"/>
                  <a:pt x="20" y="60"/>
                  <a:pt x="25" y="60"/>
                </a:cubicBezTo>
                <a:cubicBezTo>
                  <a:pt x="26" y="60"/>
                  <a:pt x="26" y="60"/>
                  <a:pt x="26" y="60"/>
                </a:cubicBezTo>
                <a:cubicBezTo>
                  <a:pt x="26" y="60"/>
                  <a:pt x="26" y="60"/>
                  <a:pt x="26" y="60"/>
                </a:cubicBezTo>
                <a:cubicBezTo>
                  <a:pt x="36" y="60"/>
                  <a:pt x="36" y="60"/>
                  <a:pt x="36" y="60"/>
                </a:cubicBezTo>
                <a:cubicBezTo>
                  <a:pt x="37" y="60"/>
                  <a:pt x="37" y="60"/>
                  <a:pt x="37" y="60"/>
                </a:cubicBezTo>
                <a:cubicBezTo>
                  <a:pt x="39" y="60"/>
                  <a:pt x="41" y="62"/>
                  <a:pt x="41" y="64"/>
                </a:cubicBezTo>
                <a:cubicBezTo>
                  <a:pt x="41" y="66"/>
                  <a:pt x="39" y="68"/>
                  <a:pt x="37" y="68"/>
                </a:cubicBezTo>
                <a:cubicBezTo>
                  <a:pt x="36" y="68"/>
                  <a:pt x="36" y="68"/>
                  <a:pt x="36" y="68"/>
                </a:cubicBezTo>
                <a:cubicBezTo>
                  <a:pt x="26" y="68"/>
                  <a:pt x="26" y="68"/>
                  <a:pt x="26" y="68"/>
                </a:cubicBezTo>
                <a:cubicBezTo>
                  <a:pt x="26" y="68"/>
                  <a:pt x="26" y="68"/>
                  <a:pt x="26" y="68"/>
                </a:cubicBezTo>
                <a:cubicBezTo>
                  <a:pt x="25" y="68"/>
                  <a:pt x="25" y="68"/>
                  <a:pt x="25" y="68"/>
                </a:cubicBezTo>
                <a:cubicBezTo>
                  <a:pt x="18" y="68"/>
                  <a:pt x="11" y="65"/>
                  <a:pt x="7" y="60"/>
                </a:cubicBezTo>
                <a:cubicBezTo>
                  <a:pt x="7" y="60"/>
                  <a:pt x="7" y="60"/>
                  <a:pt x="7" y="60"/>
                </a:cubicBezTo>
                <a:cubicBezTo>
                  <a:pt x="2" y="56"/>
                  <a:pt x="0" y="49"/>
                  <a:pt x="0" y="42"/>
                </a:cubicBezTo>
                <a:cubicBezTo>
                  <a:pt x="0" y="36"/>
                  <a:pt x="2" y="30"/>
                  <a:pt x="6" y="25"/>
                </a:cubicBezTo>
                <a:cubicBezTo>
                  <a:pt x="10" y="21"/>
                  <a:pt x="15" y="19"/>
                  <a:pt x="21" y="18"/>
                </a:cubicBezTo>
                <a:cubicBezTo>
                  <a:pt x="24" y="13"/>
                  <a:pt x="27" y="8"/>
                  <a:pt x="32" y="5"/>
                </a:cubicBezTo>
                <a:cubicBezTo>
                  <a:pt x="37" y="2"/>
                  <a:pt x="44" y="0"/>
                  <a:pt x="50" y="0"/>
                </a:cubicBezTo>
                <a:cubicBezTo>
                  <a:pt x="59" y="0"/>
                  <a:pt x="68" y="3"/>
                  <a:pt x="74" y="9"/>
                </a:cubicBezTo>
                <a:cubicBezTo>
                  <a:pt x="79" y="15"/>
                  <a:pt x="83" y="22"/>
                  <a:pt x="83" y="30"/>
                </a:cubicBezTo>
                <a:cubicBezTo>
                  <a:pt x="87" y="31"/>
                  <a:pt x="90" y="33"/>
                  <a:pt x="92" y="36"/>
                </a:cubicBezTo>
                <a:cubicBezTo>
                  <a:pt x="95" y="39"/>
                  <a:pt x="96" y="43"/>
                  <a:pt x="96" y="48"/>
                </a:cubicBezTo>
                <a:cubicBezTo>
                  <a:pt x="96" y="53"/>
                  <a:pt x="94" y="58"/>
                  <a:pt x="91" y="62"/>
                </a:cubicBezTo>
                <a:cubicBezTo>
                  <a:pt x="91" y="62"/>
                  <a:pt x="91" y="62"/>
                  <a:pt x="91" y="62"/>
                </a:cubicBezTo>
                <a:cubicBezTo>
                  <a:pt x="88" y="65"/>
                  <a:pt x="84" y="67"/>
                  <a:pt x="79" y="67"/>
                </a:cubicBezTo>
                <a:cubicBezTo>
                  <a:pt x="79" y="67"/>
                  <a:pt x="78" y="68"/>
                  <a:pt x="78" y="68"/>
                </a:cubicBezTo>
                <a:cubicBezTo>
                  <a:pt x="77" y="68"/>
                  <a:pt x="77" y="68"/>
                  <a:pt x="77" y="68"/>
                </a:cubicBezTo>
                <a:cubicBezTo>
                  <a:pt x="77" y="68"/>
                  <a:pt x="77" y="68"/>
                  <a:pt x="77" y="68"/>
                </a:cubicBezTo>
                <a:cubicBezTo>
                  <a:pt x="60" y="68"/>
                  <a:pt x="60" y="68"/>
                  <a:pt x="60" y="68"/>
                </a:cubicBezTo>
                <a:cubicBezTo>
                  <a:pt x="60" y="68"/>
                  <a:pt x="60" y="68"/>
                  <a:pt x="60" y="68"/>
                </a:cubicBezTo>
                <a:cubicBezTo>
                  <a:pt x="58" y="68"/>
                  <a:pt x="57" y="66"/>
                  <a:pt x="57" y="64"/>
                </a:cubicBezTo>
                <a:cubicBezTo>
                  <a:pt x="57" y="62"/>
                  <a:pt x="58" y="60"/>
                  <a:pt x="60" y="60"/>
                </a:cubicBezTo>
                <a:cubicBezTo>
                  <a:pt x="60" y="60"/>
                  <a:pt x="60" y="60"/>
                  <a:pt x="60" y="60"/>
                </a:cubicBezTo>
                <a:cubicBezTo>
                  <a:pt x="77" y="60"/>
                  <a:pt x="77" y="60"/>
                  <a:pt x="77" y="60"/>
                </a:cubicBezTo>
                <a:close/>
                <a:moveTo>
                  <a:pt x="46" y="28"/>
                </a:moveTo>
                <a:cubicBezTo>
                  <a:pt x="46" y="28"/>
                  <a:pt x="46" y="28"/>
                  <a:pt x="46"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7"/>
                  <a:pt x="47" y="27"/>
                  <a:pt x="47" y="27"/>
                </a:cubicBezTo>
                <a:cubicBezTo>
                  <a:pt x="47" y="27"/>
                  <a:pt x="47" y="27"/>
                  <a:pt x="47" y="27"/>
                </a:cubicBezTo>
                <a:cubicBezTo>
                  <a:pt x="48" y="27"/>
                  <a:pt x="48" y="27"/>
                  <a:pt x="48" y="27"/>
                </a:cubicBezTo>
                <a:cubicBezTo>
                  <a:pt x="48" y="27"/>
                  <a:pt x="48" y="27"/>
                  <a:pt x="48" y="27"/>
                </a:cubicBezTo>
                <a:cubicBezTo>
                  <a:pt x="48" y="27"/>
                  <a:pt x="48" y="27"/>
                  <a:pt x="48" y="27"/>
                </a:cubicBezTo>
                <a:cubicBezTo>
                  <a:pt x="48" y="27"/>
                  <a:pt x="48" y="27"/>
                  <a:pt x="48" y="27"/>
                </a:cubicBezTo>
                <a:cubicBezTo>
                  <a:pt x="48" y="27"/>
                  <a:pt x="48" y="27"/>
                  <a:pt x="48" y="27"/>
                </a:cubicBezTo>
                <a:cubicBezTo>
                  <a:pt x="48" y="27"/>
                  <a:pt x="48" y="27"/>
                  <a:pt x="48" y="27"/>
                </a:cubicBezTo>
                <a:cubicBezTo>
                  <a:pt x="48" y="27"/>
                  <a:pt x="48" y="27"/>
                  <a:pt x="48" y="27"/>
                </a:cubicBezTo>
                <a:cubicBezTo>
                  <a:pt x="49" y="27"/>
                  <a:pt x="49" y="27"/>
                  <a:pt x="49" y="27"/>
                </a:cubicBezTo>
                <a:cubicBezTo>
                  <a:pt x="49" y="27"/>
                  <a:pt x="49" y="27"/>
                  <a:pt x="49" y="27"/>
                </a:cubicBezTo>
                <a:cubicBezTo>
                  <a:pt x="49" y="27"/>
                  <a:pt x="49" y="27"/>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50" y="28"/>
                  <a:pt x="50" y="28"/>
                  <a:pt x="50" y="28"/>
                </a:cubicBezTo>
                <a:cubicBezTo>
                  <a:pt x="50" y="28"/>
                  <a:pt x="50" y="28"/>
                  <a:pt x="50" y="28"/>
                </a:cubicBezTo>
                <a:cubicBezTo>
                  <a:pt x="67" y="46"/>
                  <a:pt x="67" y="46"/>
                  <a:pt x="67" y="46"/>
                </a:cubicBezTo>
                <a:cubicBezTo>
                  <a:pt x="68" y="47"/>
                  <a:pt x="68" y="48"/>
                  <a:pt x="67" y="49"/>
                </a:cubicBezTo>
                <a:cubicBezTo>
                  <a:pt x="67" y="50"/>
                  <a:pt x="65" y="50"/>
                  <a:pt x="64" y="49"/>
                </a:cubicBezTo>
                <a:cubicBezTo>
                  <a:pt x="50" y="35"/>
                  <a:pt x="50" y="35"/>
                  <a:pt x="50" y="35"/>
                </a:cubicBezTo>
                <a:cubicBezTo>
                  <a:pt x="50" y="86"/>
                  <a:pt x="50" y="86"/>
                  <a:pt x="50" y="86"/>
                </a:cubicBezTo>
                <a:cubicBezTo>
                  <a:pt x="50" y="87"/>
                  <a:pt x="49" y="88"/>
                  <a:pt x="48" y="88"/>
                </a:cubicBezTo>
                <a:cubicBezTo>
                  <a:pt x="47" y="88"/>
                  <a:pt x="46" y="87"/>
                  <a:pt x="46" y="86"/>
                </a:cubicBezTo>
                <a:cubicBezTo>
                  <a:pt x="46" y="35"/>
                  <a:pt x="46" y="35"/>
                  <a:pt x="46" y="35"/>
                </a:cubicBezTo>
                <a:cubicBezTo>
                  <a:pt x="32" y="49"/>
                  <a:pt x="32" y="49"/>
                  <a:pt x="32" y="49"/>
                </a:cubicBezTo>
                <a:cubicBezTo>
                  <a:pt x="31" y="50"/>
                  <a:pt x="29" y="50"/>
                  <a:pt x="29" y="49"/>
                </a:cubicBezTo>
                <a:cubicBezTo>
                  <a:pt x="28" y="48"/>
                  <a:pt x="28" y="47"/>
                  <a:pt x="29" y="46"/>
                </a:cubicBezTo>
                <a:cubicBezTo>
                  <a:pt x="46" y="28"/>
                  <a:pt x="46" y="28"/>
                  <a:pt x="46" y="28"/>
                </a:cubicBezTo>
                <a:cubicBezTo>
                  <a:pt x="46" y="28"/>
                  <a:pt x="46" y="28"/>
                  <a:pt x="46" y="28"/>
                </a:cubicBezTo>
                <a:close/>
                <a:moveTo>
                  <a:pt x="48" y="27"/>
                </a:moveTo>
                <a:cubicBezTo>
                  <a:pt x="48" y="27"/>
                  <a:pt x="48" y="27"/>
                  <a:pt x="48" y="27"/>
                </a:cubicBezTo>
                <a:cubicBezTo>
                  <a:pt x="48" y="27"/>
                  <a:pt x="48" y="27"/>
                  <a:pt x="48" y="27"/>
                </a:cubicBezTo>
                <a:cubicBezTo>
                  <a:pt x="48" y="27"/>
                  <a:pt x="48" y="27"/>
                  <a:pt x="48" y="27"/>
                </a:cubicBezTo>
                <a:cubicBezTo>
                  <a:pt x="48" y="27"/>
                  <a:pt x="48" y="27"/>
                  <a:pt x="48" y="27"/>
                </a:cubicBezTo>
                <a:close/>
              </a:path>
            </a:pathLst>
          </a:custGeom>
          <a:solidFill>
            <a:schemeClr val="bg1"/>
          </a:solidFill>
          <a:ln>
            <a:noFill/>
          </a:ln>
          <a:extLst/>
        </p:spPr>
        <p:txBody>
          <a:bodyPr/>
          <a:lstStyle/>
          <a:p>
            <a:endParaRPr lang="zh-CN" altLang="en-US">
              <a:solidFill>
                <a:schemeClr val="bg1"/>
              </a:solidFill>
            </a:endParaRPr>
          </a:p>
        </p:txBody>
      </p:sp>
      <p:grpSp>
        <p:nvGrpSpPr>
          <p:cNvPr id="75" name="淘宝网Chenying0907出品 74"/>
          <p:cNvGrpSpPr/>
          <p:nvPr/>
        </p:nvGrpSpPr>
        <p:grpSpPr>
          <a:xfrm>
            <a:off x="5259388" y="3570114"/>
            <a:ext cx="538162" cy="538162"/>
            <a:chOff x="5259388" y="3770313"/>
            <a:chExt cx="538162" cy="538162"/>
          </a:xfrm>
        </p:grpSpPr>
        <p:sp>
          <p:nvSpPr>
            <p:cNvPr id="76" name="Oval 42"/>
            <p:cNvSpPr>
              <a:spLocks noChangeArrowheads="1"/>
            </p:cNvSpPr>
            <p:nvPr/>
          </p:nvSpPr>
          <p:spPr bwMode="auto">
            <a:xfrm>
              <a:off x="5326856" y="3836987"/>
              <a:ext cx="414338" cy="414338"/>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7" name="Oval 49"/>
            <p:cNvSpPr>
              <a:spLocks noChangeArrowheads="1"/>
            </p:cNvSpPr>
            <p:nvPr/>
          </p:nvSpPr>
          <p:spPr bwMode="auto">
            <a:xfrm>
              <a:off x="5259388" y="3770313"/>
              <a:ext cx="538162" cy="538162"/>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80" name="淘宝网Chenying0907出品 53"/>
          <p:cNvSpPr>
            <a:spLocks noEditPoints="1"/>
          </p:cNvSpPr>
          <p:nvPr/>
        </p:nvSpPr>
        <p:spPr bwMode="auto">
          <a:xfrm>
            <a:off x="5434396" y="3751765"/>
            <a:ext cx="191322" cy="173272"/>
          </a:xfrm>
          <a:custGeom>
            <a:avLst/>
            <a:gdLst>
              <a:gd name="T0" fmla="*/ 7 w 97"/>
              <a:gd name="T1" fmla="*/ 55 h 89"/>
              <a:gd name="T2" fmla="*/ 52 w 97"/>
              <a:gd name="T3" fmla="*/ 55 h 89"/>
              <a:gd name="T4" fmla="*/ 56 w 97"/>
              <a:gd name="T5" fmla="*/ 59 h 89"/>
              <a:gd name="T6" fmla="*/ 56 w 97"/>
              <a:gd name="T7" fmla="*/ 59 h 89"/>
              <a:gd name="T8" fmla="*/ 56 w 97"/>
              <a:gd name="T9" fmla="*/ 77 h 89"/>
              <a:gd name="T10" fmla="*/ 87 w 97"/>
              <a:gd name="T11" fmla="*/ 45 h 89"/>
              <a:gd name="T12" fmla="*/ 56 w 97"/>
              <a:gd name="T13" fmla="*/ 13 h 89"/>
              <a:gd name="T14" fmla="*/ 56 w 97"/>
              <a:gd name="T15" fmla="*/ 31 h 89"/>
              <a:gd name="T16" fmla="*/ 52 w 97"/>
              <a:gd name="T17" fmla="*/ 35 h 89"/>
              <a:gd name="T18" fmla="*/ 52 w 97"/>
              <a:gd name="T19" fmla="*/ 35 h 89"/>
              <a:gd name="T20" fmla="*/ 7 w 97"/>
              <a:gd name="T21" fmla="*/ 35 h 89"/>
              <a:gd name="T22" fmla="*/ 7 w 97"/>
              <a:gd name="T23" fmla="*/ 55 h 89"/>
              <a:gd name="T24" fmla="*/ 48 w 97"/>
              <a:gd name="T25" fmla="*/ 63 h 89"/>
              <a:gd name="T26" fmla="*/ 48 w 97"/>
              <a:gd name="T27" fmla="*/ 63 h 89"/>
              <a:gd name="T28" fmla="*/ 3 w 97"/>
              <a:gd name="T29" fmla="*/ 63 h 89"/>
              <a:gd name="T30" fmla="*/ 0 w 97"/>
              <a:gd name="T31" fmla="*/ 59 h 89"/>
              <a:gd name="T32" fmla="*/ 0 w 97"/>
              <a:gd name="T33" fmla="*/ 31 h 89"/>
              <a:gd name="T34" fmla="*/ 0 w 97"/>
              <a:gd name="T35" fmla="*/ 31 h 89"/>
              <a:gd name="T36" fmla="*/ 3 w 97"/>
              <a:gd name="T37" fmla="*/ 27 h 89"/>
              <a:gd name="T38" fmla="*/ 48 w 97"/>
              <a:gd name="T39" fmla="*/ 27 h 89"/>
              <a:gd name="T40" fmla="*/ 48 w 97"/>
              <a:gd name="T41" fmla="*/ 4 h 89"/>
              <a:gd name="T42" fmla="*/ 49 w 97"/>
              <a:gd name="T43" fmla="*/ 2 h 89"/>
              <a:gd name="T44" fmla="*/ 55 w 97"/>
              <a:gd name="T45" fmla="*/ 2 h 89"/>
              <a:gd name="T46" fmla="*/ 95 w 97"/>
              <a:gd name="T47" fmla="*/ 42 h 89"/>
              <a:gd name="T48" fmla="*/ 95 w 97"/>
              <a:gd name="T49" fmla="*/ 42 h 89"/>
              <a:gd name="T50" fmla="*/ 95 w 97"/>
              <a:gd name="T51" fmla="*/ 42 h 89"/>
              <a:gd name="T52" fmla="*/ 95 w 97"/>
              <a:gd name="T53" fmla="*/ 48 h 89"/>
              <a:gd name="T54" fmla="*/ 55 w 97"/>
              <a:gd name="T55" fmla="*/ 88 h 89"/>
              <a:gd name="T56" fmla="*/ 52 w 97"/>
              <a:gd name="T57" fmla="*/ 89 h 89"/>
              <a:gd name="T58" fmla="*/ 48 w 97"/>
              <a:gd name="T59" fmla="*/ 86 h 89"/>
              <a:gd name="T60" fmla="*/ 48 w 97"/>
              <a:gd name="T61" fmla="*/ 6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89">
                <a:moveTo>
                  <a:pt x="7" y="55"/>
                </a:moveTo>
                <a:cubicBezTo>
                  <a:pt x="52" y="55"/>
                  <a:pt x="52" y="55"/>
                  <a:pt x="52" y="55"/>
                </a:cubicBezTo>
                <a:cubicBezTo>
                  <a:pt x="54" y="55"/>
                  <a:pt x="56" y="57"/>
                  <a:pt x="56" y="59"/>
                </a:cubicBezTo>
                <a:cubicBezTo>
                  <a:pt x="56" y="59"/>
                  <a:pt x="56" y="59"/>
                  <a:pt x="56" y="59"/>
                </a:cubicBezTo>
                <a:cubicBezTo>
                  <a:pt x="56" y="77"/>
                  <a:pt x="56" y="77"/>
                  <a:pt x="56" y="77"/>
                </a:cubicBezTo>
                <a:cubicBezTo>
                  <a:pt x="87" y="45"/>
                  <a:pt x="87" y="45"/>
                  <a:pt x="87" y="45"/>
                </a:cubicBezTo>
                <a:cubicBezTo>
                  <a:pt x="56" y="13"/>
                  <a:pt x="56" y="13"/>
                  <a:pt x="56" y="13"/>
                </a:cubicBezTo>
                <a:cubicBezTo>
                  <a:pt x="56" y="31"/>
                  <a:pt x="56" y="31"/>
                  <a:pt x="56" y="31"/>
                </a:cubicBezTo>
                <a:cubicBezTo>
                  <a:pt x="56" y="33"/>
                  <a:pt x="54" y="35"/>
                  <a:pt x="52" y="35"/>
                </a:cubicBezTo>
                <a:cubicBezTo>
                  <a:pt x="52" y="35"/>
                  <a:pt x="52" y="35"/>
                  <a:pt x="52" y="35"/>
                </a:cubicBezTo>
                <a:cubicBezTo>
                  <a:pt x="7" y="35"/>
                  <a:pt x="7" y="35"/>
                  <a:pt x="7" y="35"/>
                </a:cubicBezTo>
                <a:cubicBezTo>
                  <a:pt x="7" y="55"/>
                  <a:pt x="7" y="55"/>
                  <a:pt x="7" y="55"/>
                </a:cubicBezTo>
                <a:close/>
                <a:moveTo>
                  <a:pt x="48" y="63"/>
                </a:moveTo>
                <a:cubicBezTo>
                  <a:pt x="48" y="63"/>
                  <a:pt x="48" y="63"/>
                  <a:pt x="48" y="63"/>
                </a:cubicBezTo>
                <a:cubicBezTo>
                  <a:pt x="3" y="63"/>
                  <a:pt x="3" y="63"/>
                  <a:pt x="3" y="63"/>
                </a:cubicBezTo>
                <a:cubicBezTo>
                  <a:pt x="1" y="63"/>
                  <a:pt x="0" y="61"/>
                  <a:pt x="0" y="59"/>
                </a:cubicBezTo>
                <a:cubicBezTo>
                  <a:pt x="0" y="31"/>
                  <a:pt x="0" y="31"/>
                  <a:pt x="0" y="31"/>
                </a:cubicBezTo>
                <a:cubicBezTo>
                  <a:pt x="0" y="31"/>
                  <a:pt x="0" y="31"/>
                  <a:pt x="0" y="31"/>
                </a:cubicBezTo>
                <a:cubicBezTo>
                  <a:pt x="0" y="29"/>
                  <a:pt x="1" y="27"/>
                  <a:pt x="3" y="27"/>
                </a:cubicBezTo>
                <a:cubicBezTo>
                  <a:pt x="48" y="27"/>
                  <a:pt x="48" y="27"/>
                  <a:pt x="48" y="27"/>
                </a:cubicBezTo>
                <a:cubicBezTo>
                  <a:pt x="48" y="4"/>
                  <a:pt x="48" y="4"/>
                  <a:pt x="48" y="4"/>
                </a:cubicBezTo>
                <a:cubicBezTo>
                  <a:pt x="48" y="3"/>
                  <a:pt x="49" y="3"/>
                  <a:pt x="49" y="2"/>
                </a:cubicBezTo>
                <a:cubicBezTo>
                  <a:pt x="51" y="0"/>
                  <a:pt x="53" y="0"/>
                  <a:pt x="55" y="2"/>
                </a:cubicBezTo>
                <a:cubicBezTo>
                  <a:pt x="95" y="42"/>
                  <a:pt x="95" y="42"/>
                  <a:pt x="95" y="42"/>
                </a:cubicBezTo>
                <a:cubicBezTo>
                  <a:pt x="95" y="42"/>
                  <a:pt x="95" y="42"/>
                  <a:pt x="95" y="42"/>
                </a:cubicBezTo>
                <a:cubicBezTo>
                  <a:pt x="95" y="42"/>
                  <a:pt x="95" y="42"/>
                  <a:pt x="95" y="42"/>
                </a:cubicBezTo>
                <a:cubicBezTo>
                  <a:pt x="97" y="44"/>
                  <a:pt x="97" y="46"/>
                  <a:pt x="95" y="48"/>
                </a:cubicBezTo>
                <a:cubicBezTo>
                  <a:pt x="55" y="88"/>
                  <a:pt x="55" y="88"/>
                  <a:pt x="55" y="88"/>
                </a:cubicBezTo>
                <a:cubicBezTo>
                  <a:pt x="54" y="89"/>
                  <a:pt x="53" y="89"/>
                  <a:pt x="52" y="89"/>
                </a:cubicBezTo>
                <a:cubicBezTo>
                  <a:pt x="50" y="89"/>
                  <a:pt x="48" y="88"/>
                  <a:pt x="48" y="86"/>
                </a:cubicBezTo>
                <a:cubicBezTo>
                  <a:pt x="48" y="63"/>
                  <a:pt x="48" y="63"/>
                  <a:pt x="48" y="63"/>
                </a:cubicBezTo>
                <a:close/>
              </a:path>
            </a:pathLst>
          </a:custGeom>
          <a:solidFill>
            <a:schemeClr val="bg1"/>
          </a:solidFill>
          <a:ln>
            <a:noFill/>
          </a:ln>
          <a:extLst/>
        </p:spPr>
        <p:txBody>
          <a:bodyPr/>
          <a:lstStyle/>
          <a:p>
            <a:endParaRPr lang="zh-CN" altLang="en-US">
              <a:solidFill>
                <a:schemeClr val="bg1"/>
              </a:solidFill>
            </a:endParaRPr>
          </a:p>
        </p:txBody>
      </p:sp>
      <p:sp>
        <p:nvSpPr>
          <p:cNvPr id="81" name="TextBox 80"/>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408350855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600"/>
                                      </p:stCondLst>
                                      <p:childTnLst>
                                        <p:set>
                                          <p:cBhvr>
                                            <p:cTn id="6" dur="1" fill="hold">
                                              <p:stCondLst>
                                                <p:cond delay="0"/>
                                              </p:stCondLst>
                                            </p:cTn>
                                            <p:tgtEl>
                                              <p:spTgt spid="46"/>
                                            </p:tgtEl>
                                            <p:attrNameLst>
                                              <p:attrName>style.visibility</p:attrName>
                                            </p:attrNameLst>
                                          </p:cBhvr>
                                          <p:to>
                                            <p:strVal val="visible"/>
                                          </p:to>
                                        </p:set>
                                        <p:anim calcmode="lin" valueType="num">
                                          <p:cBhvr>
                                            <p:cTn id="7" dur="300" fill="hold"/>
                                            <p:tgtEl>
                                              <p:spTgt spid="46"/>
                                            </p:tgtEl>
                                            <p:attrNameLst>
                                              <p:attrName>ppt_w</p:attrName>
                                            </p:attrNameLst>
                                          </p:cBhvr>
                                          <p:tavLst>
                                            <p:tav tm="0">
                                              <p:val>
                                                <p:fltVal val="0"/>
                                              </p:val>
                                            </p:tav>
                                            <p:tav tm="100000">
                                              <p:val>
                                                <p:strVal val="#ppt_w"/>
                                              </p:val>
                                            </p:tav>
                                          </p:tavLst>
                                        </p:anim>
                                        <p:anim calcmode="lin" valueType="num">
                                          <p:cBhvr>
                                            <p:cTn id="8" dur="300" fill="hold"/>
                                            <p:tgtEl>
                                              <p:spTgt spid="46"/>
                                            </p:tgtEl>
                                            <p:attrNameLst>
                                              <p:attrName>ppt_h</p:attrName>
                                            </p:attrNameLst>
                                          </p:cBhvr>
                                          <p:tavLst>
                                            <p:tav tm="0">
                                              <p:val>
                                                <p:fltVal val="0"/>
                                              </p:val>
                                            </p:tav>
                                            <p:tav tm="100000">
                                              <p:val>
                                                <p:strVal val="#ppt_h"/>
                                              </p:val>
                                            </p:tav>
                                          </p:tavLst>
                                        </p:anim>
                                        <p:animEffect transition="in" filter="fade">
                                          <p:cBhvr>
                                            <p:cTn id="9" dur="300"/>
                                            <p:tgtEl>
                                              <p:spTgt spid="46"/>
                                            </p:tgtEl>
                                          </p:cBhvr>
                                        </p:animEffect>
                                      </p:childTnLst>
                                    </p:cTn>
                                  </p:par>
                                  <p:par>
                                    <p:cTn id="10" presetID="6" presetClass="emph" presetSubtype="0" autoRev="1" fill="hold" nodeType="withEffect">
                                      <p:stCondLst>
                                        <p:cond delay="900"/>
                                      </p:stCondLst>
                                      <p:childTnLst>
                                        <p:animScale>
                                          <p:cBhvr>
                                            <p:cTn id="11" dur="150" fill="hold"/>
                                            <p:tgtEl>
                                              <p:spTgt spid="46"/>
                                            </p:tgtEl>
                                          </p:cBhvr>
                                          <p:by x="110000" y="110000"/>
                                        </p:animScale>
                                      </p:childTnLst>
                                    </p:cTn>
                                  </p:par>
                                  <p:par>
                                    <p:cTn id="12" presetID="53" presetClass="entr" presetSubtype="16" fill="hold" grpId="0" nodeType="withEffect">
                                      <p:stCondLst>
                                        <p:cond delay="700"/>
                                      </p:stCondLst>
                                      <p:childTnLst>
                                        <p:set>
                                          <p:cBhvr>
                                            <p:cTn id="13" dur="1" fill="hold">
                                              <p:stCondLst>
                                                <p:cond delay="0"/>
                                              </p:stCondLst>
                                            </p:cTn>
                                            <p:tgtEl>
                                              <p:spTgt spid="64"/>
                                            </p:tgtEl>
                                            <p:attrNameLst>
                                              <p:attrName>style.visibility</p:attrName>
                                            </p:attrNameLst>
                                          </p:cBhvr>
                                          <p:to>
                                            <p:strVal val="visible"/>
                                          </p:to>
                                        </p:set>
                                        <p:anim calcmode="lin" valueType="num">
                                          <p:cBhvr>
                                            <p:cTn id="14" dur="300" fill="hold"/>
                                            <p:tgtEl>
                                              <p:spTgt spid="64"/>
                                            </p:tgtEl>
                                            <p:attrNameLst>
                                              <p:attrName>ppt_w</p:attrName>
                                            </p:attrNameLst>
                                          </p:cBhvr>
                                          <p:tavLst>
                                            <p:tav tm="0">
                                              <p:val>
                                                <p:fltVal val="0"/>
                                              </p:val>
                                            </p:tav>
                                            <p:tav tm="100000">
                                              <p:val>
                                                <p:strVal val="#ppt_w"/>
                                              </p:val>
                                            </p:tav>
                                          </p:tavLst>
                                        </p:anim>
                                        <p:anim calcmode="lin" valueType="num">
                                          <p:cBhvr>
                                            <p:cTn id="15" dur="300" fill="hold"/>
                                            <p:tgtEl>
                                              <p:spTgt spid="64"/>
                                            </p:tgtEl>
                                            <p:attrNameLst>
                                              <p:attrName>ppt_h</p:attrName>
                                            </p:attrNameLst>
                                          </p:cBhvr>
                                          <p:tavLst>
                                            <p:tav tm="0">
                                              <p:val>
                                                <p:fltVal val="0"/>
                                              </p:val>
                                            </p:tav>
                                            <p:tav tm="100000">
                                              <p:val>
                                                <p:strVal val="#ppt_h"/>
                                              </p:val>
                                            </p:tav>
                                          </p:tavLst>
                                        </p:anim>
                                        <p:animEffect transition="in" filter="fade">
                                          <p:cBhvr>
                                            <p:cTn id="16" dur="300"/>
                                            <p:tgtEl>
                                              <p:spTgt spid="64"/>
                                            </p:tgtEl>
                                          </p:cBhvr>
                                        </p:animEffect>
                                      </p:childTnLst>
                                    </p:cTn>
                                  </p:par>
                                  <p:par>
                                    <p:cTn id="17" presetID="6" presetClass="emph" presetSubtype="0" autoRev="1" fill="hold" grpId="1" nodeType="withEffect">
                                      <p:stCondLst>
                                        <p:cond delay="1000"/>
                                      </p:stCondLst>
                                      <p:childTnLst>
                                        <p:animScale>
                                          <p:cBhvr>
                                            <p:cTn id="18" dur="150" fill="hold"/>
                                            <p:tgtEl>
                                              <p:spTgt spid="64"/>
                                            </p:tgtEl>
                                          </p:cBhvr>
                                          <p:by x="110000" y="110000"/>
                                        </p:animScale>
                                      </p:childTnLst>
                                    </p:cTn>
                                  </p:par>
                                  <p:par>
                                    <p:cTn id="19" presetID="2" presetClass="entr" presetSubtype="8" fill="hold" grpId="0" nodeType="withEffect" p14:presetBounceEnd="66667">
                                      <p:stCondLst>
                                        <p:cond delay="1000"/>
                                      </p:stCondLst>
                                      <p:childTnLst>
                                        <p:set>
                                          <p:cBhvr>
                                            <p:cTn id="20" dur="1" fill="hold">
                                              <p:stCondLst>
                                                <p:cond delay="0"/>
                                              </p:stCondLst>
                                            </p:cTn>
                                            <p:tgtEl>
                                              <p:spTgt spid="38"/>
                                            </p:tgtEl>
                                            <p:attrNameLst>
                                              <p:attrName>style.visibility</p:attrName>
                                            </p:attrNameLst>
                                          </p:cBhvr>
                                          <p:to>
                                            <p:strVal val="visible"/>
                                          </p:to>
                                        </p:set>
                                        <p:anim calcmode="lin" valueType="num" p14:bounceEnd="66667">
                                          <p:cBhvr additive="base">
                                            <p:cTn id="21" dur="600" fill="hold"/>
                                            <p:tgtEl>
                                              <p:spTgt spid="38"/>
                                            </p:tgtEl>
                                            <p:attrNameLst>
                                              <p:attrName>ppt_x</p:attrName>
                                            </p:attrNameLst>
                                          </p:cBhvr>
                                          <p:tavLst>
                                            <p:tav tm="0">
                                              <p:val>
                                                <p:strVal val="0-#ppt_w/2"/>
                                              </p:val>
                                            </p:tav>
                                            <p:tav tm="100000">
                                              <p:val>
                                                <p:strVal val="#ppt_x"/>
                                              </p:val>
                                            </p:tav>
                                          </p:tavLst>
                                        </p:anim>
                                        <p:anim calcmode="lin" valueType="num" p14:bounceEnd="66667">
                                          <p:cBhvr additive="base">
                                            <p:cTn id="22" dur="600" fill="hold"/>
                                            <p:tgtEl>
                                              <p:spTgt spid="38"/>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100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par>
                                    <p:cTn id="26" presetID="53" presetClass="entr" presetSubtype="16" fill="hold" nodeType="withEffect">
                                      <p:stCondLst>
                                        <p:cond delay="1500"/>
                                      </p:stCondLst>
                                      <p:childTnLst>
                                        <p:set>
                                          <p:cBhvr>
                                            <p:cTn id="27" dur="1" fill="hold">
                                              <p:stCondLst>
                                                <p:cond delay="0"/>
                                              </p:stCondLst>
                                            </p:cTn>
                                            <p:tgtEl>
                                              <p:spTgt spid="53"/>
                                            </p:tgtEl>
                                            <p:attrNameLst>
                                              <p:attrName>style.visibility</p:attrName>
                                            </p:attrNameLst>
                                          </p:cBhvr>
                                          <p:to>
                                            <p:strVal val="visible"/>
                                          </p:to>
                                        </p:set>
                                        <p:anim calcmode="lin" valueType="num">
                                          <p:cBhvr>
                                            <p:cTn id="28" dur="300" fill="hold"/>
                                            <p:tgtEl>
                                              <p:spTgt spid="53"/>
                                            </p:tgtEl>
                                            <p:attrNameLst>
                                              <p:attrName>ppt_w</p:attrName>
                                            </p:attrNameLst>
                                          </p:cBhvr>
                                          <p:tavLst>
                                            <p:tav tm="0">
                                              <p:val>
                                                <p:fltVal val="0"/>
                                              </p:val>
                                            </p:tav>
                                            <p:tav tm="100000">
                                              <p:val>
                                                <p:strVal val="#ppt_w"/>
                                              </p:val>
                                            </p:tav>
                                          </p:tavLst>
                                        </p:anim>
                                        <p:anim calcmode="lin" valueType="num">
                                          <p:cBhvr>
                                            <p:cTn id="29" dur="300" fill="hold"/>
                                            <p:tgtEl>
                                              <p:spTgt spid="53"/>
                                            </p:tgtEl>
                                            <p:attrNameLst>
                                              <p:attrName>ppt_h</p:attrName>
                                            </p:attrNameLst>
                                          </p:cBhvr>
                                          <p:tavLst>
                                            <p:tav tm="0">
                                              <p:val>
                                                <p:fltVal val="0"/>
                                              </p:val>
                                            </p:tav>
                                            <p:tav tm="100000">
                                              <p:val>
                                                <p:strVal val="#ppt_h"/>
                                              </p:val>
                                            </p:tav>
                                          </p:tavLst>
                                        </p:anim>
                                        <p:animEffect transition="in" filter="fade">
                                          <p:cBhvr>
                                            <p:cTn id="30" dur="300"/>
                                            <p:tgtEl>
                                              <p:spTgt spid="53"/>
                                            </p:tgtEl>
                                          </p:cBhvr>
                                        </p:animEffect>
                                      </p:childTnLst>
                                    </p:cTn>
                                  </p:par>
                                  <p:par>
                                    <p:cTn id="31" presetID="6" presetClass="emph" presetSubtype="0" autoRev="1" fill="hold" nodeType="withEffect">
                                      <p:stCondLst>
                                        <p:cond delay="1800"/>
                                      </p:stCondLst>
                                      <p:childTnLst>
                                        <p:animScale>
                                          <p:cBhvr>
                                            <p:cTn id="32" dur="150" fill="hold"/>
                                            <p:tgtEl>
                                              <p:spTgt spid="53"/>
                                            </p:tgtEl>
                                          </p:cBhvr>
                                          <p:by x="110000" y="110000"/>
                                        </p:animScale>
                                      </p:childTnLst>
                                    </p:cTn>
                                  </p:par>
                                  <p:par>
                                    <p:cTn id="33" presetID="53" presetClass="entr" presetSubtype="16" fill="hold" grpId="0" nodeType="withEffect">
                                      <p:stCondLst>
                                        <p:cond delay="1600"/>
                                      </p:stCondLst>
                                      <p:childTnLst>
                                        <p:set>
                                          <p:cBhvr>
                                            <p:cTn id="34" dur="1" fill="hold">
                                              <p:stCondLst>
                                                <p:cond delay="0"/>
                                              </p:stCondLst>
                                            </p:cTn>
                                            <p:tgtEl>
                                              <p:spTgt spid="73"/>
                                            </p:tgtEl>
                                            <p:attrNameLst>
                                              <p:attrName>style.visibility</p:attrName>
                                            </p:attrNameLst>
                                          </p:cBhvr>
                                          <p:to>
                                            <p:strVal val="visible"/>
                                          </p:to>
                                        </p:set>
                                        <p:anim calcmode="lin" valueType="num">
                                          <p:cBhvr>
                                            <p:cTn id="35" dur="300" fill="hold"/>
                                            <p:tgtEl>
                                              <p:spTgt spid="73"/>
                                            </p:tgtEl>
                                            <p:attrNameLst>
                                              <p:attrName>ppt_w</p:attrName>
                                            </p:attrNameLst>
                                          </p:cBhvr>
                                          <p:tavLst>
                                            <p:tav tm="0">
                                              <p:val>
                                                <p:fltVal val="0"/>
                                              </p:val>
                                            </p:tav>
                                            <p:tav tm="100000">
                                              <p:val>
                                                <p:strVal val="#ppt_w"/>
                                              </p:val>
                                            </p:tav>
                                          </p:tavLst>
                                        </p:anim>
                                        <p:anim calcmode="lin" valueType="num">
                                          <p:cBhvr>
                                            <p:cTn id="36" dur="300" fill="hold"/>
                                            <p:tgtEl>
                                              <p:spTgt spid="73"/>
                                            </p:tgtEl>
                                            <p:attrNameLst>
                                              <p:attrName>ppt_h</p:attrName>
                                            </p:attrNameLst>
                                          </p:cBhvr>
                                          <p:tavLst>
                                            <p:tav tm="0">
                                              <p:val>
                                                <p:fltVal val="0"/>
                                              </p:val>
                                            </p:tav>
                                            <p:tav tm="100000">
                                              <p:val>
                                                <p:strVal val="#ppt_h"/>
                                              </p:val>
                                            </p:tav>
                                          </p:tavLst>
                                        </p:anim>
                                        <p:animEffect transition="in" filter="fade">
                                          <p:cBhvr>
                                            <p:cTn id="37" dur="300"/>
                                            <p:tgtEl>
                                              <p:spTgt spid="73"/>
                                            </p:tgtEl>
                                          </p:cBhvr>
                                        </p:animEffect>
                                      </p:childTnLst>
                                    </p:cTn>
                                  </p:par>
                                  <p:par>
                                    <p:cTn id="38" presetID="6" presetClass="emph" presetSubtype="0" autoRev="1" fill="hold" grpId="1" nodeType="withEffect">
                                      <p:stCondLst>
                                        <p:cond delay="1900"/>
                                      </p:stCondLst>
                                      <p:childTnLst>
                                        <p:animScale>
                                          <p:cBhvr>
                                            <p:cTn id="39" dur="150" fill="hold"/>
                                            <p:tgtEl>
                                              <p:spTgt spid="73"/>
                                            </p:tgtEl>
                                          </p:cBhvr>
                                          <p:by x="110000" y="110000"/>
                                        </p:animScale>
                                      </p:childTnLst>
                                    </p:cTn>
                                  </p:par>
                                  <p:par>
                                    <p:cTn id="40" presetID="2" presetClass="entr" presetSubtype="2" fill="hold" grpId="0" nodeType="withEffect" p14:presetBounceEnd="66667">
                                      <p:stCondLst>
                                        <p:cond delay="1900"/>
                                      </p:stCondLst>
                                      <p:childTnLst>
                                        <p:set>
                                          <p:cBhvr>
                                            <p:cTn id="41" dur="1" fill="hold">
                                              <p:stCondLst>
                                                <p:cond delay="0"/>
                                              </p:stCondLst>
                                            </p:cTn>
                                            <p:tgtEl>
                                              <p:spTgt spid="41"/>
                                            </p:tgtEl>
                                            <p:attrNameLst>
                                              <p:attrName>style.visibility</p:attrName>
                                            </p:attrNameLst>
                                          </p:cBhvr>
                                          <p:to>
                                            <p:strVal val="visible"/>
                                          </p:to>
                                        </p:set>
                                        <p:anim calcmode="lin" valueType="num" p14:bounceEnd="66667">
                                          <p:cBhvr additive="base">
                                            <p:cTn id="42" dur="600" fill="hold"/>
                                            <p:tgtEl>
                                              <p:spTgt spid="41"/>
                                            </p:tgtEl>
                                            <p:attrNameLst>
                                              <p:attrName>ppt_x</p:attrName>
                                            </p:attrNameLst>
                                          </p:cBhvr>
                                          <p:tavLst>
                                            <p:tav tm="0">
                                              <p:val>
                                                <p:strVal val="1+#ppt_w/2"/>
                                              </p:val>
                                            </p:tav>
                                            <p:tav tm="100000">
                                              <p:val>
                                                <p:strVal val="#ppt_x"/>
                                              </p:val>
                                            </p:tav>
                                          </p:tavLst>
                                        </p:anim>
                                        <p:anim calcmode="lin" valueType="num" p14:bounceEnd="66667">
                                          <p:cBhvr additive="base">
                                            <p:cTn id="43" dur="600" fill="hold"/>
                                            <p:tgtEl>
                                              <p:spTgt spid="41"/>
                                            </p:tgtEl>
                                            <p:attrNameLst>
                                              <p:attrName>ppt_y</p:attrName>
                                            </p:attrNameLst>
                                          </p:cBhvr>
                                          <p:tavLst>
                                            <p:tav tm="0">
                                              <p:val>
                                                <p:strVal val="#ppt_y"/>
                                              </p:val>
                                            </p:tav>
                                            <p:tav tm="100000">
                                              <p:val>
                                                <p:strVal val="#ppt_y"/>
                                              </p:val>
                                            </p:tav>
                                          </p:tavLst>
                                        </p:anim>
                                      </p:childTnLst>
                                    </p:cTn>
                                  </p:par>
                                  <p:par>
                                    <p:cTn id="44" presetID="22" presetClass="entr" presetSubtype="1" fill="hold" grpId="0" nodeType="withEffect">
                                      <p:stCondLst>
                                        <p:cond delay="1900"/>
                                      </p:stCondLst>
                                      <p:childTnLst>
                                        <p:set>
                                          <p:cBhvr>
                                            <p:cTn id="45" dur="1" fill="hold">
                                              <p:stCondLst>
                                                <p:cond delay="0"/>
                                              </p:stCondLst>
                                            </p:cTn>
                                            <p:tgtEl>
                                              <p:spTgt spid="45"/>
                                            </p:tgtEl>
                                            <p:attrNameLst>
                                              <p:attrName>style.visibility</p:attrName>
                                            </p:attrNameLst>
                                          </p:cBhvr>
                                          <p:to>
                                            <p:strVal val="visible"/>
                                          </p:to>
                                        </p:set>
                                        <p:animEffect transition="in" filter="wipe(up)">
                                          <p:cBhvr>
                                            <p:cTn id="46" dur="500"/>
                                            <p:tgtEl>
                                              <p:spTgt spid="45"/>
                                            </p:tgtEl>
                                          </p:cBhvr>
                                        </p:animEffect>
                                      </p:childTnLst>
                                    </p:cTn>
                                  </p:par>
                                  <p:par>
                                    <p:cTn id="47" presetID="53" presetClass="entr" presetSubtype="16" fill="hold" nodeType="withEffect">
                                      <p:stCondLst>
                                        <p:cond delay="2400"/>
                                      </p:stCondLst>
                                      <p:childTnLst>
                                        <p:set>
                                          <p:cBhvr>
                                            <p:cTn id="48" dur="1" fill="hold">
                                              <p:stCondLst>
                                                <p:cond delay="0"/>
                                              </p:stCondLst>
                                            </p:cTn>
                                            <p:tgtEl>
                                              <p:spTgt spid="56"/>
                                            </p:tgtEl>
                                            <p:attrNameLst>
                                              <p:attrName>style.visibility</p:attrName>
                                            </p:attrNameLst>
                                          </p:cBhvr>
                                          <p:to>
                                            <p:strVal val="visible"/>
                                          </p:to>
                                        </p:set>
                                        <p:anim calcmode="lin" valueType="num">
                                          <p:cBhvr>
                                            <p:cTn id="49" dur="300" fill="hold"/>
                                            <p:tgtEl>
                                              <p:spTgt spid="56"/>
                                            </p:tgtEl>
                                            <p:attrNameLst>
                                              <p:attrName>ppt_w</p:attrName>
                                            </p:attrNameLst>
                                          </p:cBhvr>
                                          <p:tavLst>
                                            <p:tav tm="0">
                                              <p:val>
                                                <p:fltVal val="0"/>
                                              </p:val>
                                            </p:tav>
                                            <p:tav tm="100000">
                                              <p:val>
                                                <p:strVal val="#ppt_w"/>
                                              </p:val>
                                            </p:tav>
                                          </p:tavLst>
                                        </p:anim>
                                        <p:anim calcmode="lin" valueType="num">
                                          <p:cBhvr>
                                            <p:cTn id="50" dur="300" fill="hold"/>
                                            <p:tgtEl>
                                              <p:spTgt spid="56"/>
                                            </p:tgtEl>
                                            <p:attrNameLst>
                                              <p:attrName>ppt_h</p:attrName>
                                            </p:attrNameLst>
                                          </p:cBhvr>
                                          <p:tavLst>
                                            <p:tav tm="0">
                                              <p:val>
                                                <p:fltVal val="0"/>
                                              </p:val>
                                            </p:tav>
                                            <p:tav tm="100000">
                                              <p:val>
                                                <p:strVal val="#ppt_h"/>
                                              </p:val>
                                            </p:tav>
                                          </p:tavLst>
                                        </p:anim>
                                        <p:animEffect transition="in" filter="fade">
                                          <p:cBhvr>
                                            <p:cTn id="51" dur="300"/>
                                            <p:tgtEl>
                                              <p:spTgt spid="56"/>
                                            </p:tgtEl>
                                          </p:cBhvr>
                                        </p:animEffect>
                                      </p:childTnLst>
                                    </p:cTn>
                                  </p:par>
                                  <p:par>
                                    <p:cTn id="52" presetID="6" presetClass="emph" presetSubtype="0" autoRev="1" fill="hold" nodeType="withEffect">
                                      <p:stCondLst>
                                        <p:cond delay="2700"/>
                                      </p:stCondLst>
                                      <p:childTnLst>
                                        <p:animScale>
                                          <p:cBhvr>
                                            <p:cTn id="53" dur="150" fill="hold"/>
                                            <p:tgtEl>
                                              <p:spTgt spid="56"/>
                                            </p:tgtEl>
                                          </p:cBhvr>
                                          <p:by x="110000" y="110000"/>
                                        </p:animScale>
                                      </p:childTnLst>
                                    </p:cTn>
                                  </p:par>
                                  <p:par>
                                    <p:cTn id="54" presetID="53" presetClass="entr" presetSubtype="16" fill="hold" grpId="0" nodeType="withEffect">
                                      <p:stCondLst>
                                        <p:cond delay="2500"/>
                                      </p:stCondLst>
                                      <p:childTnLst>
                                        <p:set>
                                          <p:cBhvr>
                                            <p:cTn id="55" dur="1" fill="hold">
                                              <p:stCondLst>
                                                <p:cond delay="0"/>
                                              </p:stCondLst>
                                            </p:cTn>
                                            <p:tgtEl>
                                              <p:spTgt spid="62"/>
                                            </p:tgtEl>
                                            <p:attrNameLst>
                                              <p:attrName>style.visibility</p:attrName>
                                            </p:attrNameLst>
                                          </p:cBhvr>
                                          <p:to>
                                            <p:strVal val="visible"/>
                                          </p:to>
                                        </p:set>
                                        <p:anim calcmode="lin" valueType="num">
                                          <p:cBhvr>
                                            <p:cTn id="56" dur="300" fill="hold"/>
                                            <p:tgtEl>
                                              <p:spTgt spid="62"/>
                                            </p:tgtEl>
                                            <p:attrNameLst>
                                              <p:attrName>ppt_w</p:attrName>
                                            </p:attrNameLst>
                                          </p:cBhvr>
                                          <p:tavLst>
                                            <p:tav tm="0">
                                              <p:val>
                                                <p:fltVal val="0"/>
                                              </p:val>
                                            </p:tav>
                                            <p:tav tm="100000">
                                              <p:val>
                                                <p:strVal val="#ppt_w"/>
                                              </p:val>
                                            </p:tav>
                                          </p:tavLst>
                                        </p:anim>
                                        <p:anim calcmode="lin" valueType="num">
                                          <p:cBhvr>
                                            <p:cTn id="57" dur="300" fill="hold"/>
                                            <p:tgtEl>
                                              <p:spTgt spid="62"/>
                                            </p:tgtEl>
                                            <p:attrNameLst>
                                              <p:attrName>ppt_h</p:attrName>
                                            </p:attrNameLst>
                                          </p:cBhvr>
                                          <p:tavLst>
                                            <p:tav tm="0">
                                              <p:val>
                                                <p:fltVal val="0"/>
                                              </p:val>
                                            </p:tav>
                                            <p:tav tm="100000">
                                              <p:val>
                                                <p:strVal val="#ppt_h"/>
                                              </p:val>
                                            </p:tav>
                                          </p:tavLst>
                                        </p:anim>
                                        <p:animEffect transition="in" filter="fade">
                                          <p:cBhvr>
                                            <p:cTn id="58" dur="300"/>
                                            <p:tgtEl>
                                              <p:spTgt spid="62"/>
                                            </p:tgtEl>
                                          </p:cBhvr>
                                        </p:animEffect>
                                      </p:childTnLst>
                                    </p:cTn>
                                  </p:par>
                                  <p:par>
                                    <p:cTn id="59" presetID="6" presetClass="emph" presetSubtype="0" autoRev="1" fill="hold" grpId="1" nodeType="withEffect">
                                      <p:stCondLst>
                                        <p:cond delay="2800"/>
                                      </p:stCondLst>
                                      <p:childTnLst>
                                        <p:animScale>
                                          <p:cBhvr>
                                            <p:cTn id="60" dur="150" fill="hold"/>
                                            <p:tgtEl>
                                              <p:spTgt spid="62"/>
                                            </p:tgtEl>
                                          </p:cBhvr>
                                          <p:by x="110000" y="110000"/>
                                        </p:animScale>
                                      </p:childTnLst>
                                    </p:cTn>
                                  </p:par>
                                  <p:par>
                                    <p:cTn id="61" presetID="2" presetClass="entr" presetSubtype="2" fill="hold" grpId="0" nodeType="withEffect" p14:presetBounceEnd="66667">
                                      <p:stCondLst>
                                        <p:cond delay="2800"/>
                                      </p:stCondLst>
                                      <p:childTnLst>
                                        <p:set>
                                          <p:cBhvr>
                                            <p:cTn id="62" dur="1" fill="hold">
                                              <p:stCondLst>
                                                <p:cond delay="0"/>
                                              </p:stCondLst>
                                            </p:cTn>
                                            <p:tgtEl>
                                              <p:spTgt spid="42"/>
                                            </p:tgtEl>
                                            <p:attrNameLst>
                                              <p:attrName>style.visibility</p:attrName>
                                            </p:attrNameLst>
                                          </p:cBhvr>
                                          <p:to>
                                            <p:strVal val="visible"/>
                                          </p:to>
                                        </p:set>
                                        <p:anim calcmode="lin" valueType="num" p14:bounceEnd="66667">
                                          <p:cBhvr additive="base">
                                            <p:cTn id="63" dur="600" fill="hold"/>
                                            <p:tgtEl>
                                              <p:spTgt spid="42"/>
                                            </p:tgtEl>
                                            <p:attrNameLst>
                                              <p:attrName>ppt_x</p:attrName>
                                            </p:attrNameLst>
                                          </p:cBhvr>
                                          <p:tavLst>
                                            <p:tav tm="0">
                                              <p:val>
                                                <p:strVal val="1+#ppt_w/2"/>
                                              </p:val>
                                            </p:tav>
                                            <p:tav tm="100000">
                                              <p:val>
                                                <p:strVal val="#ppt_x"/>
                                              </p:val>
                                            </p:tav>
                                          </p:tavLst>
                                        </p:anim>
                                        <p:anim calcmode="lin" valueType="num" p14:bounceEnd="66667">
                                          <p:cBhvr additive="base">
                                            <p:cTn id="64" dur="600" fill="hold"/>
                                            <p:tgtEl>
                                              <p:spTgt spid="42"/>
                                            </p:tgtEl>
                                            <p:attrNameLst>
                                              <p:attrName>ppt_y</p:attrName>
                                            </p:attrNameLst>
                                          </p:cBhvr>
                                          <p:tavLst>
                                            <p:tav tm="0">
                                              <p:val>
                                                <p:strVal val="#ppt_y"/>
                                              </p:val>
                                            </p:tav>
                                            <p:tav tm="100000">
                                              <p:val>
                                                <p:strVal val="#ppt_y"/>
                                              </p:val>
                                            </p:tav>
                                          </p:tavLst>
                                        </p:anim>
                                      </p:childTnLst>
                                    </p:cTn>
                                  </p:par>
                                  <p:par>
                                    <p:cTn id="65" presetID="22" presetClass="entr" presetSubtype="2" fill="hold" grpId="0" nodeType="withEffect">
                                      <p:stCondLst>
                                        <p:cond delay="2800"/>
                                      </p:stCondLst>
                                      <p:childTnLst>
                                        <p:set>
                                          <p:cBhvr>
                                            <p:cTn id="66" dur="1" fill="hold">
                                              <p:stCondLst>
                                                <p:cond delay="0"/>
                                              </p:stCondLst>
                                            </p:cTn>
                                            <p:tgtEl>
                                              <p:spTgt spid="35"/>
                                            </p:tgtEl>
                                            <p:attrNameLst>
                                              <p:attrName>style.visibility</p:attrName>
                                            </p:attrNameLst>
                                          </p:cBhvr>
                                          <p:to>
                                            <p:strVal val="visible"/>
                                          </p:to>
                                        </p:set>
                                        <p:animEffect transition="in" filter="wipe(right)">
                                          <p:cBhvr>
                                            <p:cTn id="67" dur="500"/>
                                            <p:tgtEl>
                                              <p:spTgt spid="35"/>
                                            </p:tgtEl>
                                          </p:cBhvr>
                                        </p:animEffect>
                                      </p:childTnLst>
                                    </p:cTn>
                                  </p:par>
                                  <p:par>
                                    <p:cTn id="68" presetID="53" presetClass="entr" presetSubtype="16" fill="hold" nodeType="withEffect">
                                      <p:stCondLst>
                                        <p:cond delay="3300"/>
                                      </p:stCondLst>
                                      <p:childTnLst>
                                        <p:set>
                                          <p:cBhvr>
                                            <p:cTn id="69" dur="1" fill="hold">
                                              <p:stCondLst>
                                                <p:cond delay="0"/>
                                              </p:stCondLst>
                                            </p:cTn>
                                            <p:tgtEl>
                                              <p:spTgt spid="49"/>
                                            </p:tgtEl>
                                            <p:attrNameLst>
                                              <p:attrName>style.visibility</p:attrName>
                                            </p:attrNameLst>
                                          </p:cBhvr>
                                          <p:to>
                                            <p:strVal val="visible"/>
                                          </p:to>
                                        </p:set>
                                        <p:anim calcmode="lin" valueType="num">
                                          <p:cBhvr>
                                            <p:cTn id="70" dur="300" fill="hold"/>
                                            <p:tgtEl>
                                              <p:spTgt spid="49"/>
                                            </p:tgtEl>
                                            <p:attrNameLst>
                                              <p:attrName>ppt_w</p:attrName>
                                            </p:attrNameLst>
                                          </p:cBhvr>
                                          <p:tavLst>
                                            <p:tav tm="0">
                                              <p:val>
                                                <p:fltVal val="0"/>
                                              </p:val>
                                            </p:tav>
                                            <p:tav tm="100000">
                                              <p:val>
                                                <p:strVal val="#ppt_w"/>
                                              </p:val>
                                            </p:tav>
                                          </p:tavLst>
                                        </p:anim>
                                        <p:anim calcmode="lin" valueType="num">
                                          <p:cBhvr>
                                            <p:cTn id="71" dur="300" fill="hold"/>
                                            <p:tgtEl>
                                              <p:spTgt spid="49"/>
                                            </p:tgtEl>
                                            <p:attrNameLst>
                                              <p:attrName>ppt_h</p:attrName>
                                            </p:attrNameLst>
                                          </p:cBhvr>
                                          <p:tavLst>
                                            <p:tav tm="0">
                                              <p:val>
                                                <p:fltVal val="0"/>
                                              </p:val>
                                            </p:tav>
                                            <p:tav tm="100000">
                                              <p:val>
                                                <p:strVal val="#ppt_h"/>
                                              </p:val>
                                            </p:tav>
                                          </p:tavLst>
                                        </p:anim>
                                        <p:animEffect transition="in" filter="fade">
                                          <p:cBhvr>
                                            <p:cTn id="72" dur="300"/>
                                            <p:tgtEl>
                                              <p:spTgt spid="49"/>
                                            </p:tgtEl>
                                          </p:cBhvr>
                                        </p:animEffect>
                                      </p:childTnLst>
                                    </p:cTn>
                                  </p:par>
                                  <p:par>
                                    <p:cTn id="73" presetID="6" presetClass="emph" presetSubtype="0" autoRev="1" fill="hold" nodeType="withEffect">
                                      <p:stCondLst>
                                        <p:cond delay="3600"/>
                                      </p:stCondLst>
                                      <p:childTnLst>
                                        <p:animScale>
                                          <p:cBhvr>
                                            <p:cTn id="74" dur="150" fill="hold"/>
                                            <p:tgtEl>
                                              <p:spTgt spid="49"/>
                                            </p:tgtEl>
                                          </p:cBhvr>
                                          <p:by x="110000" y="110000"/>
                                        </p:animScale>
                                      </p:childTnLst>
                                    </p:cTn>
                                  </p:par>
                                  <p:par>
                                    <p:cTn id="75" presetID="53" presetClass="entr" presetSubtype="16" fill="hold" grpId="0" nodeType="withEffect">
                                      <p:stCondLst>
                                        <p:cond delay="3400"/>
                                      </p:stCondLst>
                                      <p:childTnLst>
                                        <p:set>
                                          <p:cBhvr>
                                            <p:cTn id="76" dur="1" fill="hold">
                                              <p:stCondLst>
                                                <p:cond delay="0"/>
                                              </p:stCondLst>
                                            </p:cTn>
                                            <p:tgtEl>
                                              <p:spTgt spid="63"/>
                                            </p:tgtEl>
                                            <p:attrNameLst>
                                              <p:attrName>style.visibility</p:attrName>
                                            </p:attrNameLst>
                                          </p:cBhvr>
                                          <p:to>
                                            <p:strVal val="visible"/>
                                          </p:to>
                                        </p:set>
                                        <p:anim calcmode="lin" valueType="num">
                                          <p:cBhvr>
                                            <p:cTn id="77" dur="300" fill="hold"/>
                                            <p:tgtEl>
                                              <p:spTgt spid="63"/>
                                            </p:tgtEl>
                                            <p:attrNameLst>
                                              <p:attrName>ppt_w</p:attrName>
                                            </p:attrNameLst>
                                          </p:cBhvr>
                                          <p:tavLst>
                                            <p:tav tm="0">
                                              <p:val>
                                                <p:fltVal val="0"/>
                                              </p:val>
                                            </p:tav>
                                            <p:tav tm="100000">
                                              <p:val>
                                                <p:strVal val="#ppt_w"/>
                                              </p:val>
                                            </p:tav>
                                          </p:tavLst>
                                        </p:anim>
                                        <p:anim calcmode="lin" valueType="num">
                                          <p:cBhvr>
                                            <p:cTn id="78" dur="300" fill="hold"/>
                                            <p:tgtEl>
                                              <p:spTgt spid="63"/>
                                            </p:tgtEl>
                                            <p:attrNameLst>
                                              <p:attrName>ppt_h</p:attrName>
                                            </p:attrNameLst>
                                          </p:cBhvr>
                                          <p:tavLst>
                                            <p:tav tm="0">
                                              <p:val>
                                                <p:fltVal val="0"/>
                                              </p:val>
                                            </p:tav>
                                            <p:tav tm="100000">
                                              <p:val>
                                                <p:strVal val="#ppt_h"/>
                                              </p:val>
                                            </p:tav>
                                          </p:tavLst>
                                        </p:anim>
                                        <p:animEffect transition="in" filter="fade">
                                          <p:cBhvr>
                                            <p:cTn id="79" dur="300"/>
                                            <p:tgtEl>
                                              <p:spTgt spid="63"/>
                                            </p:tgtEl>
                                          </p:cBhvr>
                                        </p:animEffect>
                                      </p:childTnLst>
                                    </p:cTn>
                                  </p:par>
                                  <p:par>
                                    <p:cTn id="80" presetID="6" presetClass="emph" presetSubtype="0" autoRev="1" fill="hold" grpId="1" nodeType="withEffect">
                                      <p:stCondLst>
                                        <p:cond delay="3700"/>
                                      </p:stCondLst>
                                      <p:childTnLst>
                                        <p:animScale>
                                          <p:cBhvr>
                                            <p:cTn id="81" dur="150" fill="hold"/>
                                            <p:tgtEl>
                                              <p:spTgt spid="63"/>
                                            </p:tgtEl>
                                          </p:cBhvr>
                                          <p:by x="110000" y="110000"/>
                                        </p:animScale>
                                      </p:childTnLst>
                                    </p:cTn>
                                  </p:par>
                                  <p:par>
                                    <p:cTn id="82" presetID="2" presetClass="entr" presetSubtype="8" fill="hold" grpId="0" nodeType="withEffect" p14:presetBounceEnd="66667">
                                      <p:stCondLst>
                                        <p:cond delay="3700"/>
                                      </p:stCondLst>
                                      <p:childTnLst>
                                        <p:set>
                                          <p:cBhvr>
                                            <p:cTn id="83" dur="1" fill="hold">
                                              <p:stCondLst>
                                                <p:cond delay="0"/>
                                              </p:stCondLst>
                                            </p:cTn>
                                            <p:tgtEl>
                                              <p:spTgt spid="39"/>
                                            </p:tgtEl>
                                            <p:attrNameLst>
                                              <p:attrName>style.visibility</p:attrName>
                                            </p:attrNameLst>
                                          </p:cBhvr>
                                          <p:to>
                                            <p:strVal val="visible"/>
                                          </p:to>
                                        </p:set>
                                        <p:anim calcmode="lin" valueType="num" p14:bounceEnd="66667">
                                          <p:cBhvr additive="base">
                                            <p:cTn id="84" dur="600" fill="hold"/>
                                            <p:tgtEl>
                                              <p:spTgt spid="39"/>
                                            </p:tgtEl>
                                            <p:attrNameLst>
                                              <p:attrName>ppt_x</p:attrName>
                                            </p:attrNameLst>
                                          </p:cBhvr>
                                          <p:tavLst>
                                            <p:tav tm="0">
                                              <p:val>
                                                <p:strVal val="0-#ppt_w/2"/>
                                              </p:val>
                                            </p:tav>
                                            <p:tav tm="100000">
                                              <p:val>
                                                <p:strVal val="#ppt_x"/>
                                              </p:val>
                                            </p:tav>
                                          </p:tavLst>
                                        </p:anim>
                                        <p:anim calcmode="lin" valueType="num" p14:bounceEnd="66667">
                                          <p:cBhvr additive="base">
                                            <p:cTn id="85" dur="600" fill="hold"/>
                                            <p:tgtEl>
                                              <p:spTgt spid="39"/>
                                            </p:tgtEl>
                                            <p:attrNameLst>
                                              <p:attrName>ppt_y</p:attrName>
                                            </p:attrNameLst>
                                          </p:cBhvr>
                                          <p:tavLst>
                                            <p:tav tm="0">
                                              <p:val>
                                                <p:strVal val="#ppt_y"/>
                                              </p:val>
                                            </p:tav>
                                            <p:tav tm="100000">
                                              <p:val>
                                                <p:strVal val="#ppt_y"/>
                                              </p:val>
                                            </p:tav>
                                          </p:tavLst>
                                        </p:anim>
                                      </p:childTnLst>
                                    </p:cTn>
                                  </p:par>
                                  <p:par>
                                    <p:cTn id="86" presetID="22" presetClass="entr" presetSubtype="1" fill="hold" grpId="0" nodeType="withEffect">
                                      <p:stCondLst>
                                        <p:cond delay="3700"/>
                                      </p:stCondLst>
                                      <p:childTnLst>
                                        <p:set>
                                          <p:cBhvr>
                                            <p:cTn id="87" dur="1" fill="hold">
                                              <p:stCondLst>
                                                <p:cond delay="0"/>
                                              </p:stCondLst>
                                            </p:cTn>
                                            <p:tgtEl>
                                              <p:spTgt spid="44"/>
                                            </p:tgtEl>
                                            <p:attrNameLst>
                                              <p:attrName>style.visibility</p:attrName>
                                            </p:attrNameLst>
                                          </p:cBhvr>
                                          <p:to>
                                            <p:strVal val="visible"/>
                                          </p:to>
                                        </p:set>
                                        <p:animEffect transition="in" filter="wipe(up)">
                                          <p:cBhvr>
                                            <p:cTn id="88" dur="500"/>
                                            <p:tgtEl>
                                              <p:spTgt spid="44"/>
                                            </p:tgtEl>
                                          </p:cBhvr>
                                        </p:animEffect>
                                      </p:childTnLst>
                                    </p:cTn>
                                  </p:par>
                                  <p:par>
                                    <p:cTn id="89" presetID="53" presetClass="entr" presetSubtype="16" fill="hold" nodeType="withEffect">
                                      <p:stCondLst>
                                        <p:cond delay="4200"/>
                                      </p:stCondLst>
                                      <p:childTnLst>
                                        <p:set>
                                          <p:cBhvr>
                                            <p:cTn id="90" dur="1" fill="hold">
                                              <p:stCondLst>
                                                <p:cond delay="0"/>
                                              </p:stCondLst>
                                            </p:cTn>
                                            <p:tgtEl>
                                              <p:spTgt spid="59"/>
                                            </p:tgtEl>
                                            <p:attrNameLst>
                                              <p:attrName>style.visibility</p:attrName>
                                            </p:attrNameLst>
                                          </p:cBhvr>
                                          <p:to>
                                            <p:strVal val="visible"/>
                                          </p:to>
                                        </p:set>
                                        <p:anim calcmode="lin" valueType="num">
                                          <p:cBhvr>
                                            <p:cTn id="91" dur="300" fill="hold"/>
                                            <p:tgtEl>
                                              <p:spTgt spid="59"/>
                                            </p:tgtEl>
                                            <p:attrNameLst>
                                              <p:attrName>ppt_w</p:attrName>
                                            </p:attrNameLst>
                                          </p:cBhvr>
                                          <p:tavLst>
                                            <p:tav tm="0">
                                              <p:val>
                                                <p:fltVal val="0"/>
                                              </p:val>
                                            </p:tav>
                                            <p:tav tm="100000">
                                              <p:val>
                                                <p:strVal val="#ppt_w"/>
                                              </p:val>
                                            </p:tav>
                                          </p:tavLst>
                                        </p:anim>
                                        <p:anim calcmode="lin" valueType="num">
                                          <p:cBhvr>
                                            <p:cTn id="92" dur="300" fill="hold"/>
                                            <p:tgtEl>
                                              <p:spTgt spid="59"/>
                                            </p:tgtEl>
                                            <p:attrNameLst>
                                              <p:attrName>ppt_h</p:attrName>
                                            </p:attrNameLst>
                                          </p:cBhvr>
                                          <p:tavLst>
                                            <p:tav tm="0">
                                              <p:val>
                                                <p:fltVal val="0"/>
                                              </p:val>
                                            </p:tav>
                                            <p:tav tm="100000">
                                              <p:val>
                                                <p:strVal val="#ppt_h"/>
                                              </p:val>
                                            </p:tav>
                                          </p:tavLst>
                                        </p:anim>
                                        <p:animEffect transition="in" filter="fade">
                                          <p:cBhvr>
                                            <p:cTn id="93" dur="300"/>
                                            <p:tgtEl>
                                              <p:spTgt spid="59"/>
                                            </p:tgtEl>
                                          </p:cBhvr>
                                        </p:animEffect>
                                      </p:childTnLst>
                                    </p:cTn>
                                  </p:par>
                                  <p:par>
                                    <p:cTn id="94" presetID="6" presetClass="emph" presetSubtype="0" autoRev="1" fill="hold" nodeType="withEffect">
                                      <p:stCondLst>
                                        <p:cond delay="4500"/>
                                      </p:stCondLst>
                                      <p:childTnLst>
                                        <p:animScale>
                                          <p:cBhvr>
                                            <p:cTn id="95" dur="150" fill="hold"/>
                                            <p:tgtEl>
                                              <p:spTgt spid="59"/>
                                            </p:tgtEl>
                                          </p:cBhvr>
                                          <p:by x="110000" y="110000"/>
                                        </p:animScale>
                                      </p:childTnLst>
                                    </p:cTn>
                                  </p:par>
                                  <p:par>
                                    <p:cTn id="96" presetID="53" presetClass="entr" presetSubtype="16" fill="hold" grpId="0" nodeType="withEffect">
                                      <p:stCondLst>
                                        <p:cond delay="4300"/>
                                      </p:stCondLst>
                                      <p:childTnLst>
                                        <p:set>
                                          <p:cBhvr>
                                            <p:cTn id="97" dur="1" fill="hold">
                                              <p:stCondLst>
                                                <p:cond delay="0"/>
                                              </p:stCondLst>
                                            </p:cTn>
                                            <p:tgtEl>
                                              <p:spTgt spid="74"/>
                                            </p:tgtEl>
                                            <p:attrNameLst>
                                              <p:attrName>style.visibility</p:attrName>
                                            </p:attrNameLst>
                                          </p:cBhvr>
                                          <p:to>
                                            <p:strVal val="visible"/>
                                          </p:to>
                                        </p:set>
                                        <p:anim calcmode="lin" valueType="num">
                                          <p:cBhvr>
                                            <p:cTn id="98" dur="300" fill="hold"/>
                                            <p:tgtEl>
                                              <p:spTgt spid="74"/>
                                            </p:tgtEl>
                                            <p:attrNameLst>
                                              <p:attrName>ppt_w</p:attrName>
                                            </p:attrNameLst>
                                          </p:cBhvr>
                                          <p:tavLst>
                                            <p:tav tm="0">
                                              <p:val>
                                                <p:fltVal val="0"/>
                                              </p:val>
                                            </p:tav>
                                            <p:tav tm="100000">
                                              <p:val>
                                                <p:strVal val="#ppt_w"/>
                                              </p:val>
                                            </p:tav>
                                          </p:tavLst>
                                        </p:anim>
                                        <p:anim calcmode="lin" valueType="num">
                                          <p:cBhvr>
                                            <p:cTn id="99" dur="300" fill="hold"/>
                                            <p:tgtEl>
                                              <p:spTgt spid="74"/>
                                            </p:tgtEl>
                                            <p:attrNameLst>
                                              <p:attrName>ppt_h</p:attrName>
                                            </p:attrNameLst>
                                          </p:cBhvr>
                                          <p:tavLst>
                                            <p:tav tm="0">
                                              <p:val>
                                                <p:fltVal val="0"/>
                                              </p:val>
                                            </p:tav>
                                            <p:tav tm="100000">
                                              <p:val>
                                                <p:strVal val="#ppt_h"/>
                                              </p:val>
                                            </p:tav>
                                          </p:tavLst>
                                        </p:anim>
                                        <p:animEffect transition="in" filter="fade">
                                          <p:cBhvr>
                                            <p:cTn id="100" dur="300"/>
                                            <p:tgtEl>
                                              <p:spTgt spid="74"/>
                                            </p:tgtEl>
                                          </p:cBhvr>
                                        </p:animEffect>
                                      </p:childTnLst>
                                    </p:cTn>
                                  </p:par>
                                  <p:par>
                                    <p:cTn id="101" presetID="6" presetClass="emph" presetSubtype="0" autoRev="1" fill="hold" grpId="1" nodeType="withEffect">
                                      <p:stCondLst>
                                        <p:cond delay="4600"/>
                                      </p:stCondLst>
                                      <p:childTnLst>
                                        <p:animScale>
                                          <p:cBhvr>
                                            <p:cTn id="102" dur="150" fill="hold"/>
                                            <p:tgtEl>
                                              <p:spTgt spid="74"/>
                                            </p:tgtEl>
                                          </p:cBhvr>
                                          <p:by x="110000" y="110000"/>
                                        </p:animScale>
                                      </p:childTnLst>
                                    </p:cTn>
                                  </p:par>
                                  <p:par>
                                    <p:cTn id="103" presetID="2" presetClass="entr" presetSubtype="8" fill="hold" grpId="0" nodeType="withEffect" p14:presetBounceEnd="66667">
                                      <p:stCondLst>
                                        <p:cond delay="4600"/>
                                      </p:stCondLst>
                                      <p:childTnLst>
                                        <p:set>
                                          <p:cBhvr>
                                            <p:cTn id="104" dur="1" fill="hold">
                                              <p:stCondLst>
                                                <p:cond delay="0"/>
                                              </p:stCondLst>
                                            </p:cTn>
                                            <p:tgtEl>
                                              <p:spTgt spid="40"/>
                                            </p:tgtEl>
                                            <p:attrNameLst>
                                              <p:attrName>style.visibility</p:attrName>
                                            </p:attrNameLst>
                                          </p:cBhvr>
                                          <p:to>
                                            <p:strVal val="visible"/>
                                          </p:to>
                                        </p:set>
                                        <p:anim calcmode="lin" valueType="num" p14:bounceEnd="66667">
                                          <p:cBhvr additive="base">
                                            <p:cTn id="105" dur="600" fill="hold"/>
                                            <p:tgtEl>
                                              <p:spTgt spid="40"/>
                                            </p:tgtEl>
                                            <p:attrNameLst>
                                              <p:attrName>ppt_x</p:attrName>
                                            </p:attrNameLst>
                                          </p:cBhvr>
                                          <p:tavLst>
                                            <p:tav tm="0">
                                              <p:val>
                                                <p:strVal val="0-#ppt_w/2"/>
                                              </p:val>
                                            </p:tav>
                                            <p:tav tm="100000">
                                              <p:val>
                                                <p:strVal val="#ppt_x"/>
                                              </p:val>
                                            </p:tav>
                                          </p:tavLst>
                                        </p:anim>
                                        <p:anim calcmode="lin" valueType="num" p14:bounceEnd="66667">
                                          <p:cBhvr additive="base">
                                            <p:cTn id="106" dur="600" fill="hold"/>
                                            <p:tgtEl>
                                              <p:spTgt spid="40"/>
                                            </p:tgtEl>
                                            <p:attrNameLst>
                                              <p:attrName>ppt_y</p:attrName>
                                            </p:attrNameLst>
                                          </p:cBhvr>
                                          <p:tavLst>
                                            <p:tav tm="0">
                                              <p:val>
                                                <p:strVal val="#ppt_y"/>
                                              </p:val>
                                            </p:tav>
                                            <p:tav tm="100000">
                                              <p:val>
                                                <p:strVal val="#ppt_y"/>
                                              </p:val>
                                            </p:tav>
                                          </p:tavLst>
                                        </p:anim>
                                      </p:childTnLst>
                                    </p:cTn>
                                  </p:par>
                                  <p:par>
                                    <p:cTn id="107" presetID="22" presetClass="entr" presetSubtype="8" fill="hold" grpId="0" nodeType="withEffect">
                                      <p:stCondLst>
                                        <p:cond delay="4600"/>
                                      </p:stCondLst>
                                      <p:childTnLst>
                                        <p:set>
                                          <p:cBhvr>
                                            <p:cTn id="108" dur="1" fill="hold">
                                              <p:stCondLst>
                                                <p:cond delay="0"/>
                                              </p:stCondLst>
                                            </p:cTn>
                                            <p:tgtEl>
                                              <p:spTgt spid="37"/>
                                            </p:tgtEl>
                                            <p:attrNameLst>
                                              <p:attrName>style.visibility</p:attrName>
                                            </p:attrNameLst>
                                          </p:cBhvr>
                                          <p:to>
                                            <p:strVal val="visible"/>
                                          </p:to>
                                        </p:set>
                                        <p:animEffect transition="in" filter="wipe(left)">
                                          <p:cBhvr>
                                            <p:cTn id="109" dur="500"/>
                                            <p:tgtEl>
                                              <p:spTgt spid="37"/>
                                            </p:tgtEl>
                                          </p:cBhvr>
                                        </p:animEffect>
                                      </p:childTnLst>
                                    </p:cTn>
                                  </p:par>
                                  <p:par>
                                    <p:cTn id="110" presetID="53" presetClass="entr" presetSubtype="16" fill="hold" nodeType="withEffect">
                                      <p:stCondLst>
                                        <p:cond delay="5100"/>
                                      </p:stCondLst>
                                      <p:childTnLst>
                                        <p:set>
                                          <p:cBhvr>
                                            <p:cTn id="111" dur="1" fill="hold">
                                              <p:stCondLst>
                                                <p:cond delay="0"/>
                                              </p:stCondLst>
                                            </p:cTn>
                                            <p:tgtEl>
                                              <p:spTgt spid="75"/>
                                            </p:tgtEl>
                                            <p:attrNameLst>
                                              <p:attrName>style.visibility</p:attrName>
                                            </p:attrNameLst>
                                          </p:cBhvr>
                                          <p:to>
                                            <p:strVal val="visible"/>
                                          </p:to>
                                        </p:set>
                                        <p:anim calcmode="lin" valueType="num">
                                          <p:cBhvr>
                                            <p:cTn id="112" dur="300" fill="hold"/>
                                            <p:tgtEl>
                                              <p:spTgt spid="75"/>
                                            </p:tgtEl>
                                            <p:attrNameLst>
                                              <p:attrName>ppt_w</p:attrName>
                                            </p:attrNameLst>
                                          </p:cBhvr>
                                          <p:tavLst>
                                            <p:tav tm="0">
                                              <p:val>
                                                <p:fltVal val="0"/>
                                              </p:val>
                                            </p:tav>
                                            <p:tav tm="100000">
                                              <p:val>
                                                <p:strVal val="#ppt_w"/>
                                              </p:val>
                                            </p:tav>
                                          </p:tavLst>
                                        </p:anim>
                                        <p:anim calcmode="lin" valueType="num">
                                          <p:cBhvr>
                                            <p:cTn id="113" dur="300" fill="hold"/>
                                            <p:tgtEl>
                                              <p:spTgt spid="75"/>
                                            </p:tgtEl>
                                            <p:attrNameLst>
                                              <p:attrName>ppt_h</p:attrName>
                                            </p:attrNameLst>
                                          </p:cBhvr>
                                          <p:tavLst>
                                            <p:tav tm="0">
                                              <p:val>
                                                <p:fltVal val="0"/>
                                              </p:val>
                                            </p:tav>
                                            <p:tav tm="100000">
                                              <p:val>
                                                <p:strVal val="#ppt_h"/>
                                              </p:val>
                                            </p:tav>
                                          </p:tavLst>
                                        </p:anim>
                                        <p:animEffect transition="in" filter="fade">
                                          <p:cBhvr>
                                            <p:cTn id="114" dur="300"/>
                                            <p:tgtEl>
                                              <p:spTgt spid="75"/>
                                            </p:tgtEl>
                                          </p:cBhvr>
                                        </p:animEffect>
                                      </p:childTnLst>
                                    </p:cTn>
                                  </p:par>
                                  <p:par>
                                    <p:cTn id="115" presetID="6" presetClass="emph" presetSubtype="0" autoRev="1" fill="hold" nodeType="withEffect">
                                      <p:stCondLst>
                                        <p:cond delay="5400"/>
                                      </p:stCondLst>
                                      <p:childTnLst>
                                        <p:animScale>
                                          <p:cBhvr>
                                            <p:cTn id="116" dur="150" fill="hold"/>
                                            <p:tgtEl>
                                              <p:spTgt spid="75"/>
                                            </p:tgtEl>
                                          </p:cBhvr>
                                          <p:by x="110000" y="110000"/>
                                        </p:animScale>
                                      </p:childTnLst>
                                    </p:cTn>
                                  </p:par>
                                  <p:par>
                                    <p:cTn id="117" presetID="53" presetClass="entr" presetSubtype="16" fill="hold" grpId="0" nodeType="withEffect">
                                      <p:stCondLst>
                                        <p:cond delay="5200"/>
                                      </p:stCondLst>
                                      <p:childTnLst>
                                        <p:set>
                                          <p:cBhvr>
                                            <p:cTn id="118" dur="1" fill="hold">
                                              <p:stCondLst>
                                                <p:cond delay="0"/>
                                              </p:stCondLst>
                                            </p:cTn>
                                            <p:tgtEl>
                                              <p:spTgt spid="80"/>
                                            </p:tgtEl>
                                            <p:attrNameLst>
                                              <p:attrName>style.visibility</p:attrName>
                                            </p:attrNameLst>
                                          </p:cBhvr>
                                          <p:to>
                                            <p:strVal val="visible"/>
                                          </p:to>
                                        </p:set>
                                        <p:anim calcmode="lin" valueType="num">
                                          <p:cBhvr>
                                            <p:cTn id="119" dur="300" fill="hold"/>
                                            <p:tgtEl>
                                              <p:spTgt spid="80"/>
                                            </p:tgtEl>
                                            <p:attrNameLst>
                                              <p:attrName>ppt_w</p:attrName>
                                            </p:attrNameLst>
                                          </p:cBhvr>
                                          <p:tavLst>
                                            <p:tav tm="0">
                                              <p:val>
                                                <p:fltVal val="0"/>
                                              </p:val>
                                            </p:tav>
                                            <p:tav tm="100000">
                                              <p:val>
                                                <p:strVal val="#ppt_w"/>
                                              </p:val>
                                            </p:tav>
                                          </p:tavLst>
                                        </p:anim>
                                        <p:anim calcmode="lin" valueType="num">
                                          <p:cBhvr>
                                            <p:cTn id="120" dur="300" fill="hold"/>
                                            <p:tgtEl>
                                              <p:spTgt spid="80"/>
                                            </p:tgtEl>
                                            <p:attrNameLst>
                                              <p:attrName>ppt_h</p:attrName>
                                            </p:attrNameLst>
                                          </p:cBhvr>
                                          <p:tavLst>
                                            <p:tav tm="0">
                                              <p:val>
                                                <p:fltVal val="0"/>
                                              </p:val>
                                            </p:tav>
                                            <p:tav tm="100000">
                                              <p:val>
                                                <p:strVal val="#ppt_h"/>
                                              </p:val>
                                            </p:tav>
                                          </p:tavLst>
                                        </p:anim>
                                        <p:animEffect transition="in" filter="fade">
                                          <p:cBhvr>
                                            <p:cTn id="121" dur="300"/>
                                            <p:tgtEl>
                                              <p:spTgt spid="80"/>
                                            </p:tgtEl>
                                          </p:cBhvr>
                                        </p:animEffect>
                                      </p:childTnLst>
                                    </p:cTn>
                                  </p:par>
                                  <p:par>
                                    <p:cTn id="122" presetID="6" presetClass="emph" presetSubtype="0" autoRev="1" fill="hold" grpId="1" nodeType="withEffect">
                                      <p:stCondLst>
                                        <p:cond delay="5500"/>
                                      </p:stCondLst>
                                      <p:childTnLst>
                                        <p:animScale>
                                          <p:cBhvr>
                                            <p:cTn id="123" dur="150" fill="hold"/>
                                            <p:tgtEl>
                                              <p:spTgt spid="80"/>
                                            </p:tgtEl>
                                          </p:cBhvr>
                                          <p:by x="110000" y="110000"/>
                                        </p:animScale>
                                      </p:childTnLst>
                                    </p:cTn>
                                  </p:par>
                                  <p:par>
                                    <p:cTn id="124" presetID="2" presetClass="entr" presetSubtype="2" fill="hold" grpId="0" nodeType="withEffect" p14:presetBounceEnd="66667">
                                      <p:stCondLst>
                                        <p:cond delay="5500"/>
                                      </p:stCondLst>
                                      <p:childTnLst>
                                        <p:set>
                                          <p:cBhvr>
                                            <p:cTn id="125" dur="1" fill="hold">
                                              <p:stCondLst>
                                                <p:cond delay="0"/>
                                              </p:stCondLst>
                                            </p:cTn>
                                            <p:tgtEl>
                                              <p:spTgt spid="43"/>
                                            </p:tgtEl>
                                            <p:attrNameLst>
                                              <p:attrName>style.visibility</p:attrName>
                                            </p:attrNameLst>
                                          </p:cBhvr>
                                          <p:to>
                                            <p:strVal val="visible"/>
                                          </p:to>
                                        </p:set>
                                        <p:anim calcmode="lin" valueType="num" p14:bounceEnd="66667">
                                          <p:cBhvr additive="base">
                                            <p:cTn id="126" dur="600" fill="hold"/>
                                            <p:tgtEl>
                                              <p:spTgt spid="43"/>
                                            </p:tgtEl>
                                            <p:attrNameLst>
                                              <p:attrName>ppt_x</p:attrName>
                                            </p:attrNameLst>
                                          </p:cBhvr>
                                          <p:tavLst>
                                            <p:tav tm="0">
                                              <p:val>
                                                <p:strVal val="1+#ppt_w/2"/>
                                              </p:val>
                                            </p:tav>
                                            <p:tav tm="100000">
                                              <p:val>
                                                <p:strVal val="#ppt_x"/>
                                              </p:val>
                                            </p:tav>
                                          </p:tavLst>
                                        </p:anim>
                                        <p:anim calcmode="lin" valueType="num" p14:bounceEnd="66667">
                                          <p:cBhvr additive="base">
                                            <p:cTn id="127" dur="600" fill="hold"/>
                                            <p:tgtEl>
                                              <p:spTgt spid="43"/>
                                            </p:tgtEl>
                                            <p:attrNameLst>
                                              <p:attrName>ppt_y</p:attrName>
                                            </p:attrNameLst>
                                          </p:cBhvr>
                                          <p:tavLst>
                                            <p:tav tm="0">
                                              <p:val>
                                                <p:strVal val="#ppt_y"/>
                                              </p:val>
                                            </p:tav>
                                            <p:tav tm="100000">
                                              <p:val>
                                                <p:strVal val="#ppt_y"/>
                                              </p:val>
                                            </p:tav>
                                          </p:tavLst>
                                        </p:anim>
                                      </p:childTnLst>
                                    </p:cTn>
                                  </p:par>
                                </p:childTnLst>
                              </p:cTn>
                            </p:par>
                            <p:par>
                              <p:cTn id="128" fill="hold">
                                <p:stCondLst>
                                  <p:cond delay="6100"/>
                                </p:stCondLst>
                                <p:childTnLst>
                                  <p:par>
                                    <p:cTn id="129" presetID="10" presetClass="entr" presetSubtype="0" fill="hold" grpId="0" nodeType="afterEffect">
                                      <p:stCondLst>
                                        <p:cond delay="0"/>
                                      </p:stCondLst>
                                      <p:childTnLst>
                                        <p:set>
                                          <p:cBhvr>
                                            <p:cTn id="130" dur="1" fill="hold">
                                              <p:stCondLst>
                                                <p:cond delay="0"/>
                                              </p:stCondLst>
                                            </p:cTn>
                                            <p:tgtEl>
                                              <p:spTgt spid="81"/>
                                            </p:tgtEl>
                                            <p:attrNameLst>
                                              <p:attrName>style.visibility</p:attrName>
                                            </p:attrNameLst>
                                          </p:cBhvr>
                                          <p:to>
                                            <p:strVal val="visible"/>
                                          </p:to>
                                        </p:set>
                                        <p:animEffect transition="in" filter="fade">
                                          <p:cBhvr>
                                            <p:cTn id="131" dur="7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p:bldP spid="39" grpId="0"/>
          <p:bldP spid="40" grpId="0"/>
          <p:bldP spid="41" grpId="0"/>
          <p:bldP spid="42" grpId="0"/>
          <p:bldP spid="43" grpId="0"/>
          <p:bldP spid="44" grpId="0" animBg="1"/>
          <p:bldP spid="45" grpId="0" animBg="1"/>
          <p:bldP spid="62" grpId="0" animBg="1"/>
          <p:bldP spid="62" grpId="1" animBg="1"/>
          <p:bldP spid="63" grpId="0" animBg="1"/>
          <p:bldP spid="63" grpId="1" animBg="1"/>
          <p:bldP spid="64" grpId="0" animBg="1"/>
          <p:bldP spid="64" grpId="1" animBg="1"/>
          <p:bldP spid="73" grpId="0" animBg="1"/>
          <p:bldP spid="73" grpId="1" animBg="1"/>
          <p:bldP spid="74" grpId="0" animBg="1"/>
          <p:bldP spid="74" grpId="1" animBg="1"/>
          <p:bldP spid="80" grpId="0" animBg="1"/>
          <p:bldP spid="80" grpId="1" animBg="1"/>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600"/>
                                      </p:stCondLst>
                                      <p:childTnLst>
                                        <p:set>
                                          <p:cBhvr>
                                            <p:cTn id="6" dur="1" fill="hold">
                                              <p:stCondLst>
                                                <p:cond delay="0"/>
                                              </p:stCondLst>
                                            </p:cTn>
                                            <p:tgtEl>
                                              <p:spTgt spid="46"/>
                                            </p:tgtEl>
                                            <p:attrNameLst>
                                              <p:attrName>style.visibility</p:attrName>
                                            </p:attrNameLst>
                                          </p:cBhvr>
                                          <p:to>
                                            <p:strVal val="visible"/>
                                          </p:to>
                                        </p:set>
                                        <p:anim calcmode="lin" valueType="num">
                                          <p:cBhvr>
                                            <p:cTn id="7" dur="300" fill="hold"/>
                                            <p:tgtEl>
                                              <p:spTgt spid="46"/>
                                            </p:tgtEl>
                                            <p:attrNameLst>
                                              <p:attrName>ppt_w</p:attrName>
                                            </p:attrNameLst>
                                          </p:cBhvr>
                                          <p:tavLst>
                                            <p:tav tm="0">
                                              <p:val>
                                                <p:fltVal val="0"/>
                                              </p:val>
                                            </p:tav>
                                            <p:tav tm="100000">
                                              <p:val>
                                                <p:strVal val="#ppt_w"/>
                                              </p:val>
                                            </p:tav>
                                          </p:tavLst>
                                        </p:anim>
                                        <p:anim calcmode="lin" valueType="num">
                                          <p:cBhvr>
                                            <p:cTn id="8" dur="300" fill="hold"/>
                                            <p:tgtEl>
                                              <p:spTgt spid="46"/>
                                            </p:tgtEl>
                                            <p:attrNameLst>
                                              <p:attrName>ppt_h</p:attrName>
                                            </p:attrNameLst>
                                          </p:cBhvr>
                                          <p:tavLst>
                                            <p:tav tm="0">
                                              <p:val>
                                                <p:fltVal val="0"/>
                                              </p:val>
                                            </p:tav>
                                            <p:tav tm="100000">
                                              <p:val>
                                                <p:strVal val="#ppt_h"/>
                                              </p:val>
                                            </p:tav>
                                          </p:tavLst>
                                        </p:anim>
                                        <p:animEffect transition="in" filter="fade">
                                          <p:cBhvr>
                                            <p:cTn id="9" dur="300"/>
                                            <p:tgtEl>
                                              <p:spTgt spid="46"/>
                                            </p:tgtEl>
                                          </p:cBhvr>
                                        </p:animEffect>
                                      </p:childTnLst>
                                    </p:cTn>
                                  </p:par>
                                  <p:par>
                                    <p:cTn id="10" presetID="6" presetClass="emph" presetSubtype="0" autoRev="1" fill="hold" nodeType="withEffect">
                                      <p:stCondLst>
                                        <p:cond delay="900"/>
                                      </p:stCondLst>
                                      <p:childTnLst>
                                        <p:animScale>
                                          <p:cBhvr>
                                            <p:cTn id="11" dur="150" fill="hold"/>
                                            <p:tgtEl>
                                              <p:spTgt spid="46"/>
                                            </p:tgtEl>
                                          </p:cBhvr>
                                          <p:by x="110000" y="110000"/>
                                        </p:animScale>
                                      </p:childTnLst>
                                    </p:cTn>
                                  </p:par>
                                  <p:par>
                                    <p:cTn id="12" presetID="53" presetClass="entr" presetSubtype="16" fill="hold" grpId="0" nodeType="withEffect">
                                      <p:stCondLst>
                                        <p:cond delay="700"/>
                                      </p:stCondLst>
                                      <p:childTnLst>
                                        <p:set>
                                          <p:cBhvr>
                                            <p:cTn id="13" dur="1" fill="hold">
                                              <p:stCondLst>
                                                <p:cond delay="0"/>
                                              </p:stCondLst>
                                            </p:cTn>
                                            <p:tgtEl>
                                              <p:spTgt spid="64"/>
                                            </p:tgtEl>
                                            <p:attrNameLst>
                                              <p:attrName>style.visibility</p:attrName>
                                            </p:attrNameLst>
                                          </p:cBhvr>
                                          <p:to>
                                            <p:strVal val="visible"/>
                                          </p:to>
                                        </p:set>
                                        <p:anim calcmode="lin" valueType="num">
                                          <p:cBhvr>
                                            <p:cTn id="14" dur="300" fill="hold"/>
                                            <p:tgtEl>
                                              <p:spTgt spid="64"/>
                                            </p:tgtEl>
                                            <p:attrNameLst>
                                              <p:attrName>ppt_w</p:attrName>
                                            </p:attrNameLst>
                                          </p:cBhvr>
                                          <p:tavLst>
                                            <p:tav tm="0">
                                              <p:val>
                                                <p:fltVal val="0"/>
                                              </p:val>
                                            </p:tav>
                                            <p:tav tm="100000">
                                              <p:val>
                                                <p:strVal val="#ppt_w"/>
                                              </p:val>
                                            </p:tav>
                                          </p:tavLst>
                                        </p:anim>
                                        <p:anim calcmode="lin" valueType="num">
                                          <p:cBhvr>
                                            <p:cTn id="15" dur="300" fill="hold"/>
                                            <p:tgtEl>
                                              <p:spTgt spid="64"/>
                                            </p:tgtEl>
                                            <p:attrNameLst>
                                              <p:attrName>ppt_h</p:attrName>
                                            </p:attrNameLst>
                                          </p:cBhvr>
                                          <p:tavLst>
                                            <p:tav tm="0">
                                              <p:val>
                                                <p:fltVal val="0"/>
                                              </p:val>
                                            </p:tav>
                                            <p:tav tm="100000">
                                              <p:val>
                                                <p:strVal val="#ppt_h"/>
                                              </p:val>
                                            </p:tav>
                                          </p:tavLst>
                                        </p:anim>
                                        <p:animEffect transition="in" filter="fade">
                                          <p:cBhvr>
                                            <p:cTn id="16" dur="300"/>
                                            <p:tgtEl>
                                              <p:spTgt spid="64"/>
                                            </p:tgtEl>
                                          </p:cBhvr>
                                        </p:animEffect>
                                      </p:childTnLst>
                                    </p:cTn>
                                  </p:par>
                                  <p:par>
                                    <p:cTn id="17" presetID="6" presetClass="emph" presetSubtype="0" autoRev="1" fill="hold" grpId="1" nodeType="withEffect">
                                      <p:stCondLst>
                                        <p:cond delay="1000"/>
                                      </p:stCondLst>
                                      <p:childTnLst>
                                        <p:animScale>
                                          <p:cBhvr>
                                            <p:cTn id="18" dur="150" fill="hold"/>
                                            <p:tgtEl>
                                              <p:spTgt spid="64"/>
                                            </p:tgtEl>
                                          </p:cBhvr>
                                          <p:by x="110000" y="110000"/>
                                        </p:animScale>
                                      </p:childTnLst>
                                    </p:cTn>
                                  </p:par>
                                  <p:par>
                                    <p:cTn id="19" presetID="2" presetClass="entr" presetSubtype="8" fill="hold" grpId="0" nodeType="withEffect">
                                      <p:stCondLst>
                                        <p:cond delay="100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600" fill="hold"/>
                                            <p:tgtEl>
                                              <p:spTgt spid="38"/>
                                            </p:tgtEl>
                                            <p:attrNameLst>
                                              <p:attrName>ppt_x</p:attrName>
                                            </p:attrNameLst>
                                          </p:cBhvr>
                                          <p:tavLst>
                                            <p:tav tm="0">
                                              <p:val>
                                                <p:strVal val="0-#ppt_w/2"/>
                                              </p:val>
                                            </p:tav>
                                            <p:tav tm="100000">
                                              <p:val>
                                                <p:strVal val="#ppt_x"/>
                                              </p:val>
                                            </p:tav>
                                          </p:tavLst>
                                        </p:anim>
                                        <p:anim calcmode="lin" valueType="num">
                                          <p:cBhvr additive="base">
                                            <p:cTn id="22" dur="600" fill="hold"/>
                                            <p:tgtEl>
                                              <p:spTgt spid="38"/>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100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par>
                                    <p:cTn id="26" presetID="53" presetClass="entr" presetSubtype="16" fill="hold" nodeType="withEffect">
                                      <p:stCondLst>
                                        <p:cond delay="1500"/>
                                      </p:stCondLst>
                                      <p:childTnLst>
                                        <p:set>
                                          <p:cBhvr>
                                            <p:cTn id="27" dur="1" fill="hold">
                                              <p:stCondLst>
                                                <p:cond delay="0"/>
                                              </p:stCondLst>
                                            </p:cTn>
                                            <p:tgtEl>
                                              <p:spTgt spid="53"/>
                                            </p:tgtEl>
                                            <p:attrNameLst>
                                              <p:attrName>style.visibility</p:attrName>
                                            </p:attrNameLst>
                                          </p:cBhvr>
                                          <p:to>
                                            <p:strVal val="visible"/>
                                          </p:to>
                                        </p:set>
                                        <p:anim calcmode="lin" valueType="num">
                                          <p:cBhvr>
                                            <p:cTn id="28" dur="300" fill="hold"/>
                                            <p:tgtEl>
                                              <p:spTgt spid="53"/>
                                            </p:tgtEl>
                                            <p:attrNameLst>
                                              <p:attrName>ppt_w</p:attrName>
                                            </p:attrNameLst>
                                          </p:cBhvr>
                                          <p:tavLst>
                                            <p:tav tm="0">
                                              <p:val>
                                                <p:fltVal val="0"/>
                                              </p:val>
                                            </p:tav>
                                            <p:tav tm="100000">
                                              <p:val>
                                                <p:strVal val="#ppt_w"/>
                                              </p:val>
                                            </p:tav>
                                          </p:tavLst>
                                        </p:anim>
                                        <p:anim calcmode="lin" valueType="num">
                                          <p:cBhvr>
                                            <p:cTn id="29" dur="300" fill="hold"/>
                                            <p:tgtEl>
                                              <p:spTgt spid="53"/>
                                            </p:tgtEl>
                                            <p:attrNameLst>
                                              <p:attrName>ppt_h</p:attrName>
                                            </p:attrNameLst>
                                          </p:cBhvr>
                                          <p:tavLst>
                                            <p:tav tm="0">
                                              <p:val>
                                                <p:fltVal val="0"/>
                                              </p:val>
                                            </p:tav>
                                            <p:tav tm="100000">
                                              <p:val>
                                                <p:strVal val="#ppt_h"/>
                                              </p:val>
                                            </p:tav>
                                          </p:tavLst>
                                        </p:anim>
                                        <p:animEffect transition="in" filter="fade">
                                          <p:cBhvr>
                                            <p:cTn id="30" dur="300"/>
                                            <p:tgtEl>
                                              <p:spTgt spid="53"/>
                                            </p:tgtEl>
                                          </p:cBhvr>
                                        </p:animEffect>
                                      </p:childTnLst>
                                    </p:cTn>
                                  </p:par>
                                  <p:par>
                                    <p:cTn id="31" presetID="6" presetClass="emph" presetSubtype="0" autoRev="1" fill="hold" nodeType="withEffect">
                                      <p:stCondLst>
                                        <p:cond delay="1800"/>
                                      </p:stCondLst>
                                      <p:childTnLst>
                                        <p:animScale>
                                          <p:cBhvr>
                                            <p:cTn id="32" dur="150" fill="hold"/>
                                            <p:tgtEl>
                                              <p:spTgt spid="53"/>
                                            </p:tgtEl>
                                          </p:cBhvr>
                                          <p:by x="110000" y="110000"/>
                                        </p:animScale>
                                      </p:childTnLst>
                                    </p:cTn>
                                  </p:par>
                                  <p:par>
                                    <p:cTn id="33" presetID="53" presetClass="entr" presetSubtype="16" fill="hold" grpId="0" nodeType="withEffect">
                                      <p:stCondLst>
                                        <p:cond delay="1600"/>
                                      </p:stCondLst>
                                      <p:childTnLst>
                                        <p:set>
                                          <p:cBhvr>
                                            <p:cTn id="34" dur="1" fill="hold">
                                              <p:stCondLst>
                                                <p:cond delay="0"/>
                                              </p:stCondLst>
                                            </p:cTn>
                                            <p:tgtEl>
                                              <p:spTgt spid="73"/>
                                            </p:tgtEl>
                                            <p:attrNameLst>
                                              <p:attrName>style.visibility</p:attrName>
                                            </p:attrNameLst>
                                          </p:cBhvr>
                                          <p:to>
                                            <p:strVal val="visible"/>
                                          </p:to>
                                        </p:set>
                                        <p:anim calcmode="lin" valueType="num">
                                          <p:cBhvr>
                                            <p:cTn id="35" dur="300" fill="hold"/>
                                            <p:tgtEl>
                                              <p:spTgt spid="73"/>
                                            </p:tgtEl>
                                            <p:attrNameLst>
                                              <p:attrName>ppt_w</p:attrName>
                                            </p:attrNameLst>
                                          </p:cBhvr>
                                          <p:tavLst>
                                            <p:tav tm="0">
                                              <p:val>
                                                <p:fltVal val="0"/>
                                              </p:val>
                                            </p:tav>
                                            <p:tav tm="100000">
                                              <p:val>
                                                <p:strVal val="#ppt_w"/>
                                              </p:val>
                                            </p:tav>
                                          </p:tavLst>
                                        </p:anim>
                                        <p:anim calcmode="lin" valueType="num">
                                          <p:cBhvr>
                                            <p:cTn id="36" dur="300" fill="hold"/>
                                            <p:tgtEl>
                                              <p:spTgt spid="73"/>
                                            </p:tgtEl>
                                            <p:attrNameLst>
                                              <p:attrName>ppt_h</p:attrName>
                                            </p:attrNameLst>
                                          </p:cBhvr>
                                          <p:tavLst>
                                            <p:tav tm="0">
                                              <p:val>
                                                <p:fltVal val="0"/>
                                              </p:val>
                                            </p:tav>
                                            <p:tav tm="100000">
                                              <p:val>
                                                <p:strVal val="#ppt_h"/>
                                              </p:val>
                                            </p:tav>
                                          </p:tavLst>
                                        </p:anim>
                                        <p:animEffect transition="in" filter="fade">
                                          <p:cBhvr>
                                            <p:cTn id="37" dur="300"/>
                                            <p:tgtEl>
                                              <p:spTgt spid="73"/>
                                            </p:tgtEl>
                                          </p:cBhvr>
                                        </p:animEffect>
                                      </p:childTnLst>
                                    </p:cTn>
                                  </p:par>
                                  <p:par>
                                    <p:cTn id="38" presetID="6" presetClass="emph" presetSubtype="0" autoRev="1" fill="hold" grpId="1" nodeType="withEffect">
                                      <p:stCondLst>
                                        <p:cond delay="1900"/>
                                      </p:stCondLst>
                                      <p:childTnLst>
                                        <p:animScale>
                                          <p:cBhvr>
                                            <p:cTn id="39" dur="150" fill="hold"/>
                                            <p:tgtEl>
                                              <p:spTgt spid="73"/>
                                            </p:tgtEl>
                                          </p:cBhvr>
                                          <p:by x="110000" y="110000"/>
                                        </p:animScale>
                                      </p:childTnLst>
                                    </p:cTn>
                                  </p:par>
                                  <p:par>
                                    <p:cTn id="40" presetID="2" presetClass="entr" presetSubtype="2" fill="hold" grpId="0" nodeType="withEffect">
                                      <p:stCondLst>
                                        <p:cond delay="19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600" fill="hold"/>
                                            <p:tgtEl>
                                              <p:spTgt spid="41"/>
                                            </p:tgtEl>
                                            <p:attrNameLst>
                                              <p:attrName>ppt_x</p:attrName>
                                            </p:attrNameLst>
                                          </p:cBhvr>
                                          <p:tavLst>
                                            <p:tav tm="0">
                                              <p:val>
                                                <p:strVal val="1+#ppt_w/2"/>
                                              </p:val>
                                            </p:tav>
                                            <p:tav tm="100000">
                                              <p:val>
                                                <p:strVal val="#ppt_x"/>
                                              </p:val>
                                            </p:tav>
                                          </p:tavLst>
                                        </p:anim>
                                        <p:anim calcmode="lin" valueType="num">
                                          <p:cBhvr additive="base">
                                            <p:cTn id="43" dur="600" fill="hold"/>
                                            <p:tgtEl>
                                              <p:spTgt spid="41"/>
                                            </p:tgtEl>
                                            <p:attrNameLst>
                                              <p:attrName>ppt_y</p:attrName>
                                            </p:attrNameLst>
                                          </p:cBhvr>
                                          <p:tavLst>
                                            <p:tav tm="0">
                                              <p:val>
                                                <p:strVal val="#ppt_y"/>
                                              </p:val>
                                            </p:tav>
                                            <p:tav tm="100000">
                                              <p:val>
                                                <p:strVal val="#ppt_y"/>
                                              </p:val>
                                            </p:tav>
                                          </p:tavLst>
                                        </p:anim>
                                      </p:childTnLst>
                                    </p:cTn>
                                  </p:par>
                                  <p:par>
                                    <p:cTn id="44" presetID="22" presetClass="entr" presetSubtype="1" fill="hold" grpId="0" nodeType="withEffect">
                                      <p:stCondLst>
                                        <p:cond delay="1900"/>
                                      </p:stCondLst>
                                      <p:childTnLst>
                                        <p:set>
                                          <p:cBhvr>
                                            <p:cTn id="45" dur="1" fill="hold">
                                              <p:stCondLst>
                                                <p:cond delay="0"/>
                                              </p:stCondLst>
                                            </p:cTn>
                                            <p:tgtEl>
                                              <p:spTgt spid="45"/>
                                            </p:tgtEl>
                                            <p:attrNameLst>
                                              <p:attrName>style.visibility</p:attrName>
                                            </p:attrNameLst>
                                          </p:cBhvr>
                                          <p:to>
                                            <p:strVal val="visible"/>
                                          </p:to>
                                        </p:set>
                                        <p:animEffect transition="in" filter="wipe(up)">
                                          <p:cBhvr>
                                            <p:cTn id="46" dur="500"/>
                                            <p:tgtEl>
                                              <p:spTgt spid="45"/>
                                            </p:tgtEl>
                                          </p:cBhvr>
                                        </p:animEffect>
                                      </p:childTnLst>
                                    </p:cTn>
                                  </p:par>
                                  <p:par>
                                    <p:cTn id="47" presetID="53" presetClass="entr" presetSubtype="16" fill="hold" nodeType="withEffect">
                                      <p:stCondLst>
                                        <p:cond delay="2400"/>
                                      </p:stCondLst>
                                      <p:childTnLst>
                                        <p:set>
                                          <p:cBhvr>
                                            <p:cTn id="48" dur="1" fill="hold">
                                              <p:stCondLst>
                                                <p:cond delay="0"/>
                                              </p:stCondLst>
                                            </p:cTn>
                                            <p:tgtEl>
                                              <p:spTgt spid="56"/>
                                            </p:tgtEl>
                                            <p:attrNameLst>
                                              <p:attrName>style.visibility</p:attrName>
                                            </p:attrNameLst>
                                          </p:cBhvr>
                                          <p:to>
                                            <p:strVal val="visible"/>
                                          </p:to>
                                        </p:set>
                                        <p:anim calcmode="lin" valueType="num">
                                          <p:cBhvr>
                                            <p:cTn id="49" dur="300" fill="hold"/>
                                            <p:tgtEl>
                                              <p:spTgt spid="56"/>
                                            </p:tgtEl>
                                            <p:attrNameLst>
                                              <p:attrName>ppt_w</p:attrName>
                                            </p:attrNameLst>
                                          </p:cBhvr>
                                          <p:tavLst>
                                            <p:tav tm="0">
                                              <p:val>
                                                <p:fltVal val="0"/>
                                              </p:val>
                                            </p:tav>
                                            <p:tav tm="100000">
                                              <p:val>
                                                <p:strVal val="#ppt_w"/>
                                              </p:val>
                                            </p:tav>
                                          </p:tavLst>
                                        </p:anim>
                                        <p:anim calcmode="lin" valueType="num">
                                          <p:cBhvr>
                                            <p:cTn id="50" dur="300" fill="hold"/>
                                            <p:tgtEl>
                                              <p:spTgt spid="56"/>
                                            </p:tgtEl>
                                            <p:attrNameLst>
                                              <p:attrName>ppt_h</p:attrName>
                                            </p:attrNameLst>
                                          </p:cBhvr>
                                          <p:tavLst>
                                            <p:tav tm="0">
                                              <p:val>
                                                <p:fltVal val="0"/>
                                              </p:val>
                                            </p:tav>
                                            <p:tav tm="100000">
                                              <p:val>
                                                <p:strVal val="#ppt_h"/>
                                              </p:val>
                                            </p:tav>
                                          </p:tavLst>
                                        </p:anim>
                                        <p:animEffect transition="in" filter="fade">
                                          <p:cBhvr>
                                            <p:cTn id="51" dur="300"/>
                                            <p:tgtEl>
                                              <p:spTgt spid="56"/>
                                            </p:tgtEl>
                                          </p:cBhvr>
                                        </p:animEffect>
                                      </p:childTnLst>
                                    </p:cTn>
                                  </p:par>
                                  <p:par>
                                    <p:cTn id="52" presetID="6" presetClass="emph" presetSubtype="0" autoRev="1" fill="hold" nodeType="withEffect">
                                      <p:stCondLst>
                                        <p:cond delay="2700"/>
                                      </p:stCondLst>
                                      <p:childTnLst>
                                        <p:animScale>
                                          <p:cBhvr>
                                            <p:cTn id="53" dur="150" fill="hold"/>
                                            <p:tgtEl>
                                              <p:spTgt spid="56"/>
                                            </p:tgtEl>
                                          </p:cBhvr>
                                          <p:by x="110000" y="110000"/>
                                        </p:animScale>
                                      </p:childTnLst>
                                    </p:cTn>
                                  </p:par>
                                  <p:par>
                                    <p:cTn id="54" presetID="53" presetClass="entr" presetSubtype="16" fill="hold" grpId="0" nodeType="withEffect">
                                      <p:stCondLst>
                                        <p:cond delay="2500"/>
                                      </p:stCondLst>
                                      <p:childTnLst>
                                        <p:set>
                                          <p:cBhvr>
                                            <p:cTn id="55" dur="1" fill="hold">
                                              <p:stCondLst>
                                                <p:cond delay="0"/>
                                              </p:stCondLst>
                                            </p:cTn>
                                            <p:tgtEl>
                                              <p:spTgt spid="62"/>
                                            </p:tgtEl>
                                            <p:attrNameLst>
                                              <p:attrName>style.visibility</p:attrName>
                                            </p:attrNameLst>
                                          </p:cBhvr>
                                          <p:to>
                                            <p:strVal val="visible"/>
                                          </p:to>
                                        </p:set>
                                        <p:anim calcmode="lin" valueType="num">
                                          <p:cBhvr>
                                            <p:cTn id="56" dur="300" fill="hold"/>
                                            <p:tgtEl>
                                              <p:spTgt spid="62"/>
                                            </p:tgtEl>
                                            <p:attrNameLst>
                                              <p:attrName>ppt_w</p:attrName>
                                            </p:attrNameLst>
                                          </p:cBhvr>
                                          <p:tavLst>
                                            <p:tav tm="0">
                                              <p:val>
                                                <p:fltVal val="0"/>
                                              </p:val>
                                            </p:tav>
                                            <p:tav tm="100000">
                                              <p:val>
                                                <p:strVal val="#ppt_w"/>
                                              </p:val>
                                            </p:tav>
                                          </p:tavLst>
                                        </p:anim>
                                        <p:anim calcmode="lin" valueType="num">
                                          <p:cBhvr>
                                            <p:cTn id="57" dur="300" fill="hold"/>
                                            <p:tgtEl>
                                              <p:spTgt spid="62"/>
                                            </p:tgtEl>
                                            <p:attrNameLst>
                                              <p:attrName>ppt_h</p:attrName>
                                            </p:attrNameLst>
                                          </p:cBhvr>
                                          <p:tavLst>
                                            <p:tav tm="0">
                                              <p:val>
                                                <p:fltVal val="0"/>
                                              </p:val>
                                            </p:tav>
                                            <p:tav tm="100000">
                                              <p:val>
                                                <p:strVal val="#ppt_h"/>
                                              </p:val>
                                            </p:tav>
                                          </p:tavLst>
                                        </p:anim>
                                        <p:animEffect transition="in" filter="fade">
                                          <p:cBhvr>
                                            <p:cTn id="58" dur="300"/>
                                            <p:tgtEl>
                                              <p:spTgt spid="62"/>
                                            </p:tgtEl>
                                          </p:cBhvr>
                                        </p:animEffect>
                                      </p:childTnLst>
                                    </p:cTn>
                                  </p:par>
                                  <p:par>
                                    <p:cTn id="59" presetID="6" presetClass="emph" presetSubtype="0" autoRev="1" fill="hold" grpId="1" nodeType="withEffect">
                                      <p:stCondLst>
                                        <p:cond delay="2800"/>
                                      </p:stCondLst>
                                      <p:childTnLst>
                                        <p:animScale>
                                          <p:cBhvr>
                                            <p:cTn id="60" dur="150" fill="hold"/>
                                            <p:tgtEl>
                                              <p:spTgt spid="62"/>
                                            </p:tgtEl>
                                          </p:cBhvr>
                                          <p:by x="110000" y="110000"/>
                                        </p:animScale>
                                      </p:childTnLst>
                                    </p:cTn>
                                  </p:par>
                                  <p:par>
                                    <p:cTn id="61" presetID="2" presetClass="entr" presetSubtype="2" fill="hold" grpId="0" nodeType="withEffect">
                                      <p:stCondLst>
                                        <p:cond delay="2800"/>
                                      </p:stCondLst>
                                      <p:childTnLst>
                                        <p:set>
                                          <p:cBhvr>
                                            <p:cTn id="62" dur="1" fill="hold">
                                              <p:stCondLst>
                                                <p:cond delay="0"/>
                                              </p:stCondLst>
                                            </p:cTn>
                                            <p:tgtEl>
                                              <p:spTgt spid="42"/>
                                            </p:tgtEl>
                                            <p:attrNameLst>
                                              <p:attrName>style.visibility</p:attrName>
                                            </p:attrNameLst>
                                          </p:cBhvr>
                                          <p:to>
                                            <p:strVal val="visible"/>
                                          </p:to>
                                        </p:set>
                                        <p:anim calcmode="lin" valueType="num">
                                          <p:cBhvr additive="base">
                                            <p:cTn id="63" dur="600" fill="hold"/>
                                            <p:tgtEl>
                                              <p:spTgt spid="42"/>
                                            </p:tgtEl>
                                            <p:attrNameLst>
                                              <p:attrName>ppt_x</p:attrName>
                                            </p:attrNameLst>
                                          </p:cBhvr>
                                          <p:tavLst>
                                            <p:tav tm="0">
                                              <p:val>
                                                <p:strVal val="1+#ppt_w/2"/>
                                              </p:val>
                                            </p:tav>
                                            <p:tav tm="100000">
                                              <p:val>
                                                <p:strVal val="#ppt_x"/>
                                              </p:val>
                                            </p:tav>
                                          </p:tavLst>
                                        </p:anim>
                                        <p:anim calcmode="lin" valueType="num">
                                          <p:cBhvr additive="base">
                                            <p:cTn id="64" dur="600" fill="hold"/>
                                            <p:tgtEl>
                                              <p:spTgt spid="42"/>
                                            </p:tgtEl>
                                            <p:attrNameLst>
                                              <p:attrName>ppt_y</p:attrName>
                                            </p:attrNameLst>
                                          </p:cBhvr>
                                          <p:tavLst>
                                            <p:tav tm="0">
                                              <p:val>
                                                <p:strVal val="#ppt_y"/>
                                              </p:val>
                                            </p:tav>
                                            <p:tav tm="100000">
                                              <p:val>
                                                <p:strVal val="#ppt_y"/>
                                              </p:val>
                                            </p:tav>
                                          </p:tavLst>
                                        </p:anim>
                                      </p:childTnLst>
                                    </p:cTn>
                                  </p:par>
                                  <p:par>
                                    <p:cTn id="65" presetID="22" presetClass="entr" presetSubtype="2" fill="hold" grpId="0" nodeType="withEffect">
                                      <p:stCondLst>
                                        <p:cond delay="2800"/>
                                      </p:stCondLst>
                                      <p:childTnLst>
                                        <p:set>
                                          <p:cBhvr>
                                            <p:cTn id="66" dur="1" fill="hold">
                                              <p:stCondLst>
                                                <p:cond delay="0"/>
                                              </p:stCondLst>
                                            </p:cTn>
                                            <p:tgtEl>
                                              <p:spTgt spid="35"/>
                                            </p:tgtEl>
                                            <p:attrNameLst>
                                              <p:attrName>style.visibility</p:attrName>
                                            </p:attrNameLst>
                                          </p:cBhvr>
                                          <p:to>
                                            <p:strVal val="visible"/>
                                          </p:to>
                                        </p:set>
                                        <p:animEffect transition="in" filter="wipe(right)">
                                          <p:cBhvr>
                                            <p:cTn id="67" dur="500"/>
                                            <p:tgtEl>
                                              <p:spTgt spid="35"/>
                                            </p:tgtEl>
                                          </p:cBhvr>
                                        </p:animEffect>
                                      </p:childTnLst>
                                    </p:cTn>
                                  </p:par>
                                  <p:par>
                                    <p:cTn id="68" presetID="53" presetClass="entr" presetSubtype="16" fill="hold" nodeType="withEffect">
                                      <p:stCondLst>
                                        <p:cond delay="3300"/>
                                      </p:stCondLst>
                                      <p:childTnLst>
                                        <p:set>
                                          <p:cBhvr>
                                            <p:cTn id="69" dur="1" fill="hold">
                                              <p:stCondLst>
                                                <p:cond delay="0"/>
                                              </p:stCondLst>
                                            </p:cTn>
                                            <p:tgtEl>
                                              <p:spTgt spid="49"/>
                                            </p:tgtEl>
                                            <p:attrNameLst>
                                              <p:attrName>style.visibility</p:attrName>
                                            </p:attrNameLst>
                                          </p:cBhvr>
                                          <p:to>
                                            <p:strVal val="visible"/>
                                          </p:to>
                                        </p:set>
                                        <p:anim calcmode="lin" valueType="num">
                                          <p:cBhvr>
                                            <p:cTn id="70" dur="300" fill="hold"/>
                                            <p:tgtEl>
                                              <p:spTgt spid="49"/>
                                            </p:tgtEl>
                                            <p:attrNameLst>
                                              <p:attrName>ppt_w</p:attrName>
                                            </p:attrNameLst>
                                          </p:cBhvr>
                                          <p:tavLst>
                                            <p:tav tm="0">
                                              <p:val>
                                                <p:fltVal val="0"/>
                                              </p:val>
                                            </p:tav>
                                            <p:tav tm="100000">
                                              <p:val>
                                                <p:strVal val="#ppt_w"/>
                                              </p:val>
                                            </p:tav>
                                          </p:tavLst>
                                        </p:anim>
                                        <p:anim calcmode="lin" valueType="num">
                                          <p:cBhvr>
                                            <p:cTn id="71" dur="300" fill="hold"/>
                                            <p:tgtEl>
                                              <p:spTgt spid="49"/>
                                            </p:tgtEl>
                                            <p:attrNameLst>
                                              <p:attrName>ppt_h</p:attrName>
                                            </p:attrNameLst>
                                          </p:cBhvr>
                                          <p:tavLst>
                                            <p:tav tm="0">
                                              <p:val>
                                                <p:fltVal val="0"/>
                                              </p:val>
                                            </p:tav>
                                            <p:tav tm="100000">
                                              <p:val>
                                                <p:strVal val="#ppt_h"/>
                                              </p:val>
                                            </p:tav>
                                          </p:tavLst>
                                        </p:anim>
                                        <p:animEffect transition="in" filter="fade">
                                          <p:cBhvr>
                                            <p:cTn id="72" dur="300"/>
                                            <p:tgtEl>
                                              <p:spTgt spid="49"/>
                                            </p:tgtEl>
                                          </p:cBhvr>
                                        </p:animEffect>
                                      </p:childTnLst>
                                    </p:cTn>
                                  </p:par>
                                  <p:par>
                                    <p:cTn id="73" presetID="6" presetClass="emph" presetSubtype="0" autoRev="1" fill="hold" nodeType="withEffect">
                                      <p:stCondLst>
                                        <p:cond delay="3600"/>
                                      </p:stCondLst>
                                      <p:childTnLst>
                                        <p:animScale>
                                          <p:cBhvr>
                                            <p:cTn id="74" dur="150" fill="hold"/>
                                            <p:tgtEl>
                                              <p:spTgt spid="49"/>
                                            </p:tgtEl>
                                          </p:cBhvr>
                                          <p:by x="110000" y="110000"/>
                                        </p:animScale>
                                      </p:childTnLst>
                                    </p:cTn>
                                  </p:par>
                                  <p:par>
                                    <p:cTn id="75" presetID="53" presetClass="entr" presetSubtype="16" fill="hold" grpId="0" nodeType="withEffect">
                                      <p:stCondLst>
                                        <p:cond delay="3400"/>
                                      </p:stCondLst>
                                      <p:childTnLst>
                                        <p:set>
                                          <p:cBhvr>
                                            <p:cTn id="76" dur="1" fill="hold">
                                              <p:stCondLst>
                                                <p:cond delay="0"/>
                                              </p:stCondLst>
                                            </p:cTn>
                                            <p:tgtEl>
                                              <p:spTgt spid="63"/>
                                            </p:tgtEl>
                                            <p:attrNameLst>
                                              <p:attrName>style.visibility</p:attrName>
                                            </p:attrNameLst>
                                          </p:cBhvr>
                                          <p:to>
                                            <p:strVal val="visible"/>
                                          </p:to>
                                        </p:set>
                                        <p:anim calcmode="lin" valueType="num">
                                          <p:cBhvr>
                                            <p:cTn id="77" dur="300" fill="hold"/>
                                            <p:tgtEl>
                                              <p:spTgt spid="63"/>
                                            </p:tgtEl>
                                            <p:attrNameLst>
                                              <p:attrName>ppt_w</p:attrName>
                                            </p:attrNameLst>
                                          </p:cBhvr>
                                          <p:tavLst>
                                            <p:tav tm="0">
                                              <p:val>
                                                <p:fltVal val="0"/>
                                              </p:val>
                                            </p:tav>
                                            <p:tav tm="100000">
                                              <p:val>
                                                <p:strVal val="#ppt_w"/>
                                              </p:val>
                                            </p:tav>
                                          </p:tavLst>
                                        </p:anim>
                                        <p:anim calcmode="lin" valueType="num">
                                          <p:cBhvr>
                                            <p:cTn id="78" dur="300" fill="hold"/>
                                            <p:tgtEl>
                                              <p:spTgt spid="63"/>
                                            </p:tgtEl>
                                            <p:attrNameLst>
                                              <p:attrName>ppt_h</p:attrName>
                                            </p:attrNameLst>
                                          </p:cBhvr>
                                          <p:tavLst>
                                            <p:tav tm="0">
                                              <p:val>
                                                <p:fltVal val="0"/>
                                              </p:val>
                                            </p:tav>
                                            <p:tav tm="100000">
                                              <p:val>
                                                <p:strVal val="#ppt_h"/>
                                              </p:val>
                                            </p:tav>
                                          </p:tavLst>
                                        </p:anim>
                                        <p:animEffect transition="in" filter="fade">
                                          <p:cBhvr>
                                            <p:cTn id="79" dur="300"/>
                                            <p:tgtEl>
                                              <p:spTgt spid="63"/>
                                            </p:tgtEl>
                                          </p:cBhvr>
                                        </p:animEffect>
                                      </p:childTnLst>
                                    </p:cTn>
                                  </p:par>
                                  <p:par>
                                    <p:cTn id="80" presetID="6" presetClass="emph" presetSubtype="0" autoRev="1" fill="hold" grpId="1" nodeType="withEffect">
                                      <p:stCondLst>
                                        <p:cond delay="3700"/>
                                      </p:stCondLst>
                                      <p:childTnLst>
                                        <p:animScale>
                                          <p:cBhvr>
                                            <p:cTn id="81" dur="150" fill="hold"/>
                                            <p:tgtEl>
                                              <p:spTgt spid="63"/>
                                            </p:tgtEl>
                                          </p:cBhvr>
                                          <p:by x="110000" y="110000"/>
                                        </p:animScale>
                                      </p:childTnLst>
                                    </p:cTn>
                                  </p:par>
                                  <p:par>
                                    <p:cTn id="82" presetID="2" presetClass="entr" presetSubtype="8" fill="hold" grpId="0" nodeType="withEffect">
                                      <p:stCondLst>
                                        <p:cond delay="3700"/>
                                      </p:stCondLst>
                                      <p:childTnLst>
                                        <p:set>
                                          <p:cBhvr>
                                            <p:cTn id="83" dur="1" fill="hold">
                                              <p:stCondLst>
                                                <p:cond delay="0"/>
                                              </p:stCondLst>
                                            </p:cTn>
                                            <p:tgtEl>
                                              <p:spTgt spid="39"/>
                                            </p:tgtEl>
                                            <p:attrNameLst>
                                              <p:attrName>style.visibility</p:attrName>
                                            </p:attrNameLst>
                                          </p:cBhvr>
                                          <p:to>
                                            <p:strVal val="visible"/>
                                          </p:to>
                                        </p:set>
                                        <p:anim calcmode="lin" valueType="num">
                                          <p:cBhvr additive="base">
                                            <p:cTn id="84" dur="600" fill="hold"/>
                                            <p:tgtEl>
                                              <p:spTgt spid="39"/>
                                            </p:tgtEl>
                                            <p:attrNameLst>
                                              <p:attrName>ppt_x</p:attrName>
                                            </p:attrNameLst>
                                          </p:cBhvr>
                                          <p:tavLst>
                                            <p:tav tm="0">
                                              <p:val>
                                                <p:strVal val="0-#ppt_w/2"/>
                                              </p:val>
                                            </p:tav>
                                            <p:tav tm="100000">
                                              <p:val>
                                                <p:strVal val="#ppt_x"/>
                                              </p:val>
                                            </p:tav>
                                          </p:tavLst>
                                        </p:anim>
                                        <p:anim calcmode="lin" valueType="num">
                                          <p:cBhvr additive="base">
                                            <p:cTn id="85" dur="600" fill="hold"/>
                                            <p:tgtEl>
                                              <p:spTgt spid="39"/>
                                            </p:tgtEl>
                                            <p:attrNameLst>
                                              <p:attrName>ppt_y</p:attrName>
                                            </p:attrNameLst>
                                          </p:cBhvr>
                                          <p:tavLst>
                                            <p:tav tm="0">
                                              <p:val>
                                                <p:strVal val="#ppt_y"/>
                                              </p:val>
                                            </p:tav>
                                            <p:tav tm="100000">
                                              <p:val>
                                                <p:strVal val="#ppt_y"/>
                                              </p:val>
                                            </p:tav>
                                          </p:tavLst>
                                        </p:anim>
                                      </p:childTnLst>
                                    </p:cTn>
                                  </p:par>
                                  <p:par>
                                    <p:cTn id="86" presetID="22" presetClass="entr" presetSubtype="1" fill="hold" grpId="0" nodeType="withEffect">
                                      <p:stCondLst>
                                        <p:cond delay="3700"/>
                                      </p:stCondLst>
                                      <p:childTnLst>
                                        <p:set>
                                          <p:cBhvr>
                                            <p:cTn id="87" dur="1" fill="hold">
                                              <p:stCondLst>
                                                <p:cond delay="0"/>
                                              </p:stCondLst>
                                            </p:cTn>
                                            <p:tgtEl>
                                              <p:spTgt spid="44"/>
                                            </p:tgtEl>
                                            <p:attrNameLst>
                                              <p:attrName>style.visibility</p:attrName>
                                            </p:attrNameLst>
                                          </p:cBhvr>
                                          <p:to>
                                            <p:strVal val="visible"/>
                                          </p:to>
                                        </p:set>
                                        <p:animEffect transition="in" filter="wipe(up)">
                                          <p:cBhvr>
                                            <p:cTn id="88" dur="500"/>
                                            <p:tgtEl>
                                              <p:spTgt spid="44"/>
                                            </p:tgtEl>
                                          </p:cBhvr>
                                        </p:animEffect>
                                      </p:childTnLst>
                                    </p:cTn>
                                  </p:par>
                                  <p:par>
                                    <p:cTn id="89" presetID="53" presetClass="entr" presetSubtype="16" fill="hold" nodeType="withEffect">
                                      <p:stCondLst>
                                        <p:cond delay="4200"/>
                                      </p:stCondLst>
                                      <p:childTnLst>
                                        <p:set>
                                          <p:cBhvr>
                                            <p:cTn id="90" dur="1" fill="hold">
                                              <p:stCondLst>
                                                <p:cond delay="0"/>
                                              </p:stCondLst>
                                            </p:cTn>
                                            <p:tgtEl>
                                              <p:spTgt spid="59"/>
                                            </p:tgtEl>
                                            <p:attrNameLst>
                                              <p:attrName>style.visibility</p:attrName>
                                            </p:attrNameLst>
                                          </p:cBhvr>
                                          <p:to>
                                            <p:strVal val="visible"/>
                                          </p:to>
                                        </p:set>
                                        <p:anim calcmode="lin" valueType="num">
                                          <p:cBhvr>
                                            <p:cTn id="91" dur="300" fill="hold"/>
                                            <p:tgtEl>
                                              <p:spTgt spid="59"/>
                                            </p:tgtEl>
                                            <p:attrNameLst>
                                              <p:attrName>ppt_w</p:attrName>
                                            </p:attrNameLst>
                                          </p:cBhvr>
                                          <p:tavLst>
                                            <p:tav tm="0">
                                              <p:val>
                                                <p:fltVal val="0"/>
                                              </p:val>
                                            </p:tav>
                                            <p:tav tm="100000">
                                              <p:val>
                                                <p:strVal val="#ppt_w"/>
                                              </p:val>
                                            </p:tav>
                                          </p:tavLst>
                                        </p:anim>
                                        <p:anim calcmode="lin" valueType="num">
                                          <p:cBhvr>
                                            <p:cTn id="92" dur="300" fill="hold"/>
                                            <p:tgtEl>
                                              <p:spTgt spid="59"/>
                                            </p:tgtEl>
                                            <p:attrNameLst>
                                              <p:attrName>ppt_h</p:attrName>
                                            </p:attrNameLst>
                                          </p:cBhvr>
                                          <p:tavLst>
                                            <p:tav tm="0">
                                              <p:val>
                                                <p:fltVal val="0"/>
                                              </p:val>
                                            </p:tav>
                                            <p:tav tm="100000">
                                              <p:val>
                                                <p:strVal val="#ppt_h"/>
                                              </p:val>
                                            </p:tav>
                                          </p:tavLst>
                                        </p:anim>
                                        <p:animEffect transition="in" filter="fade">
                                          <p:cBhvr>
                                            <p:cTn id="93" dur="300"/>
                                            <p:tgtEl>
                                              <p:spTgt spid="59"/>
                                            </p:tgtEl>
                                          </p:cBhvr>
                                        </p:animEffect>
                                      </p:childTnLst>
                                    </p:cTn>
                                  </p:par>
                                  <p:par>
                                    <p:cTn id="94" presetID="6" presetClass="emph" presetSubtype="0" autoRev="1" fill="hold" nodeType="withEffect">
                                      <p:stCondLst>
                                        <p:cond delay="4500"/>
                                      </p:stCondLst>
                                      <p:childTnLst>
                                        <p:animScale>
                                          <p:cBhvr>
                                            <p:cTn id="95" dur="150" fill="hold"/>
                                            <p:tgtEl>
                                              <p:spTgt spid="59"/>
                                            </p:tgtEl>
                                          </p:cBhvr>
                                          <p:by x="110000" y="110000"/>
                                        </p:animScale>
                                      </p:childTnLst>
                                    </p:cTn>
                                  </p:par>
                                  <p:par>
                                    <p:cTn id="96" presetID="53" presetClass="entr" presetSubtype="16" fill="hold" grpId="0" nodeType="withEffect">
                                      <p:stCondLst>
                                        <p:cond delay="4300"/>
                                      </p:stCondLst>
                                      <p:childTnLst>
                                        <p:set>
                                          <p:cBhvr>
                                            <p:cTn id="97" dur="1" fill="hold">
                                              <p:stCondLst>
                                                <p:cond delay="0"/>
                                              </p:stCondLst>
                                            </p:cTn>
                                            <p:tgtEl>
                                              <p:spTgt spid="74"/>
                                            </p:tgtEl>
                                            <p:attrNameLst>
                                              <p:attrName>style.visibility</p:attrName>
                                            </p:attrNameLst>
                                          </p:cBhvr>
                                          <p:to>
                                            <p:strVal val="visible"/>
                                          </p:to>
                                        </p:set>
                                        <p:anim calcmode="lin" valueType="num">
                                          <p:cBhvr>
                                            <p:cTn id="98" dur="300" fill="hold"/>
                                            <p:tgtEl>
                                              <p:spTgt spid="74"/>
                                            </p:tgtEl>
                                            <p:attrNameLst>
                                              <p:attrName>ppt_w</p:attrName>
                                            </p:attrNameLst>
                                          </p:cBhvr>
                                          <p:tavLst>
                                            <p:tav tm="0">
                                              <p:val>
                                                <p:fltVal val="0"/>
                                              </p:val>
                                            </p:tav>
                                            <p:tav tm="100000">
                                              <p:val>
                                                <p:strVal val="#ppt_w"/>
                                              </p:val>
                                            </p:tav>
                                          </p:tavLst>
                                        </p:anim>
                                        <p:anim calcmode="lin" valueType="num">
                                          <p:cBhvr>
                                            <p:cTn id="99" dur="300" fill="hold"/>
                                            <p:tgtEl>
                                              <p:spTgt spid="74"/>
                                            </p:tgtEl>
                                            <p:attrNameLst>
                                              <p:attrName>ppt_h</p:attrName>
                                            </p:attrNameLst>
                                          </p:cBhvr>
                                          <p:tavLst>
                                            <p:tav tm="0">
                                              <p:val>
                                                <p:fltVal val="0"/>
                                              </p:val>
                                            </p:tav>
                                            <p:tav tm="100000">
                                              <p:val>
                                                <p:strVal val="#ppt_h"/>
                                              </p:val>
                                            </p:tav>
                                          </p:tavLst>
                                        </p:anim>
                                        <p:animEffect transition="in" filter="fade">
                                          <p:cBhvr>
                                            <p:cTn id="100" dur="300"/>
                                            <p:tgtEl>
                                              <p:spTgt spid="74"/>
                                            </p:tgtEl>
                                          </p:cBhvr>
                                        </p:animEffect>
                                      </p:childTnLst>
                                    </p:cTn>
                                  </p:par>
                                  <p:par>
                                    <p:cTn id="101" presetID="6" presetClass="emph" presetSubtype="0" autoRev="1" fill="hold" grpId="1" nodeType="withEffect">
                                      <p:stCondLst>
                                        <p:cond delay="4600"/>
                                      </p:stCondLst>
                                      <p:childTnLst>
                                        <p:animScale>
                                          <p:cBhvr>
                                            <p:cTn id="102" dur="150" fill="hold"/>
                                            <p:tgtEl>
                                              <p:spTgt spid="74"/>
                                            </p:tgtEl>
                                          </p:cBhvr>
                                          <p:by x="110000" y="110000"/>
                                        </p:animScale>
                                      </p:childTnLst>
                                    </p:cTn>
                                  </p:par>
                                  <p:par>
                                    <p:cTn id="103" presetID="2" presetClass="entr" presetSubtype="8" fill="hold" grpId="0" nodeType="withEffect">
                                      <p:stCondLst>
                                        <p:cond delay="4600"/>
                                      </p:stCondLst>
                                      <p:childTnLst>
                                        <p:set>
                                          <p:cBhvr>
                                            <p:cTn id="104" dur="1" fill="hold">
                                              <p:stCondLst>
                                                <p:cond delay="0"/>
                                              </p:stCondLst>
                                            </p:cTn>
                                            <p:tgtEl>
                                              <p:spTgt spid="40"/>
                                            </p:tgtEl>
                                            <p:attrNameLst>
                                              <p:attrName>style.visibility</p:attrName>
                                            </p:attrNameLst>
                                          </p:cBhvr>
                                          <p:to>
                                            <p:strVal val="visible"/>
                                          </p:to>
                                        </p:set>
                                        <p:anim calcmode="lin" valueType="num">
                                          <p:cBhvr additive="base">
                                            <p:cTn id="105" dur="600" fill="hold"/>
                                            <p:tgtEl>
                                              <p:spTgt spid="40"/>
                                            </p:tgtEl>
                                            <p:attrNameLst>
                                              <p:attrName>ppt_x</p:attrName>
                                            </p:attrNameLst>
                                          </p:cBhvr>
                                          <p:tavLst>
                                            <p:tav tm="0">
                                              <p:val>
                                                <p:strVal val="0-#ppt_w/2"/>
                                              </p:val>
                                            </p:tav>
                                            <p:tav tm="100000">
                                              <p:val>
                                                <p:strVal val="#ppt_x"/>
                                              </p:val>
                                            </p:tav>
                                          </p:tavLst>
                                        </p:anim>
                                        <p:anim calcmode="lin" valueType="num">
                                          <p:cBhvr additive="base">
                                            <p:cTn id="106" dur="600" fill="hold"/>
                                            <p:tgtEl>
                                              <p:spTgt spid="40"/>
                                            </p:tgtEl>
                                            <p:attrNameLst>
                                              <p:attrName>ppt_y</p:attrName>
                                            </p:attrNameLst>
                                          </p:cBhvr>
                                          <p:tavLst>
                                            <p:tav tm="0">
                                              <p:val>
                                                <p:strVal val="#ppt_y"/>
                                              </p:val>
                                            </p:tav>
                                            <p:tav tm="100000">
                                              <p:val>
                                                <p:strVal val="#ppt_y"/>
                                              </p:val>
                                            </p:tav>
                                          </p:tavLst>
                                        </p:anim>
                                      </p:childTnLst>
                                    </p:cTn>
                                  </p:par>
                                  <p:par>
                                    <p:cTn id="107" presetID="22" presetClass="entr" presetSubtype="8" fill="hold" grpId="0" nodeType="withEffect">
                                      <p:stCondLst>
                                        <p:cond delay="4600"/>
                                      </p:stCondLst>
                                      <p:childTnLst>
                                        <p:set>
                                          <p:cBhvr>
                                            <p:cTn id="108" dur="1" fill="hold">
                                              <p:stCondLst>
                                                <p:cond delay="0"/>
                                              </p:stCondLst>
                                            </p:cTn>
                                            <p:tgtEl>
                                              <p:spTgt spid="37"/>
                                            </p:tgtEl>
                                            <p:attrNameLst>
                                              <p:attrName>style.visibility</p:attrName>
                                            </p:attrNameLst>
                                          </p:cBhvr>
                                          <p:to>
                                            <p:strVal val="visible"/>
                                          </p:to>
                                        </p:set>
                                        <p:animEffect transition="in" filter="wipe(left)">
                                          <p:cBhvr>
                                            <p:cTn id="109" dur="500"/>
                                            <p:tgtEl>
                                              <p:spTgt spid="37"/>
                                            </p:tgtEl>
                                          </p:cBhvr>
                                        </p:animEffect>
                                      </p:childTnLst>
                                    </p:cTn>
                                  </p:par>
                                  <p:par>
                                    <p:cTn id="110" presetID="53" presetClass="entr" presetSubtype="16" fill="hold" nodeType="withEffect">
                                      <p:stCondLst>
                                        <p:cond delay="5100"/>
                                      </p:stCondLst>
                                      <p:childTnLst>
                                        <p:set>
                                          <p:cBhvr>
                                            <p:cTn id="111" dur="1" fill="hold">
                                              <p:stCondLst>
                                                <p:cond delay="0"/>
                                              </p:stCondLst>
                                            </p:cTn>
                                            <p:tgtEl>
                                              <p:spTgt spid="75"/>
                                            </p:tgtEl>
                                            <p:attrNameLst>
                                              <p:attrName>style.visibility</p:attrName>
                                            </p:attrNameLst>
                                          </p:cBhvr>
                                          <p:to>
                                            <p:strVal val="visible"/>
                                          </p:to>
                                        </p:set>
                                        <p:anim calcmode="lin" valueType="num">
                                          <p:cBhvr>
                                            <p:cTn id="112" dur="300" fill="hold"/>
                                            <p:tgtEl>
                                              <p:spTgt spid="75"/>
                                            </p:tgtEl>
                                            <p:attrNameLst>
                                              <p:attrName>ppt_w</p:attrName>
                                            </p:attrNameLst>
                                          </p:cBhvr>
                                          <p:tavLst>
                                            <p:tav tm="0">
                                              <p:val>
                                                <p:fltVal val="0"/>
                                              </p:val>
                                            </p:tav>
                                            <p:tav tm="100000">
                                              <p:val>
                                                <p:strVal val="#ppt_w"/>
                                              </p:val>
                                            </p:tav>
                                          </p:tavLst>
                                        </p:anim>
                                        <p:anim calcmode="lin" valueType="num">
                                          <p:cBhvr>
                                            <p:cTn id="113" dur="300" fill="hold"/>
                                            <p:tgtEl>
                                              <p:spTgt spid="75"/>
                                            </p:tgtEl>
                                            <p:attrNameLst>
                                              <p:attrName>ppt_h</p:attrName>
                                            </p:attrNameLst>
                                          </p:cBhvr>
                                          <p:tavLst>
                                            <p:tav tm="0">
                                              <p:val>
                                                <p:fltVal val="0"/>
                                              </p:val>
                                            </p:tav>
                                            <p:tav tm="100000">
                                              <p:val>
                                                <p:strVal val="#ppt_h"/>
                                              </p:val>
                                            </p:tav>
                                          </p:tavLst>
                                        </p:anim>
                                        <p:animEffect transition="in" filter="fade">
                                          <p:cBhvr>
                                            <p:cTn id="114" dur="300"/>
                                            <p:tgtEl>
                                              <p:spTgt spid="75"/>
                                            </p:tgtEl>
                                          </p:cBhvr>
                                        </p:animEffect>
                                      </p:childTnLst>
                                    </p:cTn>
                                  </p:par>
                                  <p:par>
                                    <p:cTn id="115" presetID="6" presetClass="emph" presetSubtype="0" autoRev="1" fill="hold" nodeType="withEffect">
                                      <p:stCondLst>
                                        <p:cond delay="5400"/>
                                      </p:stCondLst>
                                      <p:childTnLst>
                                        <p:animScale>
                                          <p:cBhvr>
                                            <p:cTn id="116" dur="150" fill="hold"/>
                                            <p:tgtEl>
                                              <p:spTgt spid="75"/>
                                            </p:tgtEl>
                                          </p:cBhvr>
                                          <p:by x="110000" y="110000"/>
                                        </p:animScale>
                                      </p:childTnLst>
                                    </p:cTn>
                                  </p:par>
                                  <p:par>
                                    <p:cTn id="117" presetID="53" presetClass="entr" presetSubtype="16" fill="hold" grpId="0" nodeType="withEffect">
                                      <p:stCondLst>
                                        <p:cond delay="5200"/>
                                      </p:stCondLst>
                                      <p:childTnLst>
                                        <p:set>
                                          <p:cBhvr>
                                            <p:cTn id="118" dur="1" fill="hold">
                                              <p:stCondLst>
                                                <p:cond delay="0"/>
                                              </p:stCondLst>
                                            </p:cTn>
                                            <p:tgtEl>
                                              <p:spTgt spid="80"/>
                                            </p:tgtEl>
                                            <p:attrNameLst>
                                              <p:attrName>style.visibility</p:attrName>
                                            </p:attrNameLst>
                                          </p:cBhvr>
                                          <p:to>
                                            <p:strVal val="visible"/>
                                          </p:to>
                                        </p:set>
                                        <p:anim calcmode="lin" valueType="num">
                                          <p:cBhvr>
                                            <p:cTn id="119" dur="300" fill="hold"/>
                                            <p:tgtEl>
                                              <p:spTgt spid="80"/>
                                            </p:tgtEl>
                                            <p:attrNameLst>
                                              <p:attrName>ppt_w</p:attrName>
                                            </p:attrNameLst>
                                          </p:cBhvr>
                                          <p:tavLst>
                                            <p:tav tm="0">
                                              <p:val>
                                                <p:fltVal val="0"/>
                                              </p:val>
                                            </p:tav>
                                            <p:tav tm="100000">
                                              <p:val>
                                                <p:strVal val="#ppt_w"/>
                                              </p:val>
                                            </p:tav>
                                          </p:tavLst>
                                        </p:anim>
                                        <p:anim calcmode="lin" valueType="num">
                                          <p:cBhvr>
                                            <p:cTn id="120" dur="300" fill="hold"/>
                                            <p:tgtEl>
                                              <p:spTgt spid="80"/>
                                            </p:tgtEl>
                                            <p:attrNameLst>
                                              <p:attrName>ppt_h</p:attrName>
                                            </p:attrNameLst>
                                          </p:cBhvr>
                                          <p:tavLst>
                                            <p:tav tm="0">
                                              <p:val>
                                                <p:fltVal val="0"/>
                                              </p:val>
                                            </p:tav>
                                            <p:tav tm="100000">
                                              <p:val>
                                                <p:strVal val="#ppt_h"/>
                                              </p:val>
                                            </p:tav>
                                          </p:tavLst>
                                        </p:anim>
                                        <p:animEffect transition="in" filter="fade">
                                          <p:cBhvr>
                                            <p:cTn id="121" dur="300"/>
                                            <p:tgtEl>
                                              <p:spTgt spid="80"/>
                                            </p:tgtEl>
                                          </p:cBhvr>
                                        </p:animEffect>
                                      </p:childTnLst>
                                    </p:cTn>
                                  </p:par>
                                  <p:par>
                                    <p:cTn id="122" presetID="6" presetClass="emph" presetSubtype="0" autoRev="1" fill="hold" grpId="1" nodeType="withEffect">
                                      <p:stCondLst>
                                        <p:cond delay="5500"/>
                                      </p:stCondLst>
                                      <p:childTnLst>
                                        <p:animScale>
                                          <p:cBhvr>
                                            <p:cTn id="123" dur="150" fill="hold"/>
                                            <p:tgtEl>
                                              <p:spTgt spid="80"/>
                                            </p:tgtEl>
                                          </p:cBhvr>
                                          <p:by x="110000" y="110000"/>
                                        </p:animScale>
                                      </p:childTnLst>
                                    </p:cTn>
                                  </p:par>
                                  <p:par>
                                    <p:cTn id="124" presetID="2" presetClass="entr" presetSubtype="2" fill="hold" grpId="0" nodeType="withEffect">
                                      <p:stCondLst>
                                        <p:cond delay="5500"/>
                                      </p:stCondLst>
                                      <p:childTnLst>
                                        <p:set>
                                          <p:cBhvr>
                                            <p:cTn id="125" dur="1" fill="hold">
                                              <p:stCondLst>
                                                <p:cond delay="0"/>
                                              </p:stCondLst>
                                            </p:cTn>
                                            <p:tgtEl>
                                              <p:spTgt spid="43"/>
                                            </p:tgtEl>
                                            <p:attrNameLst>
                                              <p:attrName>style.visibility</p:attrName>
                                            </p:attrNameLst>
                                          </p:cBhvr>
                                          <p:to>
                                            <p:strVal val="visible"/>
                                          </p:to>
                                        </p:set>
                                        <p:anim calcmode="lin" valueType="num">
                                          <p:cBhvr additive="base">
                                            <p:cTn id="126" dur="600" fill="hold"/>
                                            <p:tgtEl>
                                              <p:spTgt spid="43"/>
                                            </p:tgtEl>
                                            <p:attrNameLst>
                                              <p:attrName>ppt_x</p:attrName>
                                            </p:attrNameLst>
                                          </p:cBhvr>
                                          <p:tavLst>
                                            <p:tav tm="0">
                                              <p:val>
                                                <p:strVal val="1+#ppt_w/2"/>
                                              </p:val>
                                            </p:tav>
                                            <p:tav tm="100000">
                                              <p:val>
                                                <p:strVal val="#ppt_x"/>
                                              </p:val>
                                            </p:tav>
                                          </p:tavLst>
                                        </p:anim>
                                        <p:anim calcmode="lin" valueType="num">
                                          <p:cBhvr additive="base">
                                            <p:cTn id="127" dur="600" fill="hold"/>
                                            <p:tgtEl>
                                              <p:spTgt spid="43"/>
                                            </p:tgtEl>
                                            <p:attrNameLst>
                                              <p:attrName>ppt_y</p:attrName>
                                            </p:attrNameLst>
                                          </p:cBhvr>
                                          <p:tavLst>
                                            <p:tav tm="0">
                                              <p:val>
                                                <p:strVal val="#ppt_y"/>
                                              </p:val>
                                            </p:tav>
                                            <p:tav tm="100000">
                                              <p:val>
                                                <p:strVal val="#ppt_y"/>
                                              </p:val>
                                            </p:tav>
                                          </p:tavLst>
                                        </p:anim>
                                      </p:childTnLst>
                                    </p:cTn>
                                  </p:par>
                                </p:childTnLst>
                              </p:cTn>
                            </p:par>
                            <p:par>
                              <p:cTn id="128" fill="hold">
                                <p:stCondLst>
                                  <p:cond delay="6100"/>
                                </p:stCondLst>
                                <p:childTnLst>
                                  <p:par>
                                    <p:cTn id="129" presetID="10" presetClass="entr" presetSubtype="0" fill="hold" grpId="0" nodeType="afterEffect">
                                      <p:stCondLst>
                                        <p:cond delay="0"/>
                                      </p:stCondLst>
                                      <p:childTnLst>
                                        <p:set>
                                          <p:cBhvr>
                                            <p:cTn id="130" dur="1" fill="hold">
                                              <p:stCondLst>
                                                <p:cond delay="0"/>
                                              </p:stCondLst>
                                            </p:cTn>
                                            <p:tgtEl>
                                              <p:spTgt spid="81"/>
                                            </p:tgtEl>
                                            <p:attrNameLst>
                                              <p:attrName>style.visibility</p:attrName>
                                            </p:attrNameLst>
                                          </p:cBhvr>
                                          <p:to>
                                            <p:strVal val="visible"/>
                                          </p:to>
                                        </p:set>
                                        <p:animEffect transition="in" filter="fade">
                                          <p:cBhvr>
                                            <p:cTn id="131" dur="7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p:bldP spid="39" grpId="0"/>
          <p:bldP spid="40" grpId="0"/>
          <p:bldP spid="41" grpId="0"/>
          <p:bldP spid="42" grpId="0"/>
          <p:bldP spid="43" grpId="0"/>
          <p:bldP spid="44" grpId="0" animBg="1"/>
          <p:bldP spid="45" grpId="0" animBg="1"/>
          <p:bldP spid="62" grpId="0" animBg="1"/>
          <p:bldP spid="62" grpId="1" animBg="1"/>
          <p:bldP spid="63" grpId="0" animBg="1"/>
          <p:bldP spid="63" grpId="1" animBg="1"/>
          <p:bldP spid="64" grpId="0" animBg="1"/>
          <p:bldP spid="64" grpId="1" animBg="1"/>
          <p:bldP spid="73" grpId="0" animBg="1"/>
          <p:bldP spid="73" grpId="1" animBg="1"/>
          <p:bldP spid="74" grpId="0" animBg="1"/>
          <p:bldP spid="74" grpId="1" animBg="1"/>
          <p:bldP spid="80" grpId="0" animBg="1"/>
          <p:bldP spid="80" grpId="1" animBg="1"/>
          <p:bldP spid="81"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完成项目三</a:t>
            </a:r>
          </a:p>
        </p:txBody>
      </p:sp>
      <p:sp>
        <p:nvSpPr>
          <p:cNvPr id="16" name="淘宝网Chenying0907出品 34"/>
          <p:cNvSpPr>
            <a:spLocks/>
          </p:cNvSpPr>
          <p:nvPr/>
        </p:nvSpPr>
        <p:spPr bwMode="auto">
          <a:xfrm>
            <a:off x="3197225" y="1537990"/>
            <a:ext cx="704850" cy="206375"/>
          </a:xfrm>
          <a:custGeom>
            <a:avLst/>
            <a:gdLst>
              <a:gd name="T0" fmla="*/ 444 w 444"/>
              <a:gd name="T1" fmla="*/ 130 h 130"/>
              <a:gd name="T2" fmla="*/ 444 w 444"/>
              <a:gd name="T3" fmla="*/ 0 h 130"/>
              <a:gd name="T4" fmla="*/ 0 w 444"/>
              <a:gd name="T5" fmla="*/ 0 h 130"/>
            </a:gdLst>
            <a:ahLst/>
            <a:cxnLst>
              <a:cxn ang="0">
                <a:pos x="T0" y="T1"/>
              </a:cxn>
              <a:cxn ang="0">
                <a:pos x="T2" y="T3"/>
              </a:cxn>
              <a:cxn ang="0">
                <a:pos x="T4" y="T5"/>
              </a:cxn>
            </a:cxnLst>
            <a:rect l="0" t="0" r="r" b="b"/>
            <a:pathLst>
              <a:path w="444" h="130">
                <a:moveTo>
                  <a:pt x="444" y="130"/>
                </a:moveTo>
                <a:lnTo>
                  <a:pt x="444" y="0"/>
                </a:lnTo>
                <a:lnTo>
                  <a:pt x="0" y="0"/>
                </a:lnTo>
              </a:path>
            </a:pathLst>
          </a:custGeom>
          <a:noFill/>
          <a:ln w="9525">
            <a:solidFill>
              <a:schemeClr val="accent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7" name="淘宝网Chenying0907出品 35"/>
          <p:cNvSpPr>
            <a:spLocks/>
          </p:cNvSpPr>
          <p:nvPr/>
        </p:nvSpPr>
        <p:spPr bwMode="auto">
          <a:xfrm>
            <a:off x="4945063" y="1537990"/>
            <a:ext cx="679450" cy="319087"/>
          </a:xfrm>
          <a:custGeom>
            <a:avLst/>
            <a:gdLst>
              <a:gd name="T0" fmla="*/ 0 w 428"/>
              <a:gd name="T1" fmla="*/ 201 h 201"/>
              <a:gd name="T2" fmla="*/ 0 w 428"/>
              <a:gd name="T3" fmla="*/ 0 h 201"/>
              <a:gd name="T4" fmla="*/ 428 w 428"/>
              <a:gd name="T5" fmla="*/ 0 h 201"/>
            </a:gdLst>
            <a:ahLst/>
            <a:cxnLst>
              <a:cxn ang="0">
                <a:pos x="T0" y="T1"/>
              </a:cxn>
              <a:cxn ang="0">
                <a:pos x="T2" y="T3"/>
              </a:cxn>
              <a:cxn ang="0">
                <a:pos x="T4" y="T5"/>
              </a:cxn>
            </a:cxnLst>
            <a:rect l="0" t="0" r="r" b="b"/>
            <a:pathLst>
              <a:path w="428" h="201">
                <a:moveTo>
                  <a:pt x="0" y="201"/>
                </a:moveTo>
                <a:lnTo>
                  <a:pt x="0" y="0"/>
                </a:lnTo>
                <a:lnTo>
                  <a:pt x="428" y="0"/>
                </a:lnTo>
              </a:path>
            </a:pathLst>
          </a:custGeom>
          <a:noFill/>
          <a:ln w="9525">
            <a:solidFill>
              <a:schemeClr val="accent2"/>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8" name="淘宝网Chenying0907出品 36"/>
          <p:cNvSpPr>
            <a:spLocks/>
          </p:cNvSpPr>
          <p:nvPr/>
        </p:nvSpPr>
        <p:spPr bwMode="auto">
          <a:xfrm>
            <a:off x="6400800" y="2250777"/>
            <a:ext cx="1344613" cy="488950"/>
          </a:xfrm>
          <a:custGeom>
            <a:avLst/>
            <a:gdLst>
              <a:gd name="T0" fmla="*/ 0 w 847"/>
              <a:gd name="T1" fmla="*/ 308 h 308"/>
              <a:gd name="T2" fmla="*/ 0 w 847"/>
              <a:gd name="T3" fmla="*/ 0 h 308"/>
              <a:gd name="T4" fmla="*/ 847 w 847"/>
              <a:gd name="T5" fmla="*/ 0 h 308"/>
              <a:gd name="T6" fmla="*/ 847 w 847"/>
              <a:gd name="T7" fmla="*/ 105 h 308"/>
            </a:gdLst>
            <a:ahLst/>
            <a:cxnLst>
              <a:cxn ang="0">
                <a:pos x="T0" y="T1"/>
              </a:cxn>
              <a:cxn ang="0">
                <a:pos x="T2" y="T3"/>
              </a:cxn>
              <a:cxn ang="0">
                <a:pos x="T4" y="T5"/>
              </a:cxn>
              <a:cxn ang="0">
                <a:pos x="T6" y="T7"/>
              </a:cxn>
            </a:cxnLst>
            <a:rect l="0" t="0" r="r" b="b"/>
            <a:pathLst>
              <a:path w="847" h="308">
                <a:moveTo>
                  <a:pt x="0" y="308"/>
                </a:moveTo>
                <a:lnTo>
                  <a:pt x="0" y="0"/>
                </a:lnTo>
                <a:lnTo>
                  <a:pt x="847" y="0"/>
                </a:lnTo>
                <a:lnTo>
                  <a:pt x="847" y="105"/>
                </a:lnTo>
              </a:path>
            </a:pathLst>
          </a:custGeom>
          <a:noFill/>
          <a:ln w="9525">
            <a:solidFill>
              <a:schemeClr val="accent5"/>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9" name="淘宝网Chenying0907出品 37"/>
          <p:cNvSpPr>
            <a:spLocks/>
          </p:cNvSpPr>
          <p:nvPr/>
        </p:nvSpPr>
        <p:spPr bwMode="auto">
          <a:xfrm>
            <a:off x="1401763" y="2250777"/>
            <a:ext cx="1479550" cy="242888"/>
          </a:xfrm>
          <a:custGeom>
            <a:avLst/>
            <a:gdLst>
              <a:gd name="T0" fmla="*/ 932 w 932"/>
              <a:gd name="T1" fmla="*/ 153 h 153"/>
              <a:gd name="T2" fmla="*/ 932 w 932"/>
              <a:gd name="T3" fmla="*/ 0 h 153"/>
              <a:gd name="T4" fmla="*/ 0 w 932"/>
              <a:gd name="T5" fmla="*/ 0 h 153"/>
              <a:gd name="T6" fmla="*/ 0 w 932"/>
              <a:gd name="T7" fmla="*/ 105 h 153"/>
            </a:gdLst>
            <a:ahLst/>
            <a:cxnLst>
              <a:cxn ang="0">
                <a:pos x="T0" y="T1"/>
              </a:cxn>
              <a:cxn ang="0">
                <a:pos x="T2" y="T3"/>
              </a:cxn>
              <a:cxn ang="0">
                <a:pos x="T4" y="T5"/>
              </a:cxn>
              <a:cxn ang="0">
                <a:pos x="T6" y="T7"/>
              </a:cxn>
            </a:cxnLst>
            <a:rect l="0" t="0" r="r" b="b"/>
            <a:pathLst>
              <a:path w="932" h="153">
                <a:moveTo>
                  <a:pt x="932" y="153"/>
                </a:moveTo>
                <a:lnTo>
                  <a:pt x="932" y="0"/>
                </a:lnTo>
                <a:lnTo>
                  <a:pt x="0" y="0"/>
                </a:lnTo>
                <a:lnTo>
                  <a:pt x="0" y="105"/>
                </a:lnTo>
              </a:path>
            </a:pathLst>
          </a:custGeom>
          <a:noFill/>
          <a:ln w="9525">
            <a:solidFill>
              <a:schemeClr val="accent3"/>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0" name="淘宝网Chenying0907出品 38"/>
          <p:cNvSpPr>
            <a:spLocks/>
          </p:cNvSpPr>
          <p:nvPr/>
        </p:nvSpPr>
        <p:spPr bwMode="auto">
          <a:xfrm>
            <a:off x="3090863" y="3752552"/>
            <a:ext cx="989012" cy="446088"/>
          </a:xfrm>
          <a:custGeom>
            <a:avLst/>
            <a:gdLst>
              <a:gd name="T0" fmla="*/ 476 w 623"/>
              <a:gd name="T1" fmla="*/ 0 h 281"/>
              <a:gd name="T2" fmla="*/ 623 w 623"/>
              <a:gd name="T3" fmla="*/ 0 h 281"/>
              <a:gd name="T4" fmla="*/ 623 w 623"/>
              <a:gd name="T5" fmla="*/ 281 h 281"/>
              <a:gd name="T6" fmla="*/ 0 w 623"/>
              <a:gd name="T7" fmla="*/ 281 h 281"/>
            </a:gdLst>
            <a:ahLst/>
            <a:cxnLst>
              <a:cxn ang="0">
                <a:pos x="T0" y="T1"/>
              </a:cxn>
              <a:cxn ang="0">
                <a:pos x="T2" y="T3"/>
              </a:cxn>
              <a:cxn ang="0">
                <a:pos x="T4" y="T5"/>
              </a:cxn>
              <a:cxn ang="0">
                <a:pos x="T6" y="T7"/>
              </a:cxn>
            </a:cxnLst>
            <a:rect l="0" t="0" r="r" b="b"/>
            <a:pathLst>
              <a:path w="623" h="281">
                <a:moveTo>
                  <a:pt x="476" y="0"/>
                </a:moveTo>
                <a:lnTo>
                  <a:pt x="623" y="0"/>
                </a:lnTo>
                <a:lnTo>
                  <a:pt x="623" y="281"/>
                </a:lnTo>
                <a:lnTo>
                  <a:pt x="0" y="281"/>
                </a:lnTo>
              </a:path>
            </a:pathLst>
          </a:custGeom>
          <a:noFill/>
          <a:ln w="9525">
            <a:solidFill>
              <a:schemeClr val="accent2"/>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1" name="淘宝网Chenying0907出品 39"/>
          <p:cNvSpPr>
            <a:spLocks/>
          </p:cNvSpPr>
          <p:nvPr/>
        </p:nvSpPr>
        <p:spPr bwMode="auto">
          <a:xfrm>
            <a:off x="4622800" y="3425527"/>
            <a:ext cx="1157288" cy="773113"/>
          </a:xfrm>
          <a:custGeom>
            <a:avLst/>
            <a:gdLst>
              <a:gd name="T0" fmla="*/ 159 w 729"/>
              <a:gd name="T1" fmla="*/ 0 h 487"/>
              <a:gd name="T2" fmla="*/ 0 w 729"/>
              <a:gd name="T3" fmla="*/ 0 h 487"/>
              <a:gd name="T4" fmla="*/ 0 w 729"/>
              <a:gd name="T5" fmla="*/ 487 h 487"/>
              <a:gd name="T6" fmla="*/ 729 w 729"/>
              <a:gd name="T7" fmla="*/ 487 h 487"/>
            </a:gdLst>
            <a:ahLst/>
            <a:cxnLst>
              <a:cxn ang="0">
                <a:pos x="T0" y="T1"/>
              </a:cxn>
              <a:cxn ang="0">
                <a:pos x="T2" y="T3"/>
              </a:cxn>
              <a:cxn ang="0">
                <a:pos x="T4" y="T5"/>
              </a:cxn>
              <a:cxn ang="0">
                <a:pos x="T6" y="T7"/>
              </a:cxn>
            </a:cxnLst>
            <a:rect l="0" t="0" r="r" b="b"/>
            <a:pathLst>
              <a:path w="729" h="487">
                <a:moveTo>
                  <a:pt x="159" y="0"/>
                </a:moveTo>
                <a:lnTo>
                  <a:pt x="0" y="0"/>
                </a:lnTo>
                <a:lnTo>
                  <a:pt x="0" y="487"/>
                </a:lnTo>
                <a:lnTo>
                  <a:pt x="729" y="487"/>
                </a:lnTo>
              </a:path>
            </a:pathLst>
          </a:custGeom>
          <a:noFill/>
          <a:ln w="9525">
            <a:solidFill>
              <a:schemeClr val="accent3"/>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2" name="淘宝网Chenying0907出品 40"/>
          <p:cNvSpPr>
            <a:spLocks noChangeArrowheads="1"/>
          </p:cNvSpPr>
          <p:nvPr/>
        </p:nvSpPr>
        <p:spPr bwMode="auto">
          <a:xfrm>
            <a:off x="427038" y="2569393"/>
            <a:ext cx="1943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zh-CN" altLang="en-US" sz="10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a:t>
            </a:r>
            <a:endParaRPr lang="zh-CN" altLang="en-US" sz="1000" dirty="0">
              <a:solidFill>
                <a:schemeClr val="tx1">
                  <a:lumMod val="65000"/>
                  <a:lumOff val="35000"/>
                </a:schemeClr>
              </a:solidFill>
            </a:endParaRPr>
          </a:p>
        </p:txBody>
      </p:sp>
      <p:sp>
        <p:nvSpPr>
          <p:cNvPr id="23" name="淘宝网Chenying0907出品 41"/>
          <p:cNvSpPr>
            <a:spLocks noChangeArrowheads="1"/>
          </p:cNvSpPr>
          <p:nvPr/>
        </p:nvSpPr>
        <p:spPr bwMode="auto">
          <a:xfrm>
            <a:off x="1297137" y="1345257"/>
            <a:ext cx="16906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charset="0"/>
              <a:buNone/>
            </a:pPr>
            <a:r>
              <a:rPr lang="zh-CN" altLang="en-US" sz="10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a:t>
            </a:r>
            <a:endParaRPr lang="zh-CN" altLang="en-US" sz="1000" dirty="0">
              <a:solidFill>
                <a:schemeClr val="tx1">
                  <a:lumMod val="65000"/>
                  <a:lumOff val="35000"/>
                </a:schemeClr>
              </a:solidFill>
            </a:endParaRPr>
          </a:p>
        </p:txBody>
      </p:sp>
      <p:sp>
        <p:nvSpPr>
          <p:cNvPr id="24" name="淘宝网Chenying0907出品 42"/>
          <p:cNvSpPr>
            <a:spLocks noChangeArrowheads="1"/>
          </p:cNvSpPr>
          <p:nvPr/>
        </p:nvSpPr>
        <p:spPr bwMode="auto">
          <a:xfrm>
            <a:off x="5725244" y="1345257"/>
            <a:ext cx="1943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zh-CN" altLang="en-US" sz="10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a:t>
            </a:r>
            <a:endParaRPr lang="zh-CN" altLang="en-US" sz="1000" dirty="0">
              <a:solidFill>
                <a:schemeClr val="tx1">
                  <a:lumMod val="65000"/>
                  <a:lumOff val="35000"/>
                </a:schemeClr>
              </a:solidFill>
            </a:endParaRPr>
          </a:p>
        </p:txBody>
      </p:sp>
      <p:sp>
        <p:nvSpPr>
          <p:cNvPr id="25" name="淘宝网Chenying0907出品 43"/>
          <p:cNvSpPr>
            <a:spLocks noChangeArrowheads="1"/>
          </p:cNvSpPr>
          <p:nvPr/>
        </p:nvSpPr>
        <p:spPr bwMode="auto">
          <a:xfrm>
            <a:off x="6777038" y="2517477"/>
            <a:ext cx="1943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zh-CN" altLang="en-US" sz="10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a:t>
            </a:r>
            <a:endParaRPr lang="zh-CN" altLang="en-US" sz="1000" dirty="0">
              <a:solidFill>
                <a:schemeClr val="tx1">
                  <a:lumMod val="65000"/>
                  <a:lumOff val="35000"/>
                </a:schemeClr>
              </a:solidFill>
            </a:endParaRPr>
          </a:p>
        </p:txBody>
      </p:sp>
      <p:sp>
        <p:nvSpPr>
          <p:cNvPr id="26" name="淘宝网Chenying0907出品 44"/>
          <p:cNvSpPr>
            <a:spLocks noChangeArrowheads="1"/>
          </p:cNvSpPr>
          <p:nvPr/>
        </p:nvSpPr>
        <p:spPr bwMode="auto">
          <a:xfrm>
            <a:off x="5867400" y="3838277"/>
            <a:ext cx="1943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zh-CN" altLang="en-US" sz="10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a:t>
            </a:r>
            <a:endParaRPr lang="zh-CN" altLang="en-US" sz="1000" dirty="0">
              <a:solidFill>
                <a:schemeClr val="tx1">
                  <a:lumMod val="65000"/>
                  <a:lumOff val="35000"/>
                </a:schemeClr>
              </a:solidFill>
            </a:endParaRPr>
          </a:p>
        </p:txBody>
      </p:sp>
      <p:sp>
        <p:nvSpPr>
          <p:cNvPr id="27" name="淘宝网Chenying0907出品 45"/>
          <p:cNvSpPr>
            <a:spLocks noChangeArrowheads="1"/>
          </p:cNvSpPr>
          <p:nvPr/>
        </p:nvSpPr>
        <p:spPr bwMode="auto">
          <a:xfrm>
            <a:off x="1043608" y="3838277"/>
            <a:ext cx="1943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charset="0"/>
              <a:buNone/>
            </a:pPr>
            <a:r>
              <a:rPr lang="zh-CN" altLang="en-US" sz="10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a:t>
            </a:r>
            <a:endParaRPr lang="zh-CN" altLang="en-US" sz="1000" dirty="0">
              <a:solidFill>
                <a:schemeClr val="tx1">
                  <a:lumMod val="65000"/>
                  <a:lumOff val="35000"/>
                </a:schemeClr>
              </a:solidFill>
            </a:endParaRPr>
          </a:p>
        </p:txBody>
      </p:sp>
      <p:grpSp>
        <p:nvGrpSpPr>
          <p:cNvPr id="28" name="淘宝网Chenying0907出品 27"/>
          <p:cNvGrpSpPr/>
          <p:nvPr/>
        </p:nvGrpSpPr>
        <p:grpSpPr>
          <a:xfrm>
            <a:off x="3273425" y="1744365"/>
            <a:ext cx="1252538" cy="1447800"/>
            <a:chOff x="3273425" y="1789113"/>
            <a:chExt cx="1252538" cy="1447800"/>
          </a:xfrm>
        </p:grpSpPr>
        <p:sp>
          <p:nvSpPr>
            <p:cNvPr id="29" name="淘宝网Chenying0907出品 5"/>
            <p:cNvSpPr>
              <a:spLocks/>
            </p:cNvSpPr>
            <p:nvPr/>
          </p:nvSpPr>
          <p:spPr bwMode="auto">
            <a:xfrm>
              <a:off x="3348038" y="1875357"/>
              <a:ext cx="1103312" cy="1275312"/>
            </a:xfrm>
            <a:custGeom>
              <a:avLst/>
              <a:gdLst>
                <a:gd name="T0" fmla="*/ 0 w 789"/>
                <a:gd name="T1" fmla="*/ 227 h 912"/>
                <a:gd name="T2" fmla="*/ 396 w 789"/>
                <a:gd name="T3" fmla="*/ 0 h 912"/>
                <a:gd name="T4" fmla="*/ 789 w 789"/>
                <a:gd name="T5" fmla="*/ 227 h 912"/>
                <a:gd name="T6" fmla="*/ 789 w 789"/>
                <a:gd name="T7" fmla="*/ 682 h 912"/>
                <a:gd name="T8" fmla="*/ 396 w 789"/>
                <a:gd name="T9" fmla="*/ 912 h 912"/>
                <a:gd name="T10" fmla="*/ 0 w 789"/>
                <a:gd name="T11" fmla="*/ 682 h 912"/>
                <a:gd name="T12" fmla="*/ 0 w 789"/>
                <a:gd name="T13" fmla="*/ 227 h 912"/>
              </a:gdLst>
              <a:ahLst/>
              <a:cxnLst>
                <a:cxn ang="0">
                  <a:pos x="T0" y="T1"/>
                </a:cxn>
                <a:cxn ang="0">
                  <a:pos x="T2" y="T3"/>
                </a:cxn>
                <a:cxn ang="0">
                  <a:pos x="T4" y="T5"/>
                </a:cxn>
                <a:cxn ang="0">
                  <a:pos x="T6" y="T7"/>
                </a:cxn>
                <a:cxn ang="0">
                  <a:pos x="T8" y="T9"/>
                </a:cxn>
                <a:cxn ang="0">
                  <a:pos x="T10" y="T11"/>
                </a:cxn>
                <a:cxn ang="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0" name="淘宝网Chenying0907出品 5"/>
            <p:cNvSpPr>
              <a:spLocks/>
            </p:cNvSpPr>
            <p:nvPr/>
          </p:nvSpPr>
          <p:spPr bwMode="auto">
            <a:xfrm>
              <a:off x="3273425" y="1789113"/>
              <a:ext cx="1252538" cy="1447800"/>
            </a:xfrm>
            <a:custGeom>
              <a:avLst/>
              <a:gdLst>
                <a:gd name="T0" fmla="*/ 0 w 789"/>
                <a:gd name="T1" fmla="*/ 227 h 912"/>
                <a:gd name="T2" fmla="*/ 396 w 789"/>
                <a:gd name="T3" fmla="*/ 0 h 912"/>
                <a:gd name="T4" fmla="*/ 789 w 789"/>
                <a:gd name="T5" fmla="*/ 227 h 912"/>
                <a:gd name="T6" fmla="*/ 789 w 789"/>
                <a:gd name="T7" fmla="*/ 682 h 912"/>
                <a:gd name="T8" fmla="*/ 396 w 789"/>
                <a:gd name="T9" fmla="*/ 912 h 912"/>
                <a:gd name="T10" fmla="*/ 0 w 789"/>
                <a:gd name="T11" fmla="*/ 682 h 912"/>
                <a:gd name="T12" fmla="*/ 0 w 789"/>
                <a:gd name="T13" fmla="*/ 227 h 912"/>
              </a:gdLst>
              <a:ahLst/>
              <a:cxnLst>
                <a:cxn ang="0">
                  <a:pos x="T0" y="T1"/>
                </a:cxn>
                <a:cxn ang="0">
                  <a:pos x="T2" y="T3"/>
                </a:cxn>
                <a:cxn ang="0">
                  <a:pos x="T4" y="T5"/>
                </a:cxn>
                <a:cxn ang="0">
                  <a:pos x="T6" y="T7"/>
                </a:cxn>
                <a:cxn ang="0">
                  <a:pos x="T8" y="T9"/>
                </a:cxn>
                <a:cxn ang="0">
                  <a:pos x="T10" y="T11"/>
                </a:cxn>
                <a:cxn ang="0">
                  <a:pos x="T12" y="T13"/>
                </a:cxn>
              </a:cxnLst>
              <a:rect l="0" t="0" r="r" b="b"/>
              <a:pathLst>
                <a:path w="789" h="912">
                  <a:moveTo>
                    <a:pt x="0" y="227"/>
                  </a:moveTo>
                  <a:lnTo>
                    <a:pt x="396" y="0"/>
                  </a:lnTo>
                  <a:lnTo>
                    <a:pt x="789" y="227"/>
                  </a:lnTo>
                  <a:lnTo>
                    <a:pt x="789" y="682"/>
                  </a:lnTo>
                  <a:lnTo>
                    <a:pt x="396" y="912"/>
                  </a:lnTo>
                  <a:lnTo>
                    <a:pt x="0" y="682"/>
                  </a:lnTo>
                  <a:lnTo>
                    <a:pt x="0" y="227"/>
                  </a:lnTo>
                  <a:close/>
                </a:path>
              </a:pathLst>
            </a:cu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31" name="淘宝网Chenying0907出品 30"/>
          <p:cNvGrpSpPr/>
          <p:nvPr/>
        </p:nvGrpSpPr>
        <p:grpSpPr>
          <a:xfrm>
            <a:off x="2566988" y="2493665"/>
            <a:ext cx="630237" cy="728662"/>
            <a:chOff x="2566988" y="2538413"/>
            <a:chExt cx="630237" cy="728662"/>
          </a:xfrm>
        </p:grpSpPr>
        <p:sp>
          <p:nvSpPr>
            <p:cNvPr id="32" name="淘宝网Chenying0907出品 8"/>
            <p:cNvSpPr>
              <a:spLocks/>
            </p:cNvSpPr>
            <p:nvPr/>
          </p:nvSpPr>
          <p:spPr bwMode="auto">
            <a:xfrm>
              <a:off x="2623863" y="2609850"/>
              <a:ext cx="514900" cy="595312"/>
            </a:xfrm>
            <a:custGeom>
              <a:avLst/>
              <a:gdLst>
                <a:gd name="T0" fmla="*/ 0 w 397"/>
                <a:gd name="T1" fmla="*/ 115 h 459"/>
                <a:gd name="T2" fmla="*/ 198 w 397"/>
                <a:gd name="T3" fmla="*/ 0 h 459"/>
                <a:gd name="T4" fmla="*/ 397 w 397"/>
                <a:gd name="T5" fmla="*/ 115 h 459"/>
                <a:gd name="T6" fmla="*/ 397 w 397"/>
                <a:gd name="T7" fmla="*/ 344 h 459"/>
                <a:gd name="T8" fmla="*/ 198 w 397"/>
                <a:gd name="T9" fmla="*/ 459 h 459"/>
                <a:gd name="T10" fmla="*/ 0 w 397"/>
                <a:gd name="T11" fmla="*/ 344 h 459"/>
                <a:gd name="T12" fmla="*/ 0 w 397"/>
                <a:gd name="T13" fmla="*/ 115 h 459"/>
              </a:gdLst>
              <a:ahLst/>
              <a:cxnLst>
                <a:cxn ang="0">
                  <a:pos x="T0" y="T1"/>
                </a:cxn>
                <a:cxn ang="0">
                  <a:pos x="T2" y="T3"/>
                </a:cxn>
                <a:cxn ang="0">
                  <a:pos x="T4" y="T5"/>
                </a:cxn>
                <a:cxn ang="0">
                  <a:pos x="T6" y="T7"/>
                </a:cxn>
                <a:cxn ang="0">
                  <a:pos x="T8" y="T9"/>
                </a:cxn>
                <a:cxn ang="0">
                  <a:pos x="T10" y="T11"/>
                </a:cxn>
                <a:cxn ang="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3" name="淘宝网Chenying0907出品 8"/>
            <p:cNvSpPr>
              <a:spLocks/>
            </p:cNvSpPr>
            <p:nvPr/>
          </p:nvSpPr>
          <p:spPr bwMode="auto">
            <a:xfrm>
              <a:off x="2566988" y="2538413"/>
              <a:ext cx="630237" cy="728662"/>
            </a:xfrm>
            <a:custGeom>
              <a:avLst/>
              <a:gdLst>
                <a:gd name="T0" fmla="*/ 0 w 397"/>
                <a:gd name="T1" fmla="*/ 115 h 459"/>
                <a:gd name="T2" fmla="*/ 198 w 397"/>
                <a:gd name="T3" fmla="*/ 0 h 459"/>
                <a:gd name="T4" fmla="*/ 397 w 397"/>
                <a:gd name="T5" fmla="*/ 115 h 459"/>
                <a:gd name="T6" fmla="*/ 397 w 397"/>
                <a:gd name="T7" fmla="*/ 344 h 459"/>
                <a:gd name="T8" fmla="*/ 198 w 397"/>
                <a:gd name="T9" fmla="*/ 459 h 459"/>
                <a:gd name="T10" fmla="*/ 0 w 397"/>
                <a:gd name="T11" fmla="*/ 344 h 459"/>
                <a:gd name="T12" fmla="*/ 0 w 397"/>
                <a:gd name="T13" fmla="*/ 115 h 459"/>
              </a:gdLst>
              <a:ahLst/>
              <a:cxnLst>
                <a:cxn ang="0">
                  <a:pos x="T0" y="T1"/>
                </a:cxn>
                <a:cxn ang="0">
                  <a:pos x="T2" y="T3"/>
                </a:cxn>
                <a:cxn ang="0">
                  <a:pos x="T4" y="T5"/>
                </a:cxn>
                <a:cxn ang="0">
                  <a:pos x="T6" y="T7"/>
                </a:cxn>
                <a:cxn ang="0">
                  <a:pos x="T8" y="T9"/>
                </a:cxn>
                <a:cxn ang="0">
                  <a:pos x="T10" y="T11"/>
                </a:cxn>
                <a:cxn ang="0">
                  <a:pos x="T12" y="T13"/>
                </a:cxn>
              </a:cxnLst>
              <a:rect l="0" t="0" r="r" b="b"/>
              <a:pathLst>
                <a:path w="397" h="459">
                  <a:moveTo>
                    <a:pt x="0" y="115"/>
                  </a:moveTo>
                  <a:lnTo>
                    <a:pt x="198" y="0"/>
                  </a:lnTo>
                  <a:lnTo>
                    <a:pt x="397" y="115"/>
                  </a:lnTo>
                  <a:lnTo>
                    <a:pt x="397" y="344"/>
                  </a:lnTo>
                  <a:lnTo>
                    <a:pt x="198" y="459"/>
                  </a:lnTo>
                  <a:lnTo>
                    <a:pt x="0" y="344"/>
                  </a:lnTo>
                  <a:lnTo>
                    <a:pt x="0" y="115"/>
                  </a:lnTo>
                  <a:close/>
                </a:path>
              </a:pathLst>
            </a:cu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34" name="淘宝网Chenying0907出品 33"/>
          <p:cNvGrpSpPr/>
          <p:nvPr/>
        </p:nvGrpSpPr>
        <p:grpSpPr>
          <a:xfrm>
            <a:off x="4605338" y="1857077"/>
            <a:ext cx="682625" cy="787400"/>
            <a:chOff x="4605338" y="1901825"/>
            <a:chExt cx="682625" cy="787400"/>
          </a:xfrm>
        </p:grpSpPr>
        <p:sp>
          <p:nvSpPr>
            <p:cNvPr id="35" name="淘宝网Chenying0907出品 9"/>
            <p:cNvSpPr>
              <a:spLocks/>
            </p:cNvSpPr>
            <p:nvPr/>
          </p:nvSpPr>
          <p:spPr bwMode="auto">
            <a:xfrm>
              <a:off x="4679656" y="1987550"/>
              <a:ext cx="533990" cy="615950"/>
            </a:xfrm>
            <a:custGeom>
              <a:avLst/>
              <a:gdLst>
                <a:gd name="T0" fmla="*/ 0 w 430"/>
                <a:gd name="T1" fmla="*/ 124 h 496"/>
                <a:gd name="T2" fmla="*/ 214 w 430"/>
                <a:gd name="T3" fmla="*/ 0 h 496"/>
                <a:gd name="T4" fmla="*/ 430 w 430"/>
                <a:gd name="T5" fmla="*/ 124 h 496"/>
                <a:gd name="T6" fmla="*/ 430 w 430"/>
                <a:gd name="T7" fmla="*/ 372 h 496"/>
                <a:gd name="T8" fmla="*/ 214 w 430"/>
                <a:gd name="T9" fmla="*/ 496 h 496"/>
                <a:gd name="T10" fmla="*/ 0 w 430"/>
                <a:gd name="T11" fmla="*/ 372 h 496"/>
                <a:gd name="T12" fmla="*/ 0 w 430"/>
                <a:gd name="T13" fmla="*/ 124 h 496"/>
              </a:gdLst>
              <a:ahLst/>
              <a:cxnLst>
                <a:cxn ang="0">
                  <a:pos x="T0" y="T1"/>
                </a:cxn>
                <a:cxn ang="0">
                  <a:pos x="T2" y="T3"/>
                </a:cxn>
                <a:cxn ang="0">
                  <a:pos x="T4" y="T5"/>
                </a:cxn>
                <a:cxn ang="0">
                  <a:pos x="T6" y="T7"/>
                </a:cxn>
                <a:cxn ang="0">
                  <a:pos x="T8" y="T9"/>
                </a:cxn>
                <a:cxn ang="0">
                  <a:pos x="T10" y="T11"/>
                </a:cxn>
                <a:cxn ang="0">
                  <a:pos x="T12" y="T13"/>
                </a:cxn>
              </a:cxnLst>
              <a:rect l="0" t="0" r="r" b="b"/>
              <a:pathLst>
                <a:path w="430" h="496">
                  <a:moveTo>
                    <a:pt x="0" y="124"/>
                  </a:moveTo>
                  <a:lnTo>
                    <a:pt x="214" y="0"/>
                  </a:lnTo>
                  <a:lnTo>
                    <a:pt x="430" y="124"/>
                  </a:lnTo>
                  <a:lnTo>
                    <a:pt x="430" y="372"/>
                  </a:lnTo>
                  <a:lnTo>
                    <a:pt x="214" y="496"/>
                  </a:lnTo>
                  <a:lnTo>
                    <a:pt x="0" y="372"/>
                  </a:lnTo>
                  <a:lnTo>
                    <a:pt x="0" y="124"/>
                  </a:lnTo>
                  <a:close/>
                </a:path>
              </a:pathLst>
            </a:cu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6" name="淘宝网Chenying0907出品 9"/>
            <p:cNvSpPr>
              <a:spLocks/>
            </p:cNvSpPr>
            <p:nvPr/>
          </p:nvSpPr>
          <p:spPr bwMode="auto">
            <a:xfrm>
              <a:off x="4605338" y="1901825"/>
              <a:ext cx="682625" cy="787400"/>
            </a:xfrm>
            <a:custGeom>
              <a:avLst/>
              <a:gdLst>
                <a:gd name="T0" fmla="*/ 0 w 430"/>
                <a:gd name="T1" fmla="*/ 124 h 496"/>
                <a:gd name="T2" fmla="*/ 214 w 430"/>
                <a:gd name="T3" fmla="*/ 0 h 496"/>
                <a:gd name="T4" fmla="*/ 430 w 430"/>
                <a:gd name="T5" fmla="*/ 124 h 496"/>
                <a:gd name="T6" fmla="*/ 430 w 430"/>
                <a:gd name="T7" fmla="*/ 372 h 496"/>
                <a:gd name="T8" fmla="*/ 214 w 430"/>
                <a:gd name="T9" fmla="*/ 496 h 496"/>
                <a:gd name="T10" fmla="*/ 0 w 430"/>
                <a:gd name="T11" fmla="*/ 372 h 496"/>
                <a:gd name="T12" fmla="*/ 0 w 430"/>
                <a:gd name="T13" fmla="*/ 124 h 496"/>
              </a:gdLst>
              <a:ahLst/>
              <a:cxnLst>
                <a:cxn ang="0">
                  <a:pos x="T0" y="T1"/>
                </a:cxn>
                <a:cxn ang="0">
                  <a:pos x="T2" y="T3"/>
                </a:cxn>
                <a:cxn ang="0">
                  <a:pos x="T4" y="T5"/>
                </a:cxn>
                <a:cxn ang="0">
                  <a:pos x="T6" y="T7"/>
                </a:cxn>
                <a:cxn ang="0">
                  <a:pos x="T8" y="T9"/>
                </a:cxn>
                <a:cxn ang="0">
                  <a:pos x="T10" y="T11"/>
                </a:cxn>
                <a:cxn ang="0">
                  <a:pos x="T12" y="T13"/>
                </a:cxn>
              </a:cxnLst>
              <a:rect l="0" t="0" r="r" b="b"/>
              <a:pathLst>
                <a:path w="430" h="496">
                  <a:moveTo>
                    <a:pt x="0" y="124"/>
                  </a:moveTo>
                  <a:lnTo>
                    <a:pt x="214" y="0"/>
                  </a:lnTo>
                  <a:lnTo>
                    <a:pt x="430" y="124"/>
                  </a:lnTo>
                  <a:lnTo>
                    <a:pt x="430" y="372"/>
                  </a:lnTo>
                  <a:lnTo>
                    <a:pt x="214" y="496"/>
                  </a:lnTo>
                  <a:lnTo>
                    <a:pt x="0" y="372"/>
                  </a:lnTo>
                  <a:lnTo>
                    <a:pt x="0" y="124"/>
                  </a:lnTo>
                  <a:close/>
                </a:path>
              </a:pathLst>
            </a:cu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37" name="淘宝网Chenying0907出品 36"/>
          <p:cNvGrpSpPr/>
          <p:nvPr/>
        </p:nvGrpSpPr>
        <p:grpSpPr>
          <a:xfrm>
            <a:off x="2981325" y="3003252"/>
            <a:ext cx="865188" cy="998538"/>
            <a:chOff x="2981325" y="3048000"/>
            <a:chExt cx="865188" cy="998538"/>
          </a:xfrm>
        </p:grpSpPr>
        <p:sp>
          <p:nvSpPr>
            <p:cNvPr id="38" name="淘宝网Chenying0907出品 10"/>
            <p:cNvSpPr>
              <a:spLocks/>
            </p:cNvSpPr>
            <p:nvPr/>
          </p:nvSpPr>
          <p:spPr bwMode="auto">
            <a:xfrm>
              <a:off x="3054913" y="3143250"/>
              <a:ext cx="718012" cy="828678"/>
            </a:xfrm>
            <a:custGeom>
              <a:avLst/>
              <a:gdLst>
                <a:gd name="T0" fmla="*/ 0 w 545"/>
                <a:gd name="T1" fmla="*/ 157 h 629"/>
                <a:gd name="T2" fmla="*/ 274 w 545"/>
                <a:gd name="T3" fmla="*/ 0 h 629"/>
                <a:gd name="T4" fmla="*/ 545 w 545"/>
                <a:gd name="T5" fmla="*/ 157 h 629"/>
                <a:gd name="T6" fmla="*/ 545 w 545"/>
                <a:gd name="T7" fmla="*/ 472 h 629"/>
                <a:gd name="T8" fmla="*/ 274 w 545"/>
                <a:gd name="T9" fmla="*/ 629 h 629"/>
                <a:gd name="T10" fmla="*/ 0 w 545"/>
                <a:gd name="T11" fmla="*/ 472 h 629"/>
                <a:gd name="T12" fmla="*/ 0 w 545"/>
                <a:gd name="T13" fmla="*/ 157 h 629"/>
              </a:gdLst>
              <a:ahLst/>
              <a:cxnLst>
                <a:cxn ang="0">
                  <a:pos x="T0" y="T1"/>
                </a:cxn>
                <a:cxn ang="0">
                  <a:pos x="T2" y="T3"/>
                </a:cxn>
                <a:cxn ang="0">
                  <a:pos x="T4" y="T5"/>
                </a:cxn>
                <a:cxn ang="0">
                  <a:pos x="T6" y="T7"/>
                </a:cxn>
                <a:cxn ang="0">
                  <a:pos x="T8" y="T9"/>
                </a:cxn>
                <a:cxn ang="0">
                  <a:pos x="T10" y="T11"/>
                </a:cxn>
                <a:cxn ang="0">
                  <a:pos x="T12" y="T13"/>
                </a:cxn>
              </a:cxnLst>
              <a:rect l="0" t="0" r="r" b="b"/>
              <a:pathLst>
                <a:path w="545" h="629">
                  <a:moveTo>
                    <a:pt x="0" y="157"/>
                  </a:moveTo>
                  <a:lnTo>
                    <a:pt x="274" y="0"/>
                  </a:lnTo>
                  <a:lnTo>
                    <a:pt x="545" y="157"/>
                  </a:lnTo>
                  <a:lnTo>
                    <a:pt x="545" y="472"/>
                  </a:lnTo>
                  <a:lnTo>
                    <a:pt x="274" y="629"/>
                  </a:lnTo>
                  <a:lnTo>
                    <a:pt x="0" y="472"/>
                  </a:lnTo>
                  <a:lnTo>
                    <a:pt x="0" y="157"/>
                  </a:lnTo>
                  <a:close/>
                </a:path>
              </a:pathLst>
            </a:cu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9" name="淘宝网Chenying0907出品 10"/>
            <p:cNvSpPr>
              <a:spLocks/>
            </p:cNvSpPr>
            <p:nvPr/>
          </p:nvSpPr>
          <p:spPr bwMode="auto">
            <a:xfrm>
              <a:off x="2981325" y="3048000"/>
              <a:ext cx="865188" cy="998538"/>
            </a:xfrm>
            <a:custGeom>
              <a:avLst/>
              <a:gdLst>
                <a:gd name="T0" fmla="*/ 0 w 545"/>
                <a:gd name="T1" fmla="*/ 157 h 629"/>
                <a:gd name="T2" fmla="*/ 274 w 545"/>
                <a:gd name="T3" fmla="*/ 0 h 629"/>
                <a:gd name="T4" fmla="*/ 545 w 545"/>
                <a:gd name="T5" fmla="*/ 157 h 629"/>
                <a:gd name="T6" fmla="*/ 545 w 545"/>
                <a:gd name="T7" fmla="*/ 472 h 629"/>
                <a:gd name="T8" fmla="*/ 274 w 545"/>
                <a:gd name="T9" fmla="*/ 629 h 629"/>
                <a:gd name="T10" fmla="*/ 0 w 545"/>
                <a:gd name="T11" fmla="*/ 472 h 629"/>
                <a:gd name="T12" fmla="*/ 0 w 545"/>
                <a:gd name="T13" fmla="*/ 157 h 629"/>
              </a:gdLst>
              <a:ahLst/>
              <a:cxnLst>
                <a:cxn ang="0">
                  <a:pos x="T0" y="T1"/>
                </a:cxn>
                <a:cxn ang="0">
                  <a:pos x="T2" y="T3"/>
                </a:cxn>
                <a:cxn ang="0">
                  <a:pos x="T4" y="T5"/>
                </a:cxn>
                <a:cxn ang="0">
                  <a:pos x="T6" y="T7"/>
                </a:cxn>
                <a:cxn ang="0">
                  <a:pos x="T8" y="T9"/>
                </a:cxn>
                <a:cxn ang="0">
                  <a:pos x="T10" y="T11"/>
                </a:cxn>
                <a:cxn ang="0">
                  <a:pos x="T12" y="T13"/>
                </a:cxn>
              </a:cxnLst>
              <a:rect l="0" t="0" r="r" b="b"/>
              <a:pathLst>
                <a:path w="545" h="629">
                  <a:moveTo>
                    <a:pt x="0" y="157"/>
                  </a:moveTo>
                  <a:lnTo>
                    <a:pt x="274" y="0"/>
                  </a:lnTo>
                  <a:lnTo>
                    <a:pt x="545" y="157"/>
                  </a:lnTo>
                  <a:lnTo>
                    <a:pt x="545" y="472"/>
                  </a:lnTo>
                  <a:lnTo>
                    <a:pt x="274" y="629"/>
                  </a:lnTo>
                  <a:lnTo>
                    <a:pt x="0" y="472"/>
                  </a:lnTo>
                  <a:lnTo>
                    <a:pt x="0" y="157"/>
                  </a:lnTo>
                  <a:close/>
                </a:path>
              </a:pathLst>
            </a:cu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40" name="Group 11"/>
          <p:cNvGrpSpPr>
            <a:grpSpLocks/>
          </p:cNvGrpSpPr>
          <p:nvPr/>
        </p:nvGrpSpPr>
        <p:grpSpPr bwMode="auto">
          <a:xfrm>
            <a:off x="3287713" y="3369965"/>
            <a:ext cx="252412" cy="266700"/>
            <a:chOff x="0" y="0"/>
            <a:chExt cx="159" cy="168"/>
          </a:xfrm>
          <a:solidFill>
            <a:schemeClr val="bg1"/>
          </a:solidFill>
        </p:grpSpPr>
        <p:sp>
          <p:nvSpPr>
            <p:cNvPr id="41" name="淘宝网Chenying0907出品 12"/>
            <p:cNvSpPr>
              <a:spLocks/>
            </p:cNvSpPr>
            <p:nvPr/>
          </p:nvSpPr>
          <p:spPr bwMode="auto">
            <a:xfrm>
              <a:off x="127" y="40"/>
              <a:ext cx="13" cy="128"/>
            </a:xfrm>
            <a:custGeom>
              <a:avLst/>
              <a:gdLst>
                <a:gd name="T0" fmla="*/ 4 w 7"/>
                <a:gd name="T1" fmla="*/ 0 h 67"/>
                <a:gd name="T2" fmla="*/ 0 w 7"/>
                <a:gd name="T3" fmla="*/ 3 h 67"/>
                <a:gd name="T4" fmla="*/ 0 w 7"/>
                <a:gd name="T5" fmla="*/ 63 h 67"/>
                <a:gd name="T6" fmla="*/ 4 w 7"/>
                <a:gd name="T7" fmla="*/ 67 h 67"/>
                <a:gd name="T8" fmla="*/ 7 w 7"/>
                <a:gd name="T9" fmla="*/ 63 h 67"/>
                <a:gd name="T10" fmla="*/ 7 w 7"/>
                <a:gd name="T11" fmla="*/ 3 h 67"/>
                <a:gd name="T12" fmla="*/ 4 w 7"/>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7" h="67">
                  <a:moveTo>
                    <a:pt x="4" y="0"/>
                  </a:moveTo>
                  <a:cubicBezTo>
                    <a:pt x="2" y="0"/>
                    <a:pt x="0" y="1"/>
                    <a:pt x="0" y="3"/>
                  </a:cubicBezTo>
                  <a:cubicBezTo>
                    <a:pt x="0" y="63"/>
                    <a:pt x="0" y="63"/>
                    <a:pt x="0" y="63"/>
                  </a:cubicBezTo>
                  <a:cubicBezTo>
                    <a:pt x="0" y="65"/>
                    <a:pt x="2" y="67"/>
                    <a:pt x="4" y="67"/>
                  </a:cubicBezTo>
                  <a:cubicBezTo>
                    <a:pt x="6" y="67"/>
                    <a:pt x="7" y="65"/>
                    <a:pt x="7" y="63"/>
                  </a:cubicBezTo>
                  <a:cubicBezTo>
                    <a:pt x="7" y="3"/>
                    <a:pt x="7" y="3"/>
                    <a:pt x="7" y="3"/>
                  </a:cubicBezTo>
                  <a:cubicBezTo>
                    <a:pt x="7" y="1"/>
                    <a:pt x="6"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42" name="淘宝网Chenying0907出品 13"/>
            <p:cNvSpPr>
              <a:spLocks/>
            </p:cNvSpPr>
            <p:nvPr/>
          </p:nvSpPr>
          <p:spPr bwMode="auto">
            <a:xfrm>
              <a:off x="146" y="61"/>
              <a:ext cx="13" cy="107"/>
            </a:xfrm>
            <a:custGeom>
              <a:avLst/>
              <a:gdLst>
                <a:gd name="T0" fmla="*/ 3 w 7"/>
                <a:gd name="T1" fmla="*/ 0 h 56"/>
                <a:gd name="T2" fmla="*/ 0 w 7"/>
                <a:gd name="T3" fmla="*/ 4 h 56"/>
                <a:gd name="T4" fmla="*/ 0 w 7"/>
                <a:gd name="T5" fmla="*/ 52 h 56"/>
                <a:gd name="T6" fmla="*/ 3 w 7"/>
                <a:gd name="T7" fmla="*/ 56 h 56"/>
                <a:gd name="T8" fmla="*/ 7 w 7"/>
                <a:gd name="T9" fmla="*/ 52 h 56"/>
                <a:gd name="T10" fmla="*/ 7 w 7"/>
                <a:gd name="T11" fmla="*/ 4 h 56"/>
                <a:gd name="T12" fmla="*/ 3 w 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7" h="56">
                  <a:moveTo>
                    <a:pt x="3" y="0"/>
                  </a:moveTo>
                  <a:cubicBezTo>
                    <a:pt x="1" y="0"/>
                    <a:pt x="0" y="2"/>
                    <a:pt x="0" y="4"/>
                  </a:cubicBezTo>
                  <a:cubicBezTo>
                    <a:pt x="0" y="52"/>
                    <a:pt x="0" y="52"/>
                    <a:pt x="0" y="52"/>
                  </a:cubicBezTo>
                  <a:cubicBezTo>
                    <a:pt x="0" y="54"/>
                    <a:pt x="1" y="56"/>
                    <a:pt x="3" y="56"/>
                  </a:cubicBezTo>
                  <a:cubicBezTo>
                    <a:pt x="5" y="56"/>
                    <a:pt x="7" y="54"/>
                    <a:pt x="7" y="52"/>
                  </a:cubicBezTo>
                  <a:cubicBezTo>
                    <a:pt x="7" y="4"/>
                    <a:pt x="7" y="4"/>
                    <a:pt x="7" y="4"/>
                  </a:cubicBezTo>
                  <a:cubicBezTo>
                    <a:pt x="7" y="2"/>
                    <a:pt x="5"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43" name="淘宝网Chenying0907出品 14"/>
            <p:cNvSpPr>
              <a:spLocks/>
            </p:cNvSpPr>
            <p:nvPr/>
          </p:nvSpPr>
          <p:spPr bwMode="auto">
            <a:xfrm>
              <a:off x="31" y="48"/>
              <a:ext cx="57" cy="15"/>
            </a:xfrm>
            <a:custGeom>
              <a:avLst/>
              <a:gdLst>
                <a:gd name="T0" fmla="*/ 27 w 30"/>
                <a:gd name="T1" fmla="*/ 0 h 8"/>
                <a:gd name="T2" fmla="*/ 4 w 30"/>
                <a:gd name="T3" fmla="*/ 0 h 8"/>
                <a:gd name="T4" fmla="*/ 0 w 30"/>
                <a:gd name="T5" fmla="*/ 4 h 8"/>
                <a:gd name="T6" fmla="*/ 4 w 30"/>
                <a:gd name="T7" fmla="*/ 8 h 8"/>
                <a:gd name="T8" fmla="*/ 27 w 30"/>
                <a:gd name="T9" fmla="*/ 8 h 8"/>
                <a:gd name="T10" fmla="*/ 30 w 30"/>
                <a:gd name="T11" fmla="*/ 4 h 8"/>
                <a:gd name="T12" fmla="*/ 27 w 30"/>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30" h="8">
                  <a:moveTo>
                    <a:pt x="27" y="0"/>
                  </a:moveTo>
                  <a:cubicBezTo>
                    <a:pt x="4" y="0"/>
                    <a:pt x="4" y="0"/>
                    <a:pt x="4" y="0"/>
                  </a:cubicBezTo>
                  <a:cubicBezTo>
                    <a:pt x="2" y="0"/>
                    <a:pt x="0" y="2"/>
                    <a:pt x="0" y="4"/>
                  </a:cubicBezTo>
                  <a:cubicBezTo>
                    <a:pt x="0" y="6"/>
                    <a:pt x="2" y="8"/>
                    <a:pt x="4" y="8"/>
                  </a:cubicBezTo>
                  <a:cubicBezTo>
                    <a:pt x="27" y="8"/>
                    <a:pt x="27" y="8"/>
                    <a:pt x="27" y="8"/>
                  </a:cubicBezTo>
                  <a:cubicBezTo>
                    <a:pt x="29" y="8"/>
                    <a:pt x="30" y="6"/>
                    <a:pt x="30" y="4"/>
                  </a:cubicBezTo>
                  <a:cubicBezTo>
                    <a:pt x="30" y="2"/>
                    <a:pt x="29"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44" name="淘宝网Chenying0907出品 15"/>
            <p:cNvSpPr>
              <a:spLocks/>
            </p:cNvSpPr>
            <p:nvPr/>
          </p:nvSpPr>
          <p:spPr bwMode="auto">
            <a:xfrm>
              <a:off x="31" y="77"/>
              <a:ext cx="57" cy="13"/>
            </a:xfrm>
            <a:custGeom>
              <a:avLst/>
              <a:gdLst>
                <a:gd name="T0" fmla="*/ 27 w 30"/>
                <a:gd name="T1" fmla="*/ 0 h 7"/>
                <a:gd name="T2" fmla="*/ 4 w 30"/>
                <a:gd name="T3" fmla="*/ 0 h 7"/>
                <a:gd name="T4" fmla="*/ 0 w 30"/>
                <a:gd name="T5" fmla="*/ 4 h 7"/>
                <a:gd name="T6" fmla="*/ 4 w 30"/>
                <a:gd name="T7" fmla="*/ 7 h 7"/>
                <a:gd name="T8" fmla="*/ 27 w 30"/>
                <a:gd name="T9" fmla="*/ 7 h 7"/>
                <a:gd name="T10" fmla="*/ 30 w 30"/>
                <a:gd name="T11" fmla="*/ 4 h 7"/>
                <a:gd name="T12" fmla="*/ 27 w 30"/>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30" h="7">
                  <a:moveTo>
                    <a:pt x="27" y="0"/>
                  </a:moveTo>
                  <a:cubicBezTo>
                    <a:pt x="4" y="0"/>
                    <a:pt x="4" y="0"/>
                    <a:pt x="4" y="0"/>
                  </a:cubicBezTo>
                  <a:cubicBezTo>
                    <a:pt x="2" y="0"/>
                    <a:pt x="0" y="2"/>
                    <a:pt x="0" y="4"/>
                  </a:cubicBezTo>
                  <a:cubicBezTo>
                    <a:pt x="0" y="6"/>
                    <a:pt x="2" y="7"/>
                    <a:pt x="4" y="7"/>
                  </a:cubicBezTo>
                  <a:cubicBezTo>
                    <a:pt x="27" y="7"/>
                    <a:pt x="27" y="7"/>
                    <a:pt x="27" y="7"/>
                  </a:cubicBezTo>
                  <a:cubicBezTo>
                    <a:pt x="29" y="7"/>
                    <a:pt x="30" y="6"/>
                    <a:pt x="30" y="4"/>
                  </a:cubicBezTo>
                  <a:cubicBezTo>
                    <a:pt x="30" y="2"/>
                    <a:pt x="29"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45" name="淘宝网Chenying0907出品 16"/>
            <p:cNvSpPr>
              <a:spLocks/>
            </p:cNvSpPr>
            <p:nvPr/>
          </p:nvSpPr>
          <p:spPr bwMode="auto">
            <a:xfrm>
              <a:off x="31" y="105"/>
              <a:ext cx="44" cy="14"/>
            </a:xfrm>
            <a:custGeom>
              <a:avLst/>
              <a:gdLst>
                <a:gd name="T0" fmla="*/ 19 w 23"/>
                <a:gd name="T1" fmla="*/ 0 h 7"/>
                <a:gd name="T2" fmla="*/ 4 w 23"/>
                <a:gd name="T3" fmla="*/ 0 h 7"/>
                <a:gd name="T4" fmla="*/ 0 w 23"/>
                <a:gd name="T5" fmla="*/ 3 h 7"/>
                <a:gd name="T6" fmla="*/ 4 w 23"/>
                <a:gd name="T7" fmla="*/ 7 h 7"/>
                <a:gd name="T8" fmla="*/ 19 w 23"/>
                <a:gd name="T9" fmla="*/ 7 h 7"/>
                <a:gd name="T10" fmla="*/ 23 w 23"/>
                <a:gd name="T11" fmla="*/ 3 h 7"/>
                <a:gd name="T12" fmla="*/ 19 w 23"/>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3" h="7">
                  <a:moveTo>
                    <a:pt x="19" y="0"/>
                  </a:moveTo>
                  <a:cubicBezTo>
                    <a:pt x="4" y="0"/>
                    <a:pt x="4" y="0"/>
                    <a:pt x="4" y="0"/>
                  </a:cubicBezTo>
                  <a:cubicBezTo>
                    <a:pt x="2" y="0"/>
                    <a:pt x="0" y="1"/>
                    <a:pt x="0" y="3"/>
                  </a:cubicBezTo>
                  <a:cubicBezTo>
                    <a:pt x="0" y="5"/>
                    <a:pt x="2" y="7"/>
                    <a:pt x="4" y="7"/>
                  </a:cubicBezTo>
                  <a:cubicBezTo>
                    <a:pt x="19" y="7"/>
                    <a:pt x="19" y="7"/>
                    <a:pt x="19" y="7"/>
                  </a:cubicBezTo>
                  <a:cubicBezTo>
                    <a:pt x="22" y="7"/>
                    <a:pt x="23" y="5"/>
                    <a:pt x="23" y="3"/>
                  </a:cubicBezTo>
                  <a:cubicBezTo>
                    <a:pt x="23" y="1"/>
                    <a:pt x="22"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49" name="淘宝网Chenying0907出品 17"/>
            <p:cNvSpPr>
              <a:spLocks noEditPoints="1"/>
            </p:cNvSpPr>
            <p:nvPr/>
          </p:nvSpPr>
          <p:spPr bwMode="auto">
            <a:xfrm>
              <a:off x="0" y="0"/>
              <a:ext cx="121" cy="168"/>
            </a:xfrm>
            <a:custGeom>
              <a:avLst/>
              <a:gdLst>
                <a:gd name="T0" fmla="*/ 55 w 63"/>
                <a:gd name="T1" fmla="*/ 0 h 88"/>
                <a:gd name="T2" fmla="*/ 9 w 63"/>
                <a:gd name="T3" fmla="*/ 0 h 88"/>
                <a:gd name="T4" fmla="*/ 0 w 63"/>
                <a:gd name="T5" fmla="*/ 8 h 88"/>
                <a:gd name="T6" fmla="*/ 0 w 63"/>
                <a:gd name="T7" fmla="*/ 79 h 88"/>
                <a:gd name="T8" fmla="*/ 9 w 63"/>
                <a:gd name="T9" fmla="*/ 88 h 88"/>
                <a:gd name="T10" fmla="*/ 55 w 63"/>
                <a:gd name="T11" fmla="*/ 88 h 88"/>
                <a:gd name="T12" fmla="*/ 63 w 63"/>
                <a:gd name="T13" fmla="*/ 79 h 88"/>
                <a:gd name="T14" fmla="*/ 63 w 63"/>
                <a:gd name="T15" fmla="*/ 8 h 88"/>
                <a:gd name="T16" fmla="*/ 55 w 63"/>
                <a:gd name="T17" fmla="*/ 0 h 88"/>
                <a:gd name="T18" fmla="*/ 55 w 63"/>
                <a:gd name="T19" fmla="*/ 79 h 88"/>
                <a:gd name="T20" fmla="*/ 55 w 63"/>
                <a:gd name="T21" fmla="*/ 80 h 88"/>
                <a:gd name="T22" fmla="*/ 9 w 63"/>
                <a:gd name="T23" fmla="*/ 80 h 88"/>
                <a:gd name="T24" fmla="*/ 8 w 63"/>
                <a:gd name="T25" fmla="*/ 79 h 88"/>
                <a:gd name="T26" fmla="*/ 8 w 63"/>
                <a:gd name="T27" fmla="*/ 8 h 88"/>
                <a:gd name="T28" fmla="*/ 9 w 63"/>
                <a:gd name="T29" fmla="*/ 7 h 88"/>
                <a:gd name="T30" fmla="*/ 55 w 63"/>
                <a:gd name="T31" fmla="*/ 7 h 88"/>
                <a:gd name="T32" fmla="*/ 55 w 63"/>
                <a:gd name="T33" fmla="*/ 8 h 88"/>
                <a:gd name="T34" fmla="*/ 55 w 63"/>
                <a:gd name="T35" fmla="*/ 7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88">
                  <a:moveTo>
                    <a:pt x="55" y="0"/>
                  </a:moveTo>
                  <a:cubicBezTo>
                    <a:pt x="9" y="0"/>
                    <a:pt x="9" y="0"/>
                    <a:pt x="9" y="0"/>
                  </a:cubicBezTo>
                  <a:cubicBezTo>
                    <a:pt x="4" y="0"/>
                    <a:pt x="0" y="3"/>
                    <a:pt x="0" y="8"/>
                  </a:cubicBezTo>
                  <a:cubicBezTo>
                    <a:pt x="0" y="79"/>
                    <a:pt x="0" y="79"/>
                    <a:pt x="0" y="79"/>
                  </a:cubicBezTo>
                  <a:cubicBezTo>
                    <a:pt x="0" y="84"/>
                    <a:pt x="4" y="88"/>
                    <a:pt x="9" y="88"/>
                  </a:cubicBezTo>
                  <a:cubicBezTo>
                    <a:pt x="55" y="88"/>
                    <a:pt x="55" y="88"/>
                    <a:pt x="55" y="88"/>
                  </a:cubicBezTo>
                  <a:cubicBezTo>
                    <a:pt x="59" y="88"/>
                    <a:pt x="63" y="84"/>
                    <a:pt x="63" y="79"/>
                  </a:cubicBezTo>
                  <a:cubicBezTo>
                    <a:pt x="63" y="8"/>
                    <a:pt x="63" y="8"/>
                    <a:pt x="63" y="8"/>
                  </a:cubicBezTo>
                  <a:cubicBezTo>
                    <a:pt x="63" y="3"/>
                    <a:pt x="59" y="0"/>
                    <a:pt x="55" y="0"/>
                  </a:cubicBezTo>
                  <a:close/>
                  <a:moveTo>
                    <a:pt x="55" y="79"/>
                  </a:moveTo>
                  <a:cubicBezTo>
                    <a:pt x="55" y="80"/>
                    <a:pt x="55" y="80"/>
                    <a:pt x="55" y="80"/>
                  </a:cubicBezTo>
                  <a:cubicBezTo>
                    <a:pt x="9" y="80"/>
                    <a:pt x="9" y="80"/>
                    <a:pt x="9" y="80"/>
                  </a:cubicBezTo>
                  <a:cubicBezTo>
                    <a:pt x="8" y="80"/>
                    <a:pt x="8" y="80"/>
                    <a:pt x="8" y="79"/>
                  </a:cubicBezTo>
                  <a:cubicBezTo>
                    <a:pt x="8" y="8"/>
                    <a:pt x="8" y="8"/>
                    <a:pt x="8" y="8"/>
                  </a:cubicBezTo>
                  <a:cubicBezTo>
                    <a:pt x="8" y="8"/>
                    <a:pt x="8" y="7"/>
                    <a:pt x="9" y="7"/>
                  </a:cubicBezTo>
                  <a:cubicBezTo>
                    <a:pt x="55" y="7"/>
                    <a:pt x="55" y="7"/>
                    <a:pt x="55" y="7"/>
                  </a:cubicBezTo>
                  <a:cubicBezTo>
                    <a:pt x="55" y="7"/>
                    <a:pt x="55" y="8"/>
                    <a:pt x="55" y="8"/>
                  </a:cubicBezTo>
                  <a:lnTo>
                    <a:pt x="55"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grpSp>
        <p:nvGrpSpPr>
          <p:cNvPr id="52" name="Group 18"/>
          <p:cNvGrpSpPr>
            <a:grpSpLocks/>
          </p:cNvGrpSpPr>
          <p:nvPr/>
        </p:nvGrpSpPr>
        <p:grpSpPr bwMode="auto">
          <a:xfrm>
            <a:off x="2747963" y="2723852"/>
            <a:ext cx="266700" cy="266700"/>
            <a:chOff x="0" y="0"/>
            <a:chExt cx="168" cy="168"/>
          </a:xfrm>
          <a:solidFill>
            <a:schemeClr val="bg1"/>
          </a:solidFill>
        </p:grpSpPr>
        <p:sp>
          <p:nvSpPr>
            <p:cNvPr id="53" name="淘宝网Chenying0907出品 19"/>
            <p:cNvSpPr>
              <a:spLocks noEditPoints="1"/>
            </p:cNvSpPr>
            <p:nvPr/>
          </p:nvSpPr>
          <p:spPr bwMode="auto">
            <a:xfrm>
              <a:off x="0" y="0"/>
              <a:ext cx="168" cy="168"/>
            </a:xfrm>
            <a:custGeom>
              <a:avLst/>
              <a:gdLst>
                <a:gd name="T0" fmla="*/ 44 w 88"/>
                <a:gd name="T1" fmla="*/ 0 h 88"/>
                <a:gd name="T2" fmla="*/ 0 w 88"/>
                <a:gd name="T3" fmla="*/ 44 h 88"/>
                <a:gd name="T4" fmla="*/ 44 w 88"/>
                <a:gd name="T5" fmla="*/ 88 h 88"/>
                <a:gd name="T6" fmla="*/ 88 w 88"/>
                <a:gd name="T7" fmla="*/ 44 h 88"/>
                <a:gd name="T8" fmla="*/ 44 w 88"/>
                <a:gd name="T9" fmla="*/ 0 h 88"/>
                <a:gd name="T10" fmla="*/ 44 w 88"/>
                <a:gd name="T11" fmla="*/ 80 h 88"/>
                <a:gd name="T12" fmla="*/ 8 w 88"/>
                <a:gd name="T13" fmla="*/ 44 h 88"/>
                <a:gd name="T14" fmla="*/ 44 w 88"/>
                <a:gd name="T15" fmla="*/ 7 h 88"/>
                <a:gd name="T16" fmla="*/ 80 w 88"/>
                <a:gd name="T17" fmla="*/ 44 h 88"/>
                <a:gd name="T18" fmla="*/ 44 w 88"/>
                <a:gd name="T1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88">
                  <a:moveTo>
                    <a:pt x="44" y="0"/>
                  </a:moveTo>
                  <a:cubicBezTo>
                    <a:pt x="20" y="0"/>
                    <a:pt x="0" y="20"/>
                    <a:pt x="0" y="44"/>
                  </a:cubicBezTo>
                  <a:cubicBezTo>
                    <a:pt x="0" y="68"/>
                    <a:pt x="20" y="88"/>
                    <a:pt x="44" y="88"/>
                  </a:cubicBezTo>
                  <a:cubicBezTo>
                    <a:pt x="68" y="88"/>
                    <a:pt x="88" y="68"/>
                    <a:pt x="88" y="44"/>
                  </a:cubicBezTo>
                  <a:cubicBezTo>
                    <a:pt x="88" y="20"/>
                    <a:pt x="68" y="0"/>
                    <a:pt x="44" y="0"/>
                  </a:cubicBezTo>
                  <a:close/>
                  <a:moveTo>
                    <a:pt x="44" y="80"/>
                  </a:moveTo>
                  <a:cubicBezTo>
                    <a:pt x="24" y="80"/>
                    <a:pt x="8" y="64"/>
                    <a:pt x="8" y="44"/>
                  </a:cubicBezTo>
                  <a:cubicBezTo>
                    <a:pt x="8" y="24"/>
                    <a:pt x="24" y="7"/>
                    <a:pt x="44" y="7"/>
                  </a:cubicBezTo>
                  <a:cubicBezTo>
                    <a:pt x="64" y="7"/>
                    <a:pt x="80" y="24"/>
                    <a:pt x="80" y="44"/>
                  </a:cubicBezTo>
                  <a:cubicBezTo>
                    <a:pt x="80" y="64"/>
                    <a:pt x="64" y="80"/>
                    <a:pt x="44"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54" name="淘宝网Chenying0907出品 20"/>
            <p:cNvSpPr>
              <a:spLocks/>
            </p:cNvSpPr>
            <p:nvPr/>
          </p:nvSpPr>
          <p:spPr bwMode="auto">
            <a:xfrm>
              <a:off x="52" y="56"/>
              <a:ext cx="78" cy="63"/>
            </a:xfrm>
            <a:custGeom>
              <a:avLst/>
              <a:gdLst>
                <a:gd name="T0" fmla="*/ 39 w 41"/>
                <a:gd name="T1" fmla="*/ 1 h 33"/>
                <a:gd name="T2" fmla="*/ 34 w 41"/>
                <a:gd name="T3" fmla="*/ 2 h 33"/>
                <a:gd name="T4" fmla="*/ 17 w 41"/>
                <a:gd name="T5" fmla="*/ 23 h 33"/>
                <a:gd name="T6" fmla="*/ 6 w 41"/>
                <a:gd name="T7" fmla="*/ 12 h 33"/>
                <a:gd name="T8" fmla="*/ 1 w 41"/>
                <a:gd name="T9" fmla="*/ 12 h 33"/>
                <a:gd name="T10" fmla="*/ 1 w 41"/>
                <a:gd name="T11" fmla="*/ 17 h 33"/>
                <a:gd name="T12" fmla="*/ 14 w 41"/>
                <a:gd name="T13" fmla="*/ 32 h 33"/>
                <a:gd name="T14" fmla="*/ 17 w 41"/>
                <a:gd name="T15" fmla="*/ 33 h 33"/>
                <a:gd name="T16" fmla="*/ 17 w 41"/>
                <a:gd name="T17" fmla="*/ 33 h 33"/>
                <a:gd name="T18" fmla="*/ 20 w 41"/>
                <a:gd name="T19" fmla="*/ 31 h 33"/>
                <a:gd name="T20" fmla="*/ 40 w 41"/>
                <a:gd name="T21" fmla="*/ 6 h 33"/>
                <a:gd name="T22" fmla="*/ 39 w 41"/>
                <a:gd name="T23" fmla="*/ 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33">
                  <a:moveTo>
                    <a:pt x="39" y="1"/>
                  </a:moveTo>
                  <a:cubicBezTo>
                    <a:pt x="38" y="0"/>
                    <a:pt x="35" y="0"/>
                    <a:pt x="34" y="2"/>
                  </a:cubicBezTo>
                  <a:cubicBezTo>
                    <a:pt x="17" y="23"/>
                    <a:pt x="17" y="23"/>
                    <a:pt x="17" y="23"/>
                  </a:cubicBezTo>
                  <a:cubicBezTo>
                    <a:pt x="6" y="12"/>
                    <a:pt x="6" y="12"/>
                    <a:pt x="6" y="12"/>
                  </a:cubicBezTo>
                  <a:cubicBezTo>
                    <a:pt x="5" y="11"/>
                    <a:pt x="3" y="11"/>
                    <a:pt x="1" y="12"/>
                  </a:cubicBezTo>
                  <a:cubicBezTo>
                    <a:pt x="0" y="14"/>
                    <a:pt x="0" y="16"/>
                    <a:pt x="1" y="17"/>
                  </a:cubicBezTo>
                  <a:cubicBezTo>
                    <a:pt x="14" y="32"/>
                    <a:pt x="14" y="32"/>
                    <a:pt x="14" y="32"/>
                  </a:cubicBezTo>
                  <a:cubicBezTo>
                    <a:pt x="15" y="32"/>
                    <a:pt x="16" y="33"/>
                    <a:pt x="17" y="33"/>
                  </a:cubicBezTo>
                  <a:cubicBezTo>
                    <a:pt x="17" y="33"/>
                    <a:pt x="17" y="33"/>
                    <a:pt x="17" y="33"/>
                  </a:cubicBezTo>
                  <a:cubicBezTo>
                    <a:pt x="18" y="33"/>
                    <a:pt x="19" y="32"/>
                    <a:pt x="20" y="31"/>
                  </a:cubicBezTo>
                  <a:cubicBezTo>
                    <a:pt x="40" y="6"/>
                    <a:pt x="40" y="6"/>
                    <a:pt x="40" y="6"/>
                  </a:cubicBezTo>
                  <a:cubicBezTo>
                    <a:pt x="41" y="5"/>
                    <a:pt x="41" y="2"/>
                    <a:pt x="3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sp>
        <p:nvSpPr>
          <p:cNvPr id="55" name="淘宝网Chenying0907出品 33"/>
          <p:cNvSpPr>
            <a:spLocks noEditPoints="1"/>
          </p:cNvSpPr>
          <p:nvPr/>
        </p:nvSpPr>
        <p:spPr bwMode="auto">
          <a:xfrm>
            <a:off x="3709450" y="2334664"/>
            <a:ext cx="383664" cy="265614"/>
          </a:xfrm>
          <a:custGeom>
            <a:avLst/>
            <a:gdLst>
              <a:gd name="T0" fmla="*/ 84 w 88"/>
              <a:gd name="T1" fmla="*/ 7 h 61"/>
              <a:gd name="T2" fmla="*/ 76 w 88"/>
              <a:gd name="T3" fmla="*/ 4 h 61"/>
              <a:gd name="T4" fmla="*/ 68 w 88"/>
              <a:gd name="T5" fmla="*/ 7 h 61"/>
              <a:gd name="T6" fmla="*/ 64 w 88"/>
              <a:gd name="T7" fmla="*/ 15 h 61"/>
              <a:gd name="T8" fmla="*/ 65 w 88"/>
              <a:gd name="T9" fmla="*/ 20 h 61"/>
              <a:gd name="T10" fmla="*/ 51 w 88"/>
              <a:gd name="T11" fmla="*/ 33 h 61"/>
              <a:gd name="T12" fmla="*/ 43 w 88"/>
              <a:gd name="T13" fmla="*/ 31 h 61"/>
              <a:gd name="T14" fmla="*/ 36 w 88"/>
              <a:gd name="T15" fmla="*/ 33 h 61"/>
              <a:gd name="T16" fmla="*/ 25 w 88"/>
              <a:gd name="T17" fmla="*/ 21 h 61"/>
              <a:gd name="T18" fmla="*/ 23 w 88"/>
              <a:gd name="T19" fmla="*/ 4 h 61"/>
              <a:gd name="T20" fmla="*/ 14 w 88"/>
              <a:gd name="T21" fmla="*/ 0 h 61"/>
              <a:gd name="T22" fmla="*/ 4 w 88"/>
              <a:gd name="T23" fmla="*/ 4 h 61"/>
              <a:gd name="T24" fmla="*/ 0 w 88"/>
              <a:gd name="T25" fmla="*/ 14 h 61"/>
              <a:gd name="T26" fmla="*/ 4 w 88"/>
              <a:gd name="T27" fmla="*/ 23 h 61"/>
              <a:gd name="T28" fmla="*/ 14 w 88"/>
              <a:gd name="T29" fmla="*/ 27 h 61"/>
              <a:gd name="T30" fmla="*/ 20 w 88"/>
              <a:gd name="T31" fmla="*/ 26 h 61"/>
              <a:gd name="T32" fmla="*/ 30 w 88"/>
              <a:gd name="T33" fmla="*/ 38 h 61"/>
              <a:gd name="T34" fmla="*/ 33 w 88"/>
              <a:gd name="T35" fmla="*/ 56 h 61"/>
              <a:gd name="T36" fmla="*/ 43 w 88"/>
              <a:gd name="T37" fmla="*/ 61 h 61"/>
              <a:gd name="T38" fmla="*/ 54 w 88"/>
              <a:gd name="T39" fmla="*/ 56 h 61"/>
              <a:gd name="T40" fmla="*/ 56 w 88"/>
              <a:gd name="T41" fmla="*/ 38 h 61"/>
              <a:gd name="T42" fmla="*/ 71 w 88"/>
              <a:gd name="T43" fmla="*/ 26 h 61"/>
              <a:gd name="T44" fmla="*/ 76 w 88"/>
              <a:gd name="T45" fmla="*/ 27 h 61"/>
              <a:gd name="T46" fmla="*/ 84 w 88"/>
              <a:gd name="T47" fmla="*/ 24 h 61"/>
              <a:gd name="T48" fmla="*/ 88 w 88"/>
              <a:gd name="T49" fmla="*/ 15 h 61"/>
              <a:gd name="T50" fmla="*/ 84 w 88"/>
              <a:gd name="T51" fmla="*/ 7 h 61"/>
              <a:gd name="T52" fmla="*/ 9 w 88"/>
              <a:gd name="T53" fmla="*/ 18 h 61"/>
              <a:gd name="T54" fmla="*/ 7 w 88"/>
              <a:gd name="T55" fmla="*/ 14 h 61"/>
              <a:gd name="T56" fmla="*/ 9 w 88"/>
              <a:gd name="T57" fmla="*/ 9 h 61"/>
              <a:gd name="T58" fmla="*/ 14 w 88"/>
              <a:gd name="T59" fmla="*/ 8 h 61"/>
              <a:gd name="T60" fmla="*/ 18 w 88"/>
              <a:gd name="T61" fmla="*/ 9 h 61"/>
              <a:gd name="T62" fmla="*/ 18 w 88"/>
              <a:gd name="T63" fmla="*/ 18 h 61"/>
              <a:gd name="T64" fmla="*/ 9 w 88"/>
              <a:gd name="T65" fmla="*/ 18 h 61"/>
              <a:gd name="T66" fmla="*/ 79 w 88"/>
              <a:gd name="T67" fmla="*/ 18 h 61"/>
              <a:gd name="T68" fmla="*/ 73 w 88"/>
              <a:gd name="T69" fmla="*/ 18 h 61"/>
              <a:gd name="T70" fmla="*/ 72 w 88"/>
              <a:gd name="T71" fmla="*/ 15 h 61"/>
              <a:gd name="T72" fmla="*/ 73 w 88"/>
              <a:gd name="T73" fmla="*/ 12 h 61"/>
              <a:gd name="T74" fmla="*/ 76 w 88"/>
              <a:gd name="T75" fmla="*/ 11 h 61"/>
              <a:gd name="T76" fmla="*/ 79 w 88"/>
              <a:gd name="T77" fmla="*/ 12 h 61"/>
              <a:gd name="T78" fmla="*/ 80 w 88"/>
              <a:gd name="T79" fmla="*/ 15 h 61"/>
              <a:gd name="T80" fmla="*/ 79 w 88"/>
              <a:gd name="T81" fmla="*/ 1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8" h="61">
                <a:moveTo>
                  <a:pt x="84" y="7"/>
                </a:moveTo>
                <a:cubicBezTo>
                  <a:pt x="82" y="5"/>
                  <a:pt x="79" y="4"/>
                  <a:pt x="76" y="4"/>
                </a:cubicBezTo>
                <a:cubicBezTo>
                  <a:pt x="73" y="4"/>
                  <a:pt x="70" y="5"/>
                  <a:pt x="68" y="7"/>
                </a:cubicBezTo>
                <a:cubicBezTo>
                  <a:pt x="65" y="9"/>
                  <a:pt x="64" y="12"/>
                  <a:pt x="64" y="15"/>
                </a:cubicBezTo>
                <a:cubicBezTo>
                  <a:pt x="64" y="17"/>
                  <a:pt x="65" y="19"/>
                  <a:pt x="65" y="20"/>
                </a:cubicBezTo>
                <a:cubicBezTo>
                  <a:pt x="51" y="33"/>
                  <a:pt x="51" y="33"/>
                  <a:pt x="51" y="33"/>
                </a:cubicBezTo>
                <a:cubicBezTo>
                  <a:pt x="48" y="32"/>
                  <a:pt x="46" y="31"/>
                  <a:pt x="43" y="31"/>
                </a:cubicBezTo>
                <a:cubicBezTo>
                  <a:pt x="40" y="31"/>
                  <a:pt x="38" y="32"/>
                  <a:pt x="36" y="33"/>
                </a:cubicBezTo>
                <a:cubicBezTo>
                  <a:pt x="25" y="21"/>
                  <a:pt x="25" y="21"/>
                  <a:pt x="25" y="21"/>
                </a:cubicBezTo>
                <a:cubicBezTo>
                  <a:pt x="28" y="15"/>
                  <a:pt x="28" y="8"/>
                  <a:pt x="23" y="4"/>
                </a:cubicBezTo>
                <a:cubicBezTo>
                  <a:pt x="21" y="1"/>
                  <a:pt x="17" y="0"/>
                  <a:pt x="14" y="0"/>
                </a:cubicBezTo>
                <a:cubicBezTo>
                  <a:pt x="10" y="0"/>
                  <a:pt x="6" y="1"/>
                  <a:pt x="4" y="4"/>
                </a:cubicBezTo>
                <a:cubicBezTo>
                  <a:pt x="1" y="7"/>
                  <a:pt x="0" y="10"/>
                  <a:pt x="0" y="14"/>
                </a:cubicBezTo>
                <a:cubicBezTo>
                  <a:pt x="0" y="17"/>
                  <a:pt x="1" y="21"/>
                  <a:pt x="4" y="23"/>
                </a:cubicBezTo>
                <a:cubicBezTo>
                  <a:pt x="6" y="26"/>
                  <a:pt x="10" y="27"/>
                  <a:pt x="14" y="27"/>
                </a:cubicBezTo>
                <a:cubicBezTo>
                  <a:pt x="16" y="27"/>
                  <a:pt x="18" y="27"/>
                  <a:pt x="20" y="26"/>
                </a:cubicBezTo>
                <a:cubicBezTo>
                  <a:pt x="30" y="38"/>
                  <a:pt x="30" y="38"/>
                  <a:pt x="30" y="38"/>
                </a:cubicBezTo>
                <a:cubicBezTo>
                  <a:pt x="27" y="44"/>
                  <a:pt x="28" y="51"/>
                  <a:pt x="33" y="56"/>
                </a:cubicBezTo>
                <a:cubicBezTo>
                  <a:pt x="35" y="59"/>
                  <a:pt x="39" y="61"/>
                  <a:pt x="43" y="61"/>
                </a:cubicBezTo>
                <a:cubicBezTo>
                  <a:pt x="47" y="61"/>
                  <a:pt x="51" y="59"/>
                  <a:pt x="54" y="56"/>
                </a:cubicBezTo>
                <a:cubicBezTo>
                  <a:pt x="58" y="51"/>
                  <a:pt x="59" y="44"/>
                  <a:pt x="56" y="38"/>
                </a:cubicBezTo>
                <a:cubicBezTo>
                  <a:pt x="71" y="26"/>
                  <a:pt x="71" y="26"/>
                  <a:pt x="71" y="26"/>
                </a:cubicBezTo>
                <a:cubicBezTo>
                  <a:pt x="72" y="27"/>
                  <a:pt x="74" y="27"/>
                  <a:pt x="76" y="27"/>
                </a:cubicBezTo>
                <a:cubicBezTo>
                  <a:pt x="79" y="27"/>
                  <a:pt x="82" y="26"/>
                  <a:pt x="84" y="24"/>
                </a:cubicBezTo>
                <a:cubicBezTo>
                  <a:pt x="87" y="21"/>
                  <a:pt x="88" y="18"/>
                  <a:pt x="88" y="15"/>
                </a:cubicBezTo>
                <a:cubicBezTo>
                  <a:pt x="88" y="12"/>
                  <a:pt x="87" y="9"/>
                  <a:pt x="84" y="7"/>
                </a:cubicBezTo>
                <a:close/>
                <a:moveTo>
                  <a:pt x="9" y="18"/>
                </a:moveTo>
                <a:cubicBezTo>
                  <a:pt x="8" y="17"/>
                  <a:pt x="7" y="15"/>
                  <a:pt x="7" y="14"/>
                </a:cubicBezTo>
                <a:cubicBezTo>
                  <a:pt x="7" y="12"/>
                  <a:pt x="8" y="11"/>
                  <a:pt x="9" y="9"/>
                </a:cubicBezTo>
                <a:cubicBezTo>
                  <a:pt x="10" y="8"/>
                  <a:pt x="12" y="8"/>
                  <a:pt x="14" y="8"/>
                </a:cubicBezTo>
                <a:cubicBezTo>
                  <a:pt x="15" y="8"/>
                  <a:pt x="17" y="8"/>
                  <a:pt x="18" y="9"/>
                </a:cubicBezTo>
                <a:cubicBezTo>
                  <a:pt x="20" y="12"/>
                  <a:pt x="20" y="16"/>
                  <a:pt x="18" y="18"/>
                </a:cubicBezTo>
                <a:cubicBezTo>
                  <a:pt x="16" y="20"/>
                  <a:pt x="12" y="20"/>
                  <a:pt x="9" y="18"/>
                </a:cubicBezTo>
                <a:close/>
                <a:moveTo>
                  <a:pt x="79" y="18"/>
                </a:moveTo>
                <a:cubicBezTo>
                  <a:pt x="77" y="20"/>
                  <a:pt x="75" y="20"/>
                  <a:pt x="73" y="18"/>
                </a:cubicBezTo>
                <a:cubicBezTo>
                  <a:pt x="72" y="18"/>
                  <a:pt x="72" y="16"/>
                  <a:pt x="72" y="15"/>
                </a:cubicBezTo>
                <a:cubicBezTo>
                  <a:pt x="72" y="14"/>
                  <a:pt x="72" y="13"/>
                  <a:pt x="73" y="12"/>
                </a:cubicBezTo>
                <a:cubicBezTo>
                  <a:pt x="74" y="12"/>
                  <a:pt x="75" y="11"/>
                  <a:pt x="76" y="11"/>
                </a:cubicBezTo>
                <a:cubicBezTo>
                  <a:pt x="77" y="11"/>
                  <a:pt x="78" y="12"/>
                  <a:pt x="79" y="12"/>
                </a:cubicBezTo>
                <a:cubicBezTo>
                  <a:pt x="80" y="13"/>
                  <a:pt x="80" y="14"/>
                  <a:pt x="80" y="15"/>
                </a:cubicBezTo>
                <a:cubicBezTo>
                  <a:pt x="80" y="16"/>
                  <a:pt x="80" y="18"/>
                  <a:pt x="79" y="18"/>
                </a:cubicBezTo>
                <a:close/>
              </a:path>
            </a:pathLst>
          </a:custGeom>
          <a:solidFill>
            <a:schemeClr val="bg1"/>
          </a:solidFill>
          <a:ln>
            <a:noFill/>
          </a:ln>
          <a:extLst/>
        </p:spPr>
        <p:txBody>
          <a:bodyPr/>
          <a:lstStyle/>
          <a:p>
            <a:endParaRPr lang="zh-CN" altLang="en-US">
              <a:solidFill>
                <a:schemeClr val="bg1"/>
              </a:solidFill>
            </a:endParaRPr>
          </a:p>
        </p:txBody>
      </p:sp>
      <p:grpSp>
        <p:nvGrpSpPr>
          <p:cNvPr id="56" name="Group 30"/>
          <p:cNvGrpSpPr>
            <a:grpSpLocks/>
          </p:cNvGrpSpPr>
          <p:nvPr/>
        </p:nvGrpSpPr>
        <p:grpSpPr bwMode="auto">
          <a:xfrm>
            <a:off x="4814888" y="2117427"/>
            <a:ext cx="263525" cy="266700"/>
            <a:chOff x="0" y="0"/>
            <a:chExt cx="166" cy="168"/>
          </a:xfrm>
          <a:solidFill>
            <a:schemeClr val="bg1"/>
          </a:solidFill>
        </p:grpSpPr>
        <p:sp>
          <p:nvSpPr>
            <p:cNvPr id="57" name="淘宝网Chenying0907出品 31"/>
            <p:cNvSpPr>
              <a:spLocks/>
            </p:cNvSpPr>
            <p:nvPr/>
          </p:nvSpPr>
          <p:spPr bwMode="auto">
            <a:xfrm>
              <a:off x="0" y="0"/>
              <a:ext cx="166" cy="120"/>
            </a:xfrm>
            <a:custGeom>
              <a:avLst/>
              <a:gdLst>
                <a:gd name="T0" fmla="*/ 67 w 87"/>
                <a:gd name="T1" fmla="*/ 23 h 63"/>
                <a:gd name="T2" fmla="*/ 63 w 87"/>
                <a:gd name="T3" fmla="*/ 24 h 63"/>
                <a:gd name="T4" fmla="*/ 63 w 87"/>
                <a:gd name="T5" fmla="*/ 22 h 63"/>
                <a:gd name="T6" fmla="*/ 41 w 87"/>
                <a:gd name="T7" fmla="*/ 0 h 63"/>
                <a:gd name="T8" fmla="*/ 20 w 87"/>
                <a:gd name="T9" fmla="*/ 18 h 63"/>
                <a:gd name="T10" fmla="*/ 14 w 87"/>
                <a:gd name="T11" fmla="*/ 19 h 63"/>
                <a:gd name="T12" fmla="*/ 14 w 87"/>
                <a:gd name="T13" fmla="*/ 19 h 63"/>
                <a:gd name="T14" fmla="*/ 5 w 87"/>
                <a:gd name="T15" fmla="*/ 32 h 63"/>
                <a:gd name="T16" fmla="*/ 6 w 87"/>
                <a:gd name="T17" fmla="*/ 38 h 63"/>
                <a:gd name="T18" fmla="*/ 0 w 87"/>
                <a:gd name="T19" fmla="*/ 50 h 63"/>
                <a:gd name="T20" fmla="*/ 14 w 87"/>
                <a:gd name="T21" fmla="*/ 63 h 63"/>
                <a:gd name="T22" fmla="*/ 28 w 87"/>
                <a:gd name="T23" fmla="*/ 63 h 63"/>
                <a:gd name="T24" fmla="*/ 32 w 87"/>
                <a:gd name="T25" fmla="*/ 60 h 63"/>
                <a:gd name="T26" fmla="*/ 28 w 87"/>
                <a:gd name="T27" fmla="*/ 56 h 63"/>
                <a:gd name="T28" fmla="*/ 14 w 87"/>
                <a:gd name="T29" fmla="*/ 56 h 63"/>
                <a:gd name="T30" fmla="*/ 8 w 87"/>
                <a:gd name="T31" fmla="*/ 50 h 63"/>
                <a:gd name="T32" fmla="*/ 13 w 87"/>
                <a:gd name="T33" fmla="*/ 43 h 63"/>
                <a:gd name="T34" fmla="*/ 16 w 87"/>
                <a:gd name="T35" fmla="*/ 41 h 63"/>
                <a:gd name="T36" fmla="*/ 15 w 87"/>
                <a:gd name="T37" fmla="*/ 37 h 63"/>
                <a:gd name="T38" fmla="*/ 13 w 87"/>
                <a:gd name="T39" fmla="*/ 32 h 63"/>
                <a:gd name="T40" fmla="*/ 17 w 87"/>
                <a:gd name="T41" fmla="*/ 26 h 63"/>
                <a:gd name="T42" fmla="*/ 17 w 87"/>
                <a:gd name="T43" fmla="*/ 26 h 63"/>
                <a:gd name="T44" fmla="*/ 22 w 87"/>
                <a:gd name="T45" fmla="*/ 27 h 63"/>
                <a:gd name="T46" fmla="*/ 26 w 87"/>
                <a:gd name="T47" fmla="*/ 26 h 63"/>
                <a:gd name="T48" fmla="*/ 28 w 87"/>
                <a:gd name="T49" fmla="*/ 23 h 63"/>
                <a:gd name="T50" fmla="*/ 27 w 87"/>
                <a:gd name="T51" fmla="*/ 22 h 63"/>
                <a:gd name="T52" fmla="*/ 27 w 87"/>
                <a:gd name="T53" fmla="*/ 22 h 63"/>
                <a:gd name="T54" fmla="*/ 41 w 87"/>
                <a:gd name="T55" fmla="*/ 8 h 63"/>
                <a:gd name="T56" fmla="*/ 55 w 87"/>
                <a:gd name="T57" fmla="*/ 22 h 63"/>
                <a:gd name="T58" fmla="*/ 53 w 87"/>
                <a:gd name="T59" fmla="*/ 29 h 63"/>
                <a:gd name="T60" fmla="*/ 54 w 87"/>
                <a:gd name="T61" fmla="*/ 34 h 63"/>
                <a:gd name="T62" fmla="*/ 59 w 87"/>
                <a:gd name="T63" fmla="*/ 34 h 63"/>
                <a:gd name="T64" fmla="*/ 67 w 87"/>
                <a:gd name="T65" fmla="*/ 31 h 63"/>
                <a:gd name="T66" fmla="*/ 79 w 87"/>
                <a:gd name="T67" fmla="*/ 43 h 63"/>
                <a:gd name="T68" fmla="*/ 67 w 87"/>
                <a:gd name="T69" fmla="*/ 56 h 63"/>
                <a:gd name="T70" fmla="*/ 59 w 87"/>
                <a:gd name="T71" fmla="*/ 56 h 63"/>
                <a:gd name="T72" fmla="*/ 55 w 87"/>
                <a:gd name="T73" fmla="*/ 60 h 63"/>
                <a:gd name="T74" fmla="*/ 59 w 87"/>
                <a:gd name="T75" fmla="*/ 63 h 63"/>
                <a:gd name="T76" fmla="*/ 67 w 87"/>
                <a:gd name="T77" fmla="*/ 63 h 63"/>
                <a:gd name="T78" fmla="*/ 87 w 87"/>
                <a:gd name="T79" fmla="*/ 43 h 63"/>
                <a:gd name="T80" fmla="*/ 67 w 87"/>
                <a:gd name="T81" fmla="*/ 2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63">
                  <a:moveTo>
                    <a:pt x="67" y="23"/>
                  </a:moveTo>
                  <a:cubicBezTo>
                    <a:pt x="65" y="23"/>
                    <a:pt x="64" y="24"/>
                    <a:pt x="63" y="24"/>
                  </a:cubicBezTo>
                  <a:cubicBezTo>
                    <a:pt x="63" y="23"/>
                    <a:pt x="63" y="23"/>
                    <a:pt x="63" y="22"/>
                  </a:cubicBezTo>
                  <a:cubicBezTo>
                    <a:pt x="63" y="10"/>
                    <a:pt x="53" y="0"/>
                    <a:pt x="41" y="0"/>
                  </a:cubicBezTo>
                  <a:cubicBezTo>
                    <a:pt x="31" y="0"/>
                    <a:pt x="22" y="8"/>
                    <a:pt x="20" y="18"/>
                  </a:cubicBezTo>
                  <a:cubicBezTo>
                    <a:pt x="18" y="18"/>
                    <a:pt x="16" y="18"/>
                    <a:pt x="14" y="19"/>
                  </a:cubicBezTo>
                  <a:cubicBezTo>
                    <a:pt x="14" y="19"/>
                    <a:pt x="14" y="19"/>
                    <a:pt x="14" y="19"/>
                  </a:cubicBezTo>
                  <a:cubicBezTo>
                    <a:pt x="9" y="21"/>
                    <a:pt x="5" y="26"/>
                    <a:pt x="5" y="32"/>
                  </a:cubicBezTo>
                  <a:cubicBezTo>
                    <a:pt x="5" y="34"/>
                    <a:pt x="6" y="36"/>
                    <a:pt x="6" y="38"/>
                  </a:cubicBezTo>
                  <a:cubicBezTo>
                    <a:pt x="3" y="41"/>
                    <a:pt x="0" y="45"/>
                    <a:pt x="0" y="50"/>
                  </a:cubicBezTo>
                  <a:cubicBezTo>
                    <a:pt x="0" y="57"/>
                    <a:pt x="6" y="63"/>
                    <a:pt x="14" y="63"/>
                  </a:cubicBezTo>
                  <a:cubicBezTo>
                    <a:pt x="28" y="63"/>
                    <a:pt x="28" y="63"/>
                    <a:pt x="28" y="63"/>
                  </a:cubicBezTo>
                  <a:cubicBezTo>
                    <a:pt x="30" y="63"/>
                    <a:pt x="32" y="62"/>
                    <a:pt x="32" y="60"/>
                  </a:cubicBezTo>
                  <a:cubicBezTo>
                    <a:pt x="32" y="58"/>
                    <a:pt x="30" y="56"/>
                    <a:pt x="28" y="56"/>
                  </a:cubicBezTo>
                  <a:cubicBezTo>
                    <a:pt x="14" y="56"/>
                    <a:pt x="14" y="56"/>
                    <a:pt x="14" y="56"/>
                  </a:cubicBezTo>
                  <a:cubicBezTo>
                    <a:pt x="10" y="56"/>
                    <a:pt x="8" y="53"/>
                    <a:pt x="8" y="50"/>
                  </a:cubicBezTo>
                  <a:cubicBezTo>
                    <a:pt x="8" y="47"/>
                    <a:pt x="10" y="44"/>
                    <a:pt x="13" y="43"/>
                  </a:cubicBezTo>
                  <a:cubicBezTo>
                    <a:pt x="15" y="43"/>
                    <a:pt x="16" y="42"/>
                    <a:pt x="16" y="41"/>
                  </a:cubicBezTo>
                  <a:cubicBezTo>
                    <a:pt x="17" y="39"/>
                    <a:pt x="16" y="38"/>
                    <a:pt x="15" y="37"/>
                  </a:cubicBezTo>
                  <a:cubicBezTo>
                    <a:pt x="13" y="36"/>
                    <a:pt x="13" y="34"/>
                    <a:pt x="13" y="32"/>
                  </a:cubicBezTo>
                  <a:cubicBezTo>
                    <a:pt x="13" y="29"/>
                    <a:pt x="14" y="27"/>
                    <a:pt x="17" y="26"/>
                  </a:cubicBezTo>
                  <a:cubicBezTo>
                    <a:pt x="17" y="26"/>
                    <a:pt x="17" y="26"/>
                    <a:pt x="17" y="26"/>
                  </a:cubicBezTo>
                  <a:cubicBezTo>
                    <a:pt x="18" y="25"/>
                    <a:pt x="20" y="26"/>
                    <a:pt x="22" y="27"/>
                  </a:cubicBezTo>
                  <a:cubicBezTo>
                    <a:pt x="23" y="27"/>
                    <a:pt x="25" y="27"/>
                    <a:pt x="26" y="26"/>
                  </a:cubicBezTo>
                  <a:cubicBezTo>
                    <a:pt x="27" y="26"/>
                    <a:pt x="28" y="24"/>
                    <a:pt x="28" y="23"/>
                  </a:cubicBezTo>
                  <a:cubicBezTo>
                    <a:pt x="27" y="23"/>
                    <a:pt x="27" y="22"/>
                    <a:pt x="27" y="22"/>
                  </a:cubicBezTo>
                  <a:cubicBezTo>
                    <a:pt x="27" y="22"/>
                    <a:pt x="27" y="22"/>
                    <a:pt x="27" y="22"/>
                  </a:cubicBezTo>
                  <a:cubicBezTo>
                    <a:pt x="27" y="14"/>
                    <a:pt x="34" y="8"/>
                    <a:pt x="41" y="8"/>
                  </a:cubicBezTo>
                  <a:cubicBezTo>
                    <a:pt x="49" y="8"/>
                    <a:pt x="55" y="14"/>
                    <a:pt x="55" y="22"/>
                  </a:cubicBezTo>
                  <a:cubicBezTo>
                    <a:pt x="55" y="24"/>
                    <a:pt x="55" y="27"/>
                    <a:pt x="53" y="29"/>
                  </a:cubicBezTo>
                  <a:cubicBezTo>
                    <a:pt x="52" y="31"/>
                    <a:pt x="53" y="33"/>
                    <a:pt x="54" y="34"/>
                  </a:cubicBezTo>
                  <a:cubicBezTo>
                    <a:pt x="55" y="35"/>
                    <a:pt x="57" y="35"/>
                    <a:pt x="59" y="34"/>
                  </a:cubicBezTo>
                  <a:cubicBezTo>
                    <a:pt x="60" y="33"/>
                    <a:pt x="63" y="31"/>
                    <a:pt x="67" y="31"/>
                  </a:cubicBezTo>
                  <a:cubicBezTo>
                    <a:pt x="74" y="31"/>
                    <a:pt x="79" y="37"/>
                    <a:pt x="79" y="43"/>
                  </a:cubicBezTo>
                  <a:cubicBezTo>
                    <a:pt x="79" y="50"/>
                    <a:pt x="74" y="56"/>
                    <a:pt x="67" y="56"/>
                  </a:cubicBezTo>
                  <a:cubicBezTo>
                    <a:pt x="59" y="56"/>
                    <a:pt x="59" y="56"/>
                    <a:pt x="59" y="56"/>
                  </a:cubicBezTo>
                  <a:cubicBezTo>
                    <a:pt x="56" y="56"/>
                    <a:pt x="55" y="58"/>
                    <a:pt x="55" y="60"/>
                  </a:cubicBezTo>
                  <a:cubicBezTo>
                    <a:pt x="55" y="62"/>
                    <a:pt x="56" y="63"/>
                    <a:pt x="59" y="63"/>
                  </a:cubicBezTo>
                  <a:cubicBezTo>
                    <a:pt x="67" y="63"/>
                    <a:pt x="67" y="63"/>
                    <a:pt x="67" y="63"/>
                  </a:cubicBezTo>
                  <a:cubicBezTo>
                    <a:pt x="78" y="63"/>
                    <a:pt x="87" y="54"/>
                    <a:pt x="87" y="43"/>
                  </a:cubicBezTo>
                  <a:cubicBezTo>
                    <a:pt x="87" y="32"/>
                    <a:pt x="78" y="23"/>
                    <a:pt x="67"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58" name="淘宝网Chenying0907出品 32"/>
            <p:cNvSpPr>
              <a:spLocks/>
            </p:cNvSpPr>
            <p:nvPr/>
          </p:nvSpPr>
          <p:spPr bwMode="auto">
            <a:xfrm>
              <a:off x="51" y="69"/>
              <a:ext cx="63" cy="99"/>
            </a:xfrm>
            <a:custGeom>
              <a:avLst/>
              <a:gdLst>
                <a:gd name="T0" fmla="*/ 27 w 33"/>
                <a:gd name="T1" fmla="*/ 33 h 52"/>
                <a:gd name="T2" fmla="*/ 20 w 33"/>
                <a:gd name="T3" fmla="*/ 39 h 52"/>
                <a:gd name="T4" fmla="*/ 20 w 33"/>
                <a:gd name="T5" fmla="*/ 3 h 52"/>
                <a:gd name="T6" fmla="*/ 16 w 33"/>
                <a:gd name="T7" fmla="*/ 0 h 52"/>
                <a:gd name="T8" fmla="*/ 13 w 33"/>
                <a:gd name="T9" fmla="*/ 3 h 52"/>
                <a:gd name="T10" fmla="*/ 13 w 33"/>
                <a:gd name="T11" fmla="*/ 39 h 52"/>
                <a:gd name="T12" fmla="*/ 6 w 33"/>
                <a:gd name="T13" fmla="*/ 33 h 52"/>
                <a:gd name="T14" fmla="*/ 1 w 33"/>
                <a:gd name="T15" fmla="*/ 33 h 52"/>
                <a:gd name="T16" fmla="*/ 1 w 33"/>
                <a:gd name="T17" fmla="*/ 38 h 52"/>
                <a:gd name="T18" fmla="*/ 14 w 33"/>
                <a:gd name="T19" fmla="*/ 51 h 52"/>
                <a:gd name="T20" fmla="*/ 16 w 33"/>
                <a:gd name="T21" fmla="*/ 52 h 52"/>
                <a:gd name="T22" fmla="*/ 19 w 33"/>
                <a:gd name="T23" fmla="*/ 51 h 52"/>
                <a:gd name="T24" fmla="*/ 32 w 33"/>
                <a:gd name="T25" fmla="*/ 38 h 52"/>
                <a:gd name="T26" fmla="*/ 32 w 33"/>
                <a:gd name="T27" fmla="*/ 33 h 52"/>
                <a:gd name="T28" fmla="*/ 27 w 33"/>
                <a:gd name="T29" fmla="*/ 3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52">
                  <a:moveTo>
                    <a:pt x="27" y="33"/>
                  </a:moveTo>
                  <a:cubicBezTo>
                    <a:pt x="20" y="39"/>
                    <a:pt x="20" y="39"/>
                    <a:pt x="20" y="39"/>
                  </a:cubicBezTo>
                  <a:cubicBezTo>
                    <a:pt x="20" y="3"/>
                    <a:pt x="20" y="3"/>
                    <a:pt x="20" y="3"/>
                  </a:cubicBezTo>
                  <a:cubicBezTo>
                    <a:pt x="20" y="1"/>
                    <a:pt x="19" y="0"/>
                    <a:pt x="16" y="0"/>
                  </a:cubicBezTo>
                  <a:cubicBezTo>
                    <a:pt x="14" y="0"/>
                    <a:pt x="13" y="1"/>
                    <a:pt x="13" y="3"/>
                  </a:cubicBezTo>
                  <a:cubicBezTo>
                    <a:pt x="13" y="39"/>
                    <a:pt x="13" y="39"/>
                    <a:pt x="13" y="39"/>
                  </a:cubicBezTo>
                  <a:cubicBezTo>
                    <a:pt x="6" y="33"/>
                    <a:pt x="6" y="33"/>
                    <a:pt x="6" y="33"/>
                  </a:cubicBezTo>
                  <a:cubicBezTo>
                    <a:pt x="5" y="32"/>
                    <a:pt x="2" y="32"/>
                    <a:pt x="1" y="33"/>
                  </a:cubicBezTo>
                  <a:cubicBezTo>
                    <a:pt x="0" y="34"/>
                    <a:pt x="0" y="37"/>
                    <a:pt x="1" y="38"/>
                  </a:cubicBezTo>
                  <a:cubicBezTo>
                    <a:pt x="14" y="51"/>
                    <a:pt x="14" y="51"/>
                    <a:pt x="14" y="51"/>
                  </a:cubicBezTo>
                  <a:cubicBezTo>
                    <a:pt x="15" y="52"/>
                    <a:pt x="15" y="52"/>
                    <a:pt x="16" y="52"/>
                  </a:cubicBezTo>
                  <a:cubicBezTo>
                    <a:pt x="17" y="52"/>
                    <a:pt x="18" y="52"/>
                    <a:pt x="19" y="51"/>
                  </a:cubicBezTo>
                  <a:cubicBezTo>
                    <a:pt x="32" y="38"/>
                    <a:pt x="32" y="38"/>
                    <a:pt x="32" y="38"/>
                  </a:cubicBezTo>
                  <a:cubicBezTo>
                    <a:pt x="33" y="37"/>
                    <a:pt x="33" y="34"/>
                    <a:pt x="32" y="33"/>
                  </a:cubicBezTo>
                  <a:cubicBezTo>
                    <a:pt x="30" y="32"/>
                    <a:pt x="28" y="32"/>
                    <a:pt x="2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grpSp>
        <p:nvGrpSpPr>
          <p:cNvPr id="59" name="淘宝网Chenying0907出品 58"/>
          <p:cNvGrpSpPr/>
          <p:nvPr/>
        </p:nvGrpSpPr>
        <p:grpSpPr>
          <a:xfrm>
            <a:off x="4875213" y="2450802"/>
            <a:ext cx="1125537" cy="1295400"/>
            <a:chOff x="4875213" y="2495550"/>
            <a:chExt cx="1125537" cy="1295400"/>
          </a:xfrm>
        </p:grpSpPr>
        <p:sp>
          <p:nvSpPr>
            <p:cNvPr id="60" name="淘宝网Chenying0907出品 6"/>
            <p:cNvSpPr>
              <a:spLocks/>
            </p:cNvSpPr>
            <p:nvPr/>
          </p:nvSpPr>
          <p:spPr bwMode="auto">
            <a:xfrm>
              <a:off x="4938713" y="2582127"/>
              <a:ext cx="998538" cy="1149234"/>
            </a:xfrm>
            <a:custGeom>
              <a:avLst/>
              <a:gdLst>
                <a:gd name="T0" fmla="*/ 0 w 709"/>
                <a:gd name="T1" fmla="*/ 205 h 816"/>
                <a:gd name="T2" fmla="*/ 354 w 709"/>
                <a:gd name="T3" fmla="*/ 0 h 816"/>
                <a:gd name="T4" fmla="*/ 709 w 709"/>
                <a:gd name="T5" fmla="*/ 205 h 816"/>
                <a:gd name="T6" fmla="*/ 709 w 709"/>
                <a:gd name="T7" fmla="*/ 614 h 816"/>
                <a:gd name="T8" fmla="*/ 354 w 709"/>
                <a:gd name="T9" fmla="*/ 816 h 816"/>
                <a:gd name="T10" fmla="*/ 0 w 709"/>
                <a:gd name="T11" fmla="*/ 614 h 816"/>
                <a:gd name="T12" fmla="*/ 0 w 709"/>
                <a:gd name="T13" fmla="*/ 205 h 816"/>
              </a:gdLst>
              <a:ahLst/>
              <a:cxnLst>
                <a:cxn ang="0">
                  <a:pos x="T0" y="T1"/>
                </a:cxn>
                <a:cxn ang="0">
                  <a:pos x="T2" y="T3"/>
                </a:cxn>
                <a:cxn ang="0">
                  <a:pos x="T4" y="T5"/>
                </a:cxn>
                <a:cxn ang="0">
                  <a:pos x="T6" y="T7"/>
                </a:cxn>
                <a:cxn ang="0">
                  <a:pos x="T8" y="T9"/>
                </a:cxn>
                <a:cxn ang="0">
                  <a:pos x="T10" y="T11"/>
                </a:cxn>
                <a:cxn ang="0">
                  <a:pos x="T12" y="T13"/>
                </a:cxn>
              </a:cxnLst>
              <a:rect l="0" t="0" r="r" b="b"/>
              <a:pathLst>
                <a:path w="709" h="816">
                  <a:moveTo>
                    <a:pt x="0" y="205"/>
                  </a:moveTo>
                  <a:lnTo>
                    <a:pt x="354" y="0"/>
                  </a:lnTo>
                  <a:lnTo>
                    <a:pt x="709" y="205"/>
                  </a:lnTo>
                  <a:lnTo>
                    <a:pt x="709" y="614"/>
                  </a:lnTo>
                  <a:lnTo>
                    <a:pt x="354" y="816"/>
                  </a:lnTo>
                  <a:lnTo>
                    <a:pt x="0" y="614"/>
                  </a:lnTo>
                  <a:lnTo>
                    <a:pt x="0" y="205"/>
                  </a:lnTo>
                  <a:close/>
                </a:path>
              </a:pathLst>
            </a:cu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1" name="淘宝网Chenying0907出品 6"/>
            <p:cNvSpPr>
              <a:spLocks/>
            </p:cNvSpPr>
            <p:nvPr/>
          </p:nvSpPr>
          <p:spPr bwMode="auto">
            <a:xfrm>
              <a:off x="4875213" y="2495550"/>
              <a:ext cx="1125537" cy="1295400"/>
            </a:xfrm>
            <a:custGeom>
              <a:avLst/>
              <a:gdLst>
                <a:gd name="T0" fmla="*/ 0 w 709"/>
                <a:gd name="T1" fmla="*/ 205 h 816"/>
                <a:gd name="T2" fmla="*/ 354 w 709"/>
                <a:gd name="T3" fmla="*/ 0 h 816"/>
                <a:gd name="T4" fmla="*/ 709 w 709"/>
                <a:gd name="T5" fmla="*/ 205 h 816"/>
                <a:gd name="T6" fmla="*/ 709 w 709"/>
                <a:gd name="T7" fmla="*/ 614 h 816"/>
                <a:gd name="T8" fmla="*/ 354 w 709"/>
                <a:gd name="T9" fmla="*/ 816 h 816"/>
                <a:gd name="T10" fmla="*/ 0 w 709"/>
                <a:gd name="T11" fmla="*/ 614 h 816"/>
                <a:gd name="T12" fmla="*/ 0 w 709"/>
                <a:gd name="T13" fmla="*/ 205 h 816"/>
              </a:gdLst>
              <a:ahLst/>
              <a:cxnLst>
                <a:cxn ang="0">
                  <a:pos x="T0" y="T1"/>
                </a:cxn>
                <a:cxn ang="0">
                  <a:pos x="T2" y="T3"/>
                </a:cxn>
                <a:cxn ang="0">
                  <a:pos x="T4" y="T5"/>
                </a:cxn>
                <a:cxn ang="0">
                  <a:pos x="T6" y="T7"/>
                </a:cxn>
                <a:cxn ang="0">
                  <a:pos x="T8" y="T9"/>
                </a:cxn>
                <a:cxn ang="0">
                  <a:pos x="T10" y="T11"/>
                </a:cxn>
                <a:cxn ang="0">
                  <a:pos x="T12" y="T13"/>
                </a:cxn>
              </a:cxnLst>
              <a:rect l="0" t="0" r="r" b="b"/>
              <a:pathLst>
                <a:path w="709" h="816">
                  <a:moveTo>
                    <a:pt x="0" y="205"/>
                  </a:moveTo>
                  <a:lnTo>
                    <a:pt x="354" y="0"/>
                  </a:lnTo>
                  <a:lnTo>
                    <a:pt x="709" y="205"/>
                  </a:lnTo>
                  <a:lnTo>
                    <a:pt x="709" y="614"/>
                  </a:lnTo>
                  <a:lnTo>
                    <a:pt x="354" y="816"/>
                  </a:lnTo>
                  <a:lnTo>
                    <a:pt x="0" y="614"/>
                  </a:lnTo>
                  <a:lnTo>
                    <a:pt x="0" y="205"/>
                  </a:lnTo>
                  <a:close/>
                </a:path>
              </a:pathLst>
            </a:cu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62" name="淘宝网Chenying0907出品 61"/>
          <p:cNvGrpSpPr/>
          <p:nvPr/>
        </p:nvGrpSpPr>
        <p:grpSpPr>
          <a:xfrm>
            <a:off x="6076950" y="2739727"/>
            <a:ext cx="649288" cy="749300"/>
            <a:chOff x="6076950" y="2784475"/>
            <a:chExt cx="649288" cy="749300"/>
          </a:xfrm>
        </p:grpSpPr>
        <p:sp>
          <p:nvSpPr>
            <p:cNvPr id="63" name="淘宝网Chenying0907出品 7"/>
            <p:cNvSpPr>
              <a:spLocks/>
            </p:cNvSpPr>
            <p:nvPr/>
          </p:nvSpPr>
          <p:spPr bwMode="auto">
            <a:xfrm>
              <a:off x="6145731" y="2863850"/>
              <a:ext cx="511726" cy="590550"/>
            </a:xfrm>
            <a:custGeom>
              <a:avLst/>
              <a:gdLst>
                <a:gd name="T0" fmla="*/ 0 w 409"/>
                <a:gd name="T1" fmla="*/ 116 h 472"/>
                <a:gd name="T2" fmla="*/ 204 w 409"/>
                <a:gd name="T3" fmla="*/ 0 h 472"/>
                <a:gd name="T4" fmla="*/ 409 w 409"/>
                <a:gd name="T5" fmla="*/ 116 h 472"/>
                <a:gd name="T6" fmla="*/ 409 w 409"/>
                <a:gd name="T7" fmla="*/ 353 h 472"/>
                <a:gd name="T8" fmla="*/ 204 w 409"/>
                <a:gd name="T9" fmla="*/ 472 h 472"/>
                <a:gd name="T10" fmla="*/ 0 w 409"/>
                <a:gd name="T11" fmla="*/ 353 h 472"/>
                <a:gd name="T12" fmla="*/ 0 w 409"/>
                <a:gd name="T13" fmla="*/ 116 h 472"/>
              </a:gdLst>
              <a:ahLst/>
              <a:cxnLst>
                <a:cxn ang="0">
                  <a:pos x="T0" y="T1"/>
                </a:cxn>
                <a:cxn ang="0">
                  <a:pos x="T2" y="T3"/>
                </a:cxn>
                <a:cxn ang="0">
                  <a:pos x="T4" y="T5"/>
                </a:cxn>
                <a:cxn ang="0">
                  <a:pos x="T6" y="T7"/>
                </a:cxn>
                <a:cxn ang="0">
                  <a:pos x="T8" y="T9"/>
                </a:cxn>
                <a:cxn ang="0">
                  <a:pos x="T10" y="T11"/>
                </a:cxn>
                <a:cxn ang="0">
                  <a:pos x="T12" y="T13"/>
                </a:cxn>
              </a:cxnLst>
              <a:rect l="0" t="0" r="r" b="b"/>
              <a:pathLst>
                <a:path w="409" h="472">
                  <a:moveTo>
                    <a:pt x="0" y="116"/>
                  </a:moveTo>
                  <a:lnTo>
                    <a:pt x="204" y="0"/>
                  </a:lnTo>
                  <a:lnTo>
                    <a:pt x="409" y="116"/>
                  </a:lnTo>
                  <a:lnTo>
                    <a:pt x="409" y="353"/>
                  </a:lnTo>
                  <a:lnTo>
                    <a:pt x="204" y="472"/>
                  </a:lnTo>
                  <a:lnTo>
                    <a:pt x="0" y="353"/>
                  </a:lnTo>
                  <a:lnTo>
                    <a:pt x="0" y="116"/>
                  </a:lnTo>
                  <a:close/>
                </a:path>
              </a:pathLst>
            </a:cu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4" name="淘宝网Chenying0907出品 7"/>
            <p:cNvSpPr>
              <a:spLocks/>
            </p:cNvSpPr>
            <p:nvPr/>
          </p:nvSpPr>
          <p:spPr bwMode="auto">
            <a:xfrm>
              <a:off x="6076950" y="2784475"/>
              <a:ext cx="649288" cy="749300"/>
            </a:xfrm>
            <a:custGeom>
              <a:avLst/>
              <a:gdLst>
                <a:gd name="T0" fmla="*/ 0 w 409"/>
                <a:gd name="T1" fmla="*/ 116 h 472"/>
                <a:gd name="T2" fmla="*/ 204 w 409"/>
                <a:gd name="T3" fmla="*/ 0 h 472"/>
                <a:gd name="T4" fmla="*/ 409 w 409"/>
                <a:gd name="T5" fmla="*/ 116 h 472"/>
                <a:gd name="T6" fmla="*/ 409 w 409"/>
                <a:gd name="T7" fmla="*/ 353 h 472"/>
                <a:gd name="T8" fmla="*/ 204 w 409"/>
                <a:gd name="T9" fmla="*/ 472 h 472"/>
                <a:gd name="T10" fmla="*/ 0 w 409"/>
                <a:gd name="T11" fmla="*/ 353 h 472"/>
                <a:gd name="T12" fmla="*/ 0 w 409"/>
                <a:gd name="T13" fmla="*/ 116 h 472"/>
              </a:gdLst>
              <a:ahLst/>
              <a:cxnLst>
                <a:cxn ang="0">
                  <a:pos x="T0" y="T1"/>
                </a:cxn>
                <a:cxn ang="0">
                  <a:pos x="T2" y="T3"/>
                </a:cxn>
                <a:cxn ang="0">
                  <a:pos x="T4" y="T5"/>
                </a:cxn>
                <a:cxn ang="0">
                  <a:pos x="T6" y="T7"/>
                </a:cxn>
                <a:cxn ang="0">
                  <a:pos x="T8" y="T9"/>
                </a:cxn>
                <a:cxn ang="0">
                  <a:pos x="T10" y="T11"/>
                </a:cxn>
                <a:cxn ang="0">
                  <a:pos x="T12" y="T13"/>
                </a:cxn>
              </a:cxnLst>
              <a:rect l="0" t="0" r="r" b="b"/>
              <a:pathLst>
                <a:path w="409" h="472">
                  <a:moveTo>
                    <a:pt x="0" y="116"/>
                  </a:moveTo>
                  <a:lnTo>
                    <a:pt x="204" y="0"/>
                  </a:lnTo>
                  <a:lnTo>
                    <a:pt x="409" y="116"/>
                  </a:lnTo>
                  <a:lnTo>
                    <a:pt x="409" y="353"/>
                  </a:lnTo>
                  <a:lnTo>
                    <a:pt x="204" y="472"/>
                  </a:lnTo>
                  <a:lnTo>
                    <a:pt x="0" y="353"/>
                  </a:lnTo>
                  <a:lnTo>
                    <a:pt x="0" y="116"/>
                  </a:lnTo>
                  <a:close/>
                </a:path>
              </a:pathLst>
            </a:cu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65" name="Group 27"/>
          <p:cNvGrpSpPr>
            <a:grpSpLocks/>
          </p:cNvGrpSpPr>
          <p:nvPr/>
        </p:nvGrpSpPr>
        <p:grpSpPr bwMode="auto">
          <a:xfrm>
            <a:off x="5253348" y="2914352"/>
            <a:ext cx="369268" cy="371476"/>
            <a:chOff x="0" y="0"/>
            <a:chExt cx="167" cy="168"/>
          </a:xfrm>
          <a:solidFill>
            <a:schemeClr val="bg1"/>
          </a:solidFill>
        </p:grpSpPr>
        <p:sp>
          <p:nvSpPr>
            <p:cNvPr id="66" name="淘宝网Chenying0907出品 28"/>
            <p:cNvSpPr>
              <a:spLocks noEditPoints="1"/>
            </p:cNvSpPr>
            <p:nvPr/>
          </p:nvSpPr>
          <p:spPr bwMode="auto">
            <a:xfrm>
              <a:off x="0" y="0"/>
              <a:ext cx="167" cy="168"/>
            </a:xfrm>
            <a:custGeom>
              <a:avLst/>
              <a:gdLst>
                <a:gd name="T0" fmla="*/ 84 w 87"/>
                <a:gd name="T1" fmla="*/ 34 h 88"/>
                <a:gd name="T2" fmla="*/ 76 w 87"/>
                <a:gd name="T3" fmla="*/ 28 h 88"/>
                <a:gd name="T4" fmla="*/ 79 w 87"/>
                <a:gd name="T5" fmla="*/ 18 h 88"/>
                <a:gd name="T6" fmla="*/ 66 w 87"/>
                <a:gd name="T7" fmla="*/ 8 h 88"/>
                <a:gd name="T8" fmla="*/ 56 w 87"/>
                <a:gd name="T9" fmla="*/ 10 h 88"/>
                <a:gd name="T10" fmla="*/ 50 w 87"/>
                <a:gd name="T11" fmla="*/ 0 h 88"/>
                <a:gd name="T12" fmla="*/ 34 w 87"/>
                <a:gd name="T13" fmla="*/ 3 h 88"/>
                <a:gd name="T14" fmla="*/ 28 w 87"/>
                <a:gd name="T15" fmla="*/ 11 h 88"/>
                <a:gd name="T16" fmla="*/ 18 w 87"/>
                <a:gd name="T17" fmla="*/ 8 h 88"/>
                <a:gd name="T18" fmla="*/ 8 w 87"/>
                <a:gd name="T19" fmla="*/ 22 h 88"/>
                <a:gd name="T20" fmla="*/ 9 w 87"/>
                <a:gd name="T21" fmla="*/ 32 h 88"/>
                <a:gd name="T22" fmla="*/ 0 w 87"/>
                <a:gd name="T23" fmla="*/ 37 h 88"/>
                <a:gd name="T24" fmla="*/ 0 w 87"/>
                <a:gd name="T25" fmla="*/ 50 h 88"/>
                <a:gd name="T26" fmla="*/ 9 w 87"/>
                <a:gd name="T27" fmla="*/ 56 h 88"/>
                <a:gd name="T28" fmla="*/ 8 w 87"/>
                <a:gd name="T29" fmla="*/ 66 h 88"/>
                <a:gd name="T30" fmla="*/ 18 w 87"/>
                <a:gd name="T31" fmla="*/ 79 h 88"/>
                <a:gd name="T32" fmla="*/ 28 w 87"/>
                <a:gd name="T33" fmla="*/ 76 h 88"/>
                <a:gd name="T34" fmla="*/ 34 w 87"/>
                <a:gd name="T35" fmla="*/ 85 h 88"/>
                <a:gd name="T36" fmla="*/ 43 w 87"/>
                <a:gd name="T37" fmla="*/ 88 h 88"/>
                <a:gd name="T38" fmla="*/ 53 w 87"/>
                <a:gd name="T39" fmla="*/ 85 h 88"/>
                <a:gd name="T40" fmla="*/ 59 w 87"/>
                <a:gd name="T41" fmla="*/ 76 h 88"/>
                <a:gd name="T42" fmla="*/ 69 w 87"/>
                <a:gd name="T43" fmla="*/ 79 h 88"/>
                <a:gd name="T44" fmla="*/ 79 w 87"/>
                <a:gd name="T45" fmla="*/ 66 h 88"/>
                <a:gd name="T46" fmla="*/ 77 w 87"/>
                <a:gd name="T47" fmla="*/ 56 h 88"/>
                <a:gd name="T48" fmla="*/ 87 w 87"/>
                <a:gd name="T49" fmla="*/ 50 h 88"/>
                <a:gd name="T50" fmla="*/ 87 w 87"/>
                <a:gd name="T51" fmla="*/ 37 h 88"/>
                <a:gd name="T52" fmla="*/ 73 w 87"/>
                <a:gd name="T53" fmla="*/ 49 h 88"/>
                <a:gd name="T54" fmla="*/ 69 w 87"/>
                <a:gd name="T55" fmla="*/ 57 h 88"/>
                <a:gd name="T56" fmla="*/ 71 w 87"/>
                <a:gd name="T57" fmla="*/ 67 h 88"/>
                <a:gd name="T58" fmla="*/ 61 w 87"/>
                <a:gd name="T59" fmla="*/ 69 h 88"/>
                <a:gd name="T60" fmla="*/ 52 w 87"/>
                <a:gd name="T61" fmla="*/ 71 h 88"/>
                <a:gd name="T62" fmla="*/ 47 w 87"/>
                <a:gd name="T63" fmla="*/ 80 h 88"/>
                <a:gd name="T64" fmla="*/ 38 w 87"/>
                <a:gd name="T65" fmla="*/ 74 h 88"/>
                <a:gd name="T66" fmla="*/ 30 w 87"/>
                <a:gd name="T67" fmla="*/ 69 h 88"/>
                <a:gd name="T68" fmla="*/ 20 w 87"/>
                <a:gd name="T69" fmla="*/ 72 h 88"/>
                <a:gd name="T70" fmla="*/ 18 w 87"/>
                <a:gd name="T71" fmla="*/ 61 h 88"/>
                <a:gd name="T72" fmla="*/ 16 w 87"/>
                <a:gd name="T73" fmla="*/ 52 h 88"/>
                <a:gd name="T74" fmla="*/ 7 w 87"/>
                <a:gd name="T75" fmla="*/ 47 h 88"/>
                <a:gd name="T76" fmla="*/ 7 w 87"/>
                <a:gd name="T77" fmla="*/ 40 h 88"/>
                <a:gd name="T78" fmla="*/ 16 w 87"/>
                <a:gd name="T79" fmla="*/ 36 h 88"/>
                <a:gd name="T80" fmla="*/ 18 w 87"/>
                <a:gd name="T81" fmla="*/ 27 h 88"/>
                <a:gd name="T82" fmla="*/ 20 w 87"/>
                <a:gd name="T83" fmla="*/ 16 h 88"/>
                <a:gd name="T84" fmla="*/ 30 w 87"/>
                <a:gd name="T85" fmla="*/ 19 h 88"/>
                <a:gd name="T86" fmla="*/ 38 w 87"/>
                <a:gd name="T87" fmla="*/ 14 h 88"/>
                <a:gd name="T88" fmla="*/ 47 w 87"/>
                <a:gd name="T89" fmla="*/ 8 h 88"/>
                <a:gd name="T90" fmla="*/ 52 w 87"/>
                <a:gd name="T91" fmla="*/ 16 h 88"/>
                <a:gd name="T92" fmla="*/ 61 w 87"/>
                <a:gd name="T93" fmla="*/ 19 h 88"/>
                <a:gd name="T94" fmla="*/ 71 w 87"/>
                <a:gd name="T95" fmla="*/ 21 h 88"/>
                <a:gd name="T96" fmla="*/ 69 w 87"/>
                <a:gd name="T97" fmla="*/ 30 h 88"/>
                <a:gd name="T98" fmla="*/ 73 w 87"/>
                <a:gd name="T99" fmla="*/ 38 h 88"/>
                <a:gd name="T100" fmla="*/ 80 w 87"/>
                <a:gd name="T101"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7" h="88">
                  <a:moveTo>
                    <a:pt x="87" y="37"/>
                  </a:moveTo>
                  <a:cubicBezTo>
                    <a:pt x="87" y="36"/>
                    <a:pt x="86" y="35"/>
                    <a:pt x="84" y="34"/>
                  </a:cubicBezTo>
                  <a:cubicBezTo>
                    <a:pt x="77" y="32"/>
                    <a:pt x="77" y="32"/>
                    <a:pt x="77" y="32"/>
                  </a:cubicBezTo>
                  <a:cubicBezTo>
                    <a:pt x="77" y="31"/>
                    <a:pt x="77" y="29"/>
                    <a:pt x="76" y="28"/>
                  </a:cubicBezTo>
                  <a:cubicBezTo>
                    <a:pt x="79" y="22"/>
                    <a:pt x="79" y="22"/>
                    <a:pt x="79" y="22"/>
                  </a:cubicBezTo>
                  <a:cubicBezTo>
                    <a:pt x="80" y="20"/>
                    <a:pt x="80" y="19"/>
                    <a:pt x="79" y="18"/>
                  </a:cubicBezTo>
                  <a:cubicBezTo>
                    <a:pt x="76" y="14"/>
                    <a:pt x="73" y="11"/>
                    <a:pt x="69" y="8"/>
                  </a:cubicBezTo>
                  <a:cubicBezTo>
                    <a:pt x="68" y="8"/>
                    <a:pt x="67" y="7"/>
                    <a:pt x="66" y="8"/>
                  </a:cubicBezTo>
                  <a:cubicBezTo>
                    <a:pt x="59" y="11"/>
                    <a:pt x="59" y="11"/>
                    <a:pt x="59" y="11"/>
                  </a:cubicBezTo>
                  <a:cubicBezTo>
                    <a:pt x="58" y="11"/>
                    <a:pt x="57" y="10"/>
                    <a:pt x="56" y="10"/>
                  </a:cubicBezTo>
                  <a:cubicBezTo>
                    <a:pt x="53" y="3"/>
                    <a:pt x="53" y="3"/>
                    <a:pt x="53" y="3"/>
                  </a:cubicBezTo>
                  <a:cubicBezTo>
                    <a:pt x="53" y="2"/>
                    <a:pt x="52" y="1"/>
                    <a:pt x="50" y="0"/>
                  </a:cubicBezTo>
                  <a:cubicBezTo>
                    <a:pt x="45" y="0"/>
                    <a:pt x="42" y="0"/>
                    <a:pt x="37" y="0"/>
                  </a:cubicBezTo>
                  <a:cubicBezTo>
                    <a:pt x="35" y="1"/>
                    <a:pt x="34" y="2"/>
                    <a:pt x="34" y="3"/>
                  </a:cubicBezTo>
                  <a:cubicBezTo>
                    <a:pt x="31" y="10"/>
                    <a:pt x="31" y="10"/>
                    <a:pt x="31" y="10"/>
                  </a:cubicBezTo>
                  <a:cubicBezTo>
                    <a:pt x="30" y="10"/>
                    <a:pt x="29" y="11"/>
                    <a:pt x="28" y="11"/>
                  </a:cubicBezTo>
                  <a:cubicBezTo>
                    <a:pt x="21" y="8"/>
                    <a:pt x="21" y="8"/>
                    <a:pt x="21" y="8"/>
                  </a:cubicBezTo>
                  <a:cubicBezTo>
                    <a:pt x="20" y="7"/>
                    <a:pt x="19" y="8"/>
                    <a:pt x="18" y="8"/>
                  </a:cubicBezTo>
                  <a:cubicBezTo>
                    <a:pt x="14" y="11"/>
                    <a:pt x="11" y="14"/>
                    <a:pt x="8" y="18"/>
                  </a:cubicBezTo>
                  <a:cubicBezTo>
                    <a:pt x="7" y="19"/>
                    <a:pt x="7" y="20"/>
                    <a:pt x="8" y="22"/>
                  </a:cubicBezTo>
                  <a:cubicBezTo>
                    <a:pt x="11" y="28"/>
                    <a:pt x="11" y="28"/>
                    <a:pt x="11" y="28"/>
                  </a:cubicBezTo>
                  <a:cubicBezTo>
                    <a:pt x="10" y="29"/>
                    <a:pt x="10" y="31"/>
                    <a:pt x="9" y="32"/>
                  </a:cubicBezTo>
                  <a:cubicBezTo>
                    <a:pt x="3" y="34"/>
                    <a:pt x="3" y="34"/>
                    <a:pt x="3" y="34"/>
                  </a:cubicBezTo>
                  <a:cubicBezTo>
                    <a:pt x="1" y="35"/>
                    <a:pt x="0" y="36"/>
                    <a:pt x="0" y="37"/>
                  </a:cubicBezTo>
                  <a:cubicBezTo>
                    <a:pt x="0" y="40"/>
                    <a:pt x="0" y="42"/>
                    <a:pt x="0" y="44"/>
                  </a:cubicBezTo>
                  <a:cubicBezTo>
                    <a:pt x="0" y="46"/>
                    <a:pt x="0" y="48"/>
                    <a:pt x="0" y="50"/>
                  </a:cubicBezTo>
                  <a:cubicBezTo>
                    <a:pt x="0" y="52"/>
                    <a:pt x="1" y="53"/>
                    <a:pt x="3" y="53"/>
                  </a:cubicBezTo>
                  <a:cubicBezTo>
                    <a:pt x="9" y="56"/>
                    <a:pt x="9" y="56"/>
                    <a:pt x="9" y="56"/>
                  </a:cubicBezTo>
                  <a:cubicBezTo>
                    <a:pt x="10" y="57"/>
                    <a:pt x="10" y="58"/>
                    <a:pt x="11" y="59"/>
                  </a:cubicBezTo>
                  <a:cubicBezTo>
                    <a:pt x="8" y="66"/>
                    <a:pt x="8" y="66"/>
                    <a:pt x="8" y="66"/>
                  </a:cubicBezTo>
                  <a:cubicBezTo>
                    <a:pt x="7" y="67"/>
                    <a:pt x="7" y="69"/>
                    <a:pt x="8" y="70"/>
                  </a:cubicBezTo>
                  <a:cubicBezTo>
                    <a:pt x="11" y="73"/>
                    <a:pt x="14" y="77"/>
                    <a:pt x="18" y="79"/>
                  </a:cubicBezTo>
                  <a:cubicBezTo>
                    <a:pt x="19" y="80"/>
                    <a:pt x="20" y="80"/>
                    <a:pt x="21" y="80"/>
                  </a:cubicBezTo>
                  <a:cubicBezTo>
                    <a:pt x="28" y="76"/>
                    <a:pt x="28" y="76"/>
                    <a:pt x="28" y="76"/>
                  </a:cubicBezTo>
                  <a:cubicBezTo>
                    <a:pt x="29" y="77"/>
                    <a:pt x="30" y="77"/>
                    <a:pt x="31" y="78"/>
                  </a:cubicBezTo>
                  <a:cubicBezTo>
                    <a:pt x="34" y="85"/>
                    <a:pt x="34" y="85"/>
                    <a:pt x="34" y="85"/>
                  </a:cubicBezTo>
                  <a:cubicBezTo>
                    <a:pt x="34" y="86"/>
                    <a:pt x="35" y="87"/>
                    <a:pt x="37" y="87"/>
                  </a:cubicBezTo>
                  <a:cubicBezTo>
                    <a:pt x="39" y="88"/>
                    <a:pt x="41" y="88"/>
                    <a:pt x="43" y="88"/>
                  </a:cubicBezTo>
                  <a:cubicBezTo>
                    <a:pt x="46" y="88"/>
                    <a:pt x="48" y="88"/>
                    <a:pt x="50" y="87"/>
                  </a:cubicBezTo>
                  <a:cubicBezTo>
                    <a:pt x="52" y="87"/>
                    <a:pt x="53" y="86"/>
                    <a:pt x="53" y="85"/>
                  </a:cubicBezTo>
                  <a:cubicBezTo>
                    <a:pt x="56" y="78"/>
                    <a:pt x="56" y="78"/>
                    <a:pt x="56" y="78"/>
                  </a:cubicBezTo>
                  <a:cubicBezTo>
                    <a:pt x="57" y="77"/>
                    <a:pt x="58" y="77"/>
                    <a:pt x="59" y="76"/>
                  </a:cubicBezTo>
                  <a:cubicBezTo>
                    <a:pt x="66" y="80"/>
                    <a:pt x="66" y="80"/>
                    <a:pt x="66" y="80"/>
                  </a:cubicBezTo>
                  <a:cubicBezTo>
                    <a:pt x="67" y="80"/>
                    <a:pt x="68" y="80"/>
                    <a:pt x="69" y="79"/>
                  </a:cubicBezTo>
                  <a:cubicBezTo>
                    <a:pt x="73" y="77"/>
                    <a:pt x="76" y="73"/>
                    <a:pt x="79" y="70"/>
                  </a:cubicBezTo>
                  <a:cubicBezTo>
                    <a:pt x="80" y="69"/>
                    <a:pt x="80" y="67"/>
                    <a:pt x="79" y="66"/>
                  </a:cubicBezTo>
                  <a:cubicBezTo>
                    <a:pt x="76" y="59"/>
                    <a:pt x="76" y="59"/>
                    <a:pt x="76" y="59"/>
                  </a:cubicBezTo>
                  <a:cubicBezTo>
                    <a:pt x="77" y="58"/>
                    <a:pt x="77" y="57"/>
                    <a:pt x="77" y="56"/>
                  </a:cubicBezTo>
                  <a:cubicBezTo>
                    <a:pt x="84" y="53"/>
                    <a:pt x="84" y="53"/>
                    <a:pt x="84" y="53"/>
                  </a:cubicBezTo>
                  <a:cubicBezTo>
                    <a:pt x="86" y="53"/>
                    <a:pt x="87" y="52"/>
                    <a:pt x="87" y="50"/>
                  </a:cubicBezTo>
                  <a:cubicBezTo>
                    <a:pt x="87" y="48"/>
                    <a:pt x="87" y="46"/>
                    <a:pt x="87" y="44"/>
                  </a:cubicBezTo>
                  <a:cubicBezTo>
                    <a:pt x="87" y="42"/>
                    <a:pt x="87" y="40"/>
                    <a:pt x="87" y="37"/>
                  </a:cubicBezTo>
                  <a:close/>
                  <a:moveTo>
                    <a:pt x="80" y="47"/>
                  </a:moveTo>
                  <a:cubicBezTo>
                    <a:pt x="73" y="49"/>
                    <a:pt x="73" y="49"/>
                    <a:pt x="73" y="49"/>
                  </a:cubicBezTo>
                  <a:cubicBezTo>
                    <a:pt x="72" y="50"/>
                    <a:pt x="71" y="51"/>
                    <a:pt x="71" y="52"/>
                  </a:cubicBezTo>
                  <a:cubicBezTo>
                    <a:pt x="70" y="54"/>
                    <a:pt x="70" y="56"/>
                    <a:pt x="69" y="57"/>
                  </a:cubicBezTo>
                  <a:cubicBezTo>
                    <a:pt x="68" y="58"/>
                    <a:pt x="68" y="60"/>
                    <a:pt x="68" y="61"/>
                  </a:cubicBezTo>
                  <a:cubicBezTo>
                    <a:pt x="71" y="67"/>
                    <a:pt x="71" y="67"/>
                    <a:pt x="71" y="67"/>
                  </a:cubicBezTo>
                  <a:cubicBezTo>
                    <a:pt x="70" y="69"/>
                    <a:pt x="68" y="70"/>
                    <a:pt x="67" y="72"/>
                  </a:cubicBezTo>
                  <a:cubicBezTo>
                    <a:pt x="61" y="69"/>
                    <a:pt x="61" y="69"/>
                    <a:pt x="61" y="69"/>
                  </a:cubicBezTo>
                  <a:cubicBezTo>
                    <a:pt x="59" y="68"/>
                    <a:pt x="58" y="68"/>
                    <a:pt x="57" y="69"/>
                  </a:cubicBezTo>
                  <a:cubicBezTo>
                    <a:pt x="55" y="70"/>
                    <a:pt x="54" y="71"/>
                    <a:pt x="52" y="71"/>
                  </a:cubicBezTo>
                  <a:cubicBezTo>
                    <a:pt x="50" y="71"/>
                    <a:pt x="50" y="72"/>
                    <a:pt x="49" y="74"/>
                  </a:cubicBezTo>
                  <a:cubicBezTo>
                    <a:pt x="47" y="80"/>
                    <a:pt x="47" y="80"/>
                    <a:pt x="47" y="80"/>
                  </a:cubicBezTo>
                  <a:cubicBezTo>
                    <a:pt x="44" y="80"/>
                    <a:pt x="43" y="80"/>
                    <a:pt x="40" y="80"/>
                  </a:cubicBezTo>
                  <a:cubicBezTo>
                    <a:pt x="38" y="74"/>
                    <a:pt x="38" y="74"/>
                    <a:pt x="38" y="74"/>
                  </a:cubicBezTo>
                  <a:cubicBezTo>
                    <a:pt x="37" y="72"/>
                    <a:pt x="37" y="71"/>
                    <a:pt x="35" y="71"/>
                  </a:cubicBezTo>
                  <a:cubicBezTo>
                    <a:pt x="33" y="71"/>
                    <a:pt x="32" y="70"/>
                    <a:pt x="30" y="69"/>
                  </a:cubicBezTo>
                  <a:cubicBezTo>
                    <a:pt x="29" y="68"/>
                    <a:pt x="28" y="68"/>
                    <a:pt x="26" y="69"/>
                  </a:cubicBezTo>
                  <a:cubicBezTo>
                    <a:pt x="20" y="72"/>
                    <a:pt x="20" y="72"/>
                    <a:pt x="20" y="72"/>
                  </a:cubicBezTo>
                  <a:cubicBezTo>
                    <a:pt x="19" y="70"/>
                    <a:pt x="17" y="69"/>
                    <a:pt x="16" y="67"/>
                  </a:cubicBezTo>
                  <a:cubicBezTo>
                    <a:pt x="18" y="61"/>
                    <a:pt x="18" y="61"/>
                    <a:pt x="18" y="61"/>
                  </a:cubicBezTo>
                  <a:cubicBezTo>
                    <a:pt x="19" y="60"/>
                    <a:pt x="19" y="58"/>
                    <a:pt x="18" y="57"/>
                  </a:cubicBezTo>
                  <a:cubicBezTo>
                    <a:pt x="17" y="56"/>
                    <a:pt x="17" y="54"/>
                    <a:pt x="16" y="52"/>
                  </a:cubicBezTo>
                  <a:cubicBezTo>
                    <a:pt x="16" y="51"/>
                    <a:pt x="15" y="50"/>
                    <a:pt x="14" y="49"/>
                  </a:cubicBezTo>
                  <a:cubicBezTo>
                    <a:pt x="7" y="47"/>
                    <a:pt x="7" y="47"/>
                    <a:pt x="7" y="47"/>
                  </a:cubicBezTo>
                  <a:cubicBezTo>
                    <a:pt x="7" y="46"/>
                    <a:pt x="7" y="45"/>
                    <a:pt x="7" y="44"/>
                  </a:cubicBezTo>
                  <a:cubicBezTo>
                    <a:pt x="7" y="43"/>
                    <a:pt x="7" y="42"/>
                    <a:pt x="7" y="40"/>
                  </a:cubicBezTo>
                  <a:cubicBezTo>
                    <a:pt x="14" y="38"/>
                    <a:pt x="14" y="38"/>
                    <a:pt x="14" y="38"/>
                  </a:cubicBezTo>
                  <a:cubicBezTo>
                    <a:pt x="15" y="38"/>
                    <a:pt x="16" y="37"/>
                    <a:pt x="16" y="36"/>
                  </a:cubicBezTo>
                  <a:cubicBezTo>
                    <a:pt x="17" y="34"/>
                    <a:pt x="17" y="32"/>
                    <a:pt x="18" y="30"/>
                  </a:cubicBezTo>
                  <a:cubicBezTo>
                    <a:pt x="19" y="29"/>
                    <a:pt x="19" y="28"/>
                    <a:pt x="18" y="27"/>
                  </a:cubicBezTo>
                  <a:cubicBezTo>
                    <a:pt x="16" y="21"/>
                    <a:pt x="16" y="21"/>
                    <a:pt x="16" y="21"/>
                  </a:cubicBezTo>
                  <a:cubicBezTo>
                    <a:pt x="17" y="19"/>
                    <a:pt x="19" y="17"/>
                    <a:pt x="20" y="16"/>
                  </a:cubicBezTo>
                  <a:cubicBezTo>
                    <a:pt x="26" y="19"/>
                    <a:pt x="26" y="19"/>
                    <a:pt x="26" y="19"/>
                  </a:cubicBezTo>
                  <a:cubicBezTo>
                    <a:pt x="28" y="19"/>
                    <a:pt x="29" y="19"/>
                    <a:pt x="30" y="19"/>
                  </a:cubicBezTo>
                  <a:cubicBezTo>
                    <a:pt x="32" y="18"/>
                    <a:pt x="33" y="17"/>
                    <a:pt x="35" y="16"/>
                  </a:cubicBezTo>
                  <a:cubicBezTo>
                    <a:pt x="37" y="16"/>
                    <a:pt x="37" y="15"/>
                    <a:pt x="38" y="14"/>
                  </a:cubicBezTo>
                  <a:cubicBezTo>
                    <a:pt x="40" y="8"/>
                    <a:pt x="40" y="8"/>
                    <a:pt x="40" y="8"/>
                  </a:cubicBezTo>
                  <a:cubicBezTo>
                    <a:pt x="42" y="7"/>
                    <a:pt x="44" y="7"/>
                    <a:pt x="47" y="8"/>
                  </a:cubicBezTo>
                  <a:cubicBezTo>
                    <a:pt x="49" y="14"/>
                    <a:pt x="49" y="14"/>
                    <a:pt x="49" y="14"/>
                  </a:cubicBezTo>
                  <a:cubicBezTo>
                    <a:pt x="50" y="15"/>
                    <a:pt x="50" y="16"/>
                    <a:pt x="52" y="16"/>
                  </a:cubicBezTo>
                  <a:cubicBezTo>
                    <a:pt x="54" y="17"/>
                    <a:pt x="55" y="18"/>
                    <a:pt x="57" y="19"/>
                  </a:cubicBezTo>
                  <a:cubicBezTo>
                    <a:pt x="58" y="19"/>
                    <a:pt x="59" y="19"/>
                    <a:pt x="61" y="19"/>
                  </a:cubicBezTo>
                  <a:cubicBezTo>
                    <a:pt x="67" y="16"/>
                    <a:pt x="67" y="16"/>
                    <a:pt x="67" y="16"/>
                  </a:cubicBezTo>
                  <a:cubicBezTo>
                    <a:pt x="68" y="17"/>
                    <a:pt x="70" y="19"/>
                    <a:pt x="71" y="21"/>
                  </a:cubicBezTo>
                  <a:cubicBezTo>
                    <a:pt x="68" y="27"/>
                    <a:pt x="68" y="27"/>
                    <a:pt x="68" y="27"/>
                  </a:cubicBezTo>
                  <a:cubicBezTo>
                    <a:pt x="68" y="28"/>
                    <a:pt x="68" y="29"/>
                    <a:pt x="69" y="30"/>
                  </a:cubicBezTo>
                  <a:cubicBezTo>
                    <a:pt x="70" y="32"/>
                    <a:pt x="70" y="34"/>
                    <a:pt x="71" y="36"/>
                  </a:cubicBezTo>
                  <a:cubicBezTo>
                    <a:pt x="71" y="37"/>
                    <a:pt x="72" y="38"/>
                    <a:pt x="73" y="38"/>
                  </a:cubicBezTo>
                  <a:cubicBezTo>
                    <a:pt x="80" y="40"/>
                    <a:pt x="80" y="40"/>
                    <a:pt x="80" y="40"/>
                  </a:cubicBezTo>
                  <a:cubicBezTo>
                    <a:pt x="80" y="42"/>
                    <a:pt x="80" y="43"/>
                    <a:pt x="80" y="44"/>
                  </a:cubicBezTo>
                  <a:cubicBezTo>
                    <a:pt x="80" y="45"/>
                    <a:pt x="80" y="46"/>
                    <a:pt x="80"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67" name="淘宝网Chenying0907出品 29"/>
            <p:cNvSpPr>
              <a:spLocks noEditPoints="1"/>
            </p:cNvSpPr>
            <p:nvPr/>
          </p:nvSpPr>
          <p:spPr bwMode="auto">
            <a:xfrm>
              <a:off x="50" y="48"/>
              <a:ext cx="67" cy="67"/>
            </a:xfrm>
            <a:custGeom>
              <a:avLst/>
              <a:gdLst>
                <a:gd name="T0" fmla="*/ 17 w 35"/>
                <a:gd name="T1" fmla="*/ 0 h 35"/>
                <a:gd name="T2" fmla="*/ 0 w 35"/>
                <a:gd name="T3" fmla="*/ 18 h 35"/>
                <a:gd name="T4" fmla="*/ 17 w 35"/>
                <a:gd name="T5" fmla="*/ 35 h 35"/>
                <a:gd name="T6" fmla="*/ 35 w 35"/>
                <a:gd name="T7" fmla="*/ 18 h 35"/>
                <a:gd name="T8" fmla="*/ 17 w 35"/>
                <a:gd name="T9" fmla="*/ 0 h 35"/>
                <a:gd name="T10" fmla="*/ 17 w 35"/>
                <a:gd name="T11" fmla="*/ 28 h 35"/>
                <a:gd name="T12" fmla="*/ 8 w 35"/>
                <a:gd name="T13" fmla="*/ 18 h 35"/>
                <a:gd name="T14" fmla="*/ 17 w 35"/>
                <a:gd name="T15" fmla="*/ 8 h 35"/>
                <a:gd name="T16" fmla="*/ 27 w 35"/>
                <a:gd name="T17" fmla="*/ 18 h 35"/>
                <a:gd name="T18" fmla="*/ 17 w 35"/>
                <a:gd name="T19"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7" y="0"/>
                  </a:moveTo>
                  <a:cubicBezTo>
                    <a:pt x="8" y="0"/>
                    <a:pt x="0" y="8"/>
                    <a:pt x="0" y="18"/>
                  </a:cubicBezTo>
                  <a:cubicBezTo>
                    <a:pt x="0" y="28"/>
                    <a:pt x="8" y="35"/>
                    <a:pt x="17" y="35"/>
                  </a:cubicBezTo>
                  <a:cubicBezTo>
                    <a:pt x="27" y="35"/>
                    <a:pt x="35" y="28"/>
                    <a:pt x="35" y="18"/>
                  </a:cubicBezTo>
                  <a:cubicBezTo>
                    <a:pt x="35" y="8"/>
                    <a:pt x="27" y="0"/>
                    <a:pt x="17" y="0"/>
                  </a:cubicBezTo>
                  <a:close/>
                  <a:moveTo>
                    <a:pt x="17" y="28"/>
                  </a:moveTo>
                  <a:cubicBezTo>
                    <a:pt x="12" y="28"/>
                    <a:pt x="8" y="23"/>
                    <a:pt x="8" y="18"/>
                  </a:cubicBezTo>
                  <a:cubicBezTo>
                    <a:pt x="8" y="12"/>
                    <a:pt x="12" y="8"/>
                    <a:pt x="17" y="8"/>
                  </a:cubicBezTo>
                  <a:cubicBezTo>
                    <a:pt x="23" y="8"/>
                    <a:pt x="27" y="12"/>
                    <a:pt x="27" y="18"/>
                  </a:cubicBezTo>
                  <a:cubicBezTo>
                    <a:pt x="27" y="23"/>
                    <a:pt x="23" y="28"/>
                    <a:pt x="1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grpSp>
        <p:nvGrpSpPr>
          <p:cNvPr id="68" name="Group 21"/>
          <p:cNvGrpSpPr>
            <a:grpSpLocks/>
          </p:cNvGrpSpPr>
          <p:nvPr/>
        </p:nvGrpSpPr>
        <p:grpSpPr bwMode="auto">
          <a:xfrm>
            <a:off x="6297613" y="2979440"/>
            <a:ext cx="206375" cy="266700"/>
            <a:chOff x="0" y="0"/>
            <a:chExt cx="130" cy="168"/>
          </a:xfrm>
          <a:solidFill>
            <a:schemeClr val="bg1"/>
          </a:solidFill>
        </p:grpSpPr>
        <p:sp>
          <p:nvSpPr>
            <p:cNvPr id="69" name="淘宝网Chenying0907出品 22"/>
            <p:cNvSpPr>
              <a:spLocks/>
            </p:cNvSpPr>
            <p:nvPr/>
          </p:nvSpPr>
          <p:spPr bwMode="auto">
            <a:xfrm>
              <a:off x="0" y="0"/>
              <a:ext cx="130" cy="168"/>
            </a:xfrm>
            <a:custGeom>
              <a:avLst/>
              <a:gdLst>
                <a:gd name="T0" fmla="*/ 15 w 68"/>
                <a:gd name="T1" fmla="*/ 81 h 88"/>
                <a:gd name="T2" fmla="*/ 8 w 68"/>
                <a:gd name="T3" fmla="*/ 81 h 88"/>
                <a:gd name="T4" fmla="*/ 8 w 68"/>
                <a:gd name="T5" fmla="*/ 8 h 88"/>
                <a:gd name="T6" fmla="*/ 65 w 68"/>
                <a:gd name="T7" fmla="*/ 8 h 88"/>
                <a:gd name="T8" fmla="*/ 68 w 68"/>
                <a:gd name="T9" fmla="*/ 4 h 88"/>
                <a:gd name="T10" fmla="*/ 65 w 68"/>
                <a:gd name="T11" fmla="*/ 0 h 88"/>
                <a:gd name="T12" fmla="*/ 4 w 68"/>
                <a:gd name="T13" fmla="*/ 0 h 88"/>
                <a:gd name="T14" fmla="*/ 0 w 68"/>
                <a:gd name="T15" fmla="*/ 4 h 88"/>
                <a:gd name="T16" fmla="*/ 0 w 68"/>
                <a:gd name="T17" fmla="*/ 84 h 88"/>
                <a:gd name="T18" fmla="*/ 4 w 68"/>
                <a:gd name="T19" fmla="*/ 88 h 88"/>
                <a:gd name="T20" fmla="*/ 15 w 68"/>
                <a:gd name="T21" fmla="*/ 88 h 88"/>
                <a:gd name="T22" fmla="*/ 19 w 68"/>
                <a:gd name="T23" fmla="*/ 84 h 88"/>
                <a:gd name="T24" fmla="*/ 15 w 68"/>
                <a:gd name="T2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88">
                  <a:moveTo>
                    <a:pt x="15" y="81"/>
                  </a:moveTo>
                  <a:cubicBezTo>
                    <a:pt x="8" y="81"/>
                    <a:pt x="8" y="81"/>
                    <a:pt x="8" y="81"/>
                  </a:cubicBezTo>
                  <a:cubicBezTo>
                    <a:pt x="8" y="8"/>
                    <a:pt x="8" y="8"/>
                    <a:pt x="8" y="8"/>
                  </a:cubicBezTo>
                  <a:cubicBezTo>
                    <a:pt x="65" y="8"/>
                    <a:pt x="65" y="8"/>
                    <a:pt x="65" y="8"/>
                  </a:cubicBezTo>
                  <a:cubicBezTo>
                    <a:pt x="67" y="8"/>
                    <a:pt x="68" y="6"/>
                    <a:pt x="68" y="4"/>
                  </a:cubicBezTo>
                  <a:cubicBezTo>
                    <a:pt x="68" y="2"/>
                    <a:pt x="67" y="0"/>
                    <a:pt x="65" y="0"/>
                  </a:cubicBezTo>
                  <a:cubicBezTo>
                    <a:pt x="4" y="0"/>
                    <a:pt x="4" y="0"/>
                    <a:pt x="4" y="0"/>
                  </a:cubicBezTo>
                  <a:cubicBezTo>
                    <a:pt x="2" y="0"/>
                    <a:pt x="0" y="2"/>
                    <a:pt x="0" y="4"/>
                  </a:cubicBezTo>
                  <a:cubicBezTo>
                    <a:pt x="0" y="84"/>
                    <a:pt x="0" y="84"/>
                    <a:pt x="0" y="84"/>
                  </a:cubicBezTo>
                  <a:cubicBezTo>
                    <a:pt x="0" y="87"/>
                    <a:pt x="2" y="88"/>
                    <a:pt x="4" y="88"/>
                  </a:cubicBezTo>
                  <a:cubicBezTo>
                    <a:pt x="15" y="88"/>
                    <a:pt x="15" y="88"/>
                    <a:pt x="15" y="88"/>
                  </a:cubicBezTo>
                  <a:cubicBezTo>
                    <a:pt x="17" y="88"/>
                    <a:pt x="19" y="87"/>
                    <a:pt x="19" y="84"/>
                  </a:cubicBezTo>
                  <a:cubicBezTo>
                    <a:pt x="19" y="82"/>
                    <a:pt x="17" y="81"/>
                    <a:pt x="15"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70" name="淘宝网Chenying0907出品 23"/>
            <p:cNvSpPr>
              <a:spLocks/>
            </p:cNvSpPr>
            <p:nvPr/>
          </p:nvSpPr>
          <p:spPr bwMode="auto">
            <a:xfrm>
              <a:off x="83" y="99"/>
              <a:ext cx="47" cy="69"/>
            </a:xfrm>
            <a:custGeom>
              <a:avLst/>
              <a:gdLst>
                <a:gd name="T0" fmla="*/ 22 w 25"/>
                <a:gd name="T1" fmla="*/ 0 h 36"/>
                <a:gd name="T2" fmla="*/ 18 w 25"/>
                <a:gd name="T3" fmla="*/ 4 h 36"/>
                <a:gd name="T4" fmla="*/ 18 w 25"/>
                <a:gd name="T5" fmla="*/ 29 h 36"/>
                <a:gd name="T6" fmla="*/ 4 w 25"/>
                <a:gd name="T7" fmla="*/ 29 h 36"/>
                <a:gd name="T8" fmla="*/ 0 w 25"/>
                <a:gd name="T9" fmla="*/ 32 h 36"/>
                <a:gd name="T10" fmla="*/ 4 w 25"/>
                <a:gd name="T11" fmla="*/ 36 h 36"/>
                <a:gd name="T12" fmla="*/ 22 w 25"/>
                <a:gd name="T13" fmla="*/ 36 h 36"/>
                <a:gd name="T14" fmla="*/ 24 w 25"/>
                <a:gd name="T15" fmla="*/ 35 h 36"/>
                <a:gd name="T16" fmla="*/ 25 w 25"/>
                <a:gd name="T17" fmla="*/ 32 h 36"/>
                <a:gd name="T18" fmla="*/ 25 w 25"/>
                <a:gd name="T19" fmla="*/ 4 h 36"/>
                <a:gd name="T20" fmla="*/ 22 w 25"/>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36">
                  <a:moveTo>
                    <a:pt x="22" y="0"/>
                  </a:moveTo>
                  <a:cubicBezTo>
                    <a:pt x="20" y="0"/>
                    <a:pt x="18" y="1"/>
                    <a:pt x="18" y="4"/>
                  </a:cubicBezTo>
                  <a:cubicBezTo>
                    <a:pt x="18" y="29"/>
                    <a:pt x="18" y="29"/>
                    <a:pt x="18" y="29"/>
                  </a:cubicBezTo>
                  <a:cubicBezTo>
                    <a:pt x="4" y="29"/>
                    <a:pt x="4" y="29"/>
                    <a:pt x="4" y="29"/>
                  </a:cubicBezTo>
                  <a:cubicBezTo>
                    <a:pt x="2" y="29"/>
                    <a:pt x="0" y="30"/>
                    <a:pt x="0" y="32"/>
                  </a:cubicBezTo>
                  <a:cubicBezTo>
                    <a:pt x="0" y="35"/>
                    <a:pt x="2" y="36"/>
                    <a:pt x="4" y="36"/>
                  </a:cubicBezTo>
                  <a:cubicBezTo>
                    <a:pt x="22" y="36"/>
                    <a:pt x="22" y="36"/>
                    <a:pt x="22" y="36"/>
                  </a:cubicBezTo>
                  <a:cubicBezTo>
                    <a:pt x="23" y="36"/>
                    <a:pt x="24" y="36"/>
                    <a:pt x="24" y="35"/>
                  </a:cubicBezTo>
                  <a:cubicBezTo>
                    <a:pt x="25" y="34"/>
                    <a:pt x="25" y="33"/>
                    <a:pt x="25" y="32"/>
                  </a:cubicBezTo>
                  <a:cubicBezTo>
                    <a:pt x="25" y="4"/>
                    <a:pt x="25" y="4"/>
                    <a:pt x="25" y="4"/>
                  </a:cubicBezTo>
                  <a:cubicBezTo>
                    <a:pt x="25" y="1"/>
                    <a:pt x="24"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71" name="淘宝网Chenying0907出品 24"/>
            <p:cNvSpPr>
              <a:spLocks noEditPoints="1"/>
            </p:cNvSpPr>
            <p:nvPr/>
          </p:nvSpPr>
          <p:spPr bwMode="auto">
            <a:xfrm>
              <a:off x="48" y="36"/>
              <a:ext cx="80" cy="119"/>
            </a:xfrm>
            <a:custGeom>
              <a:avLst/>
              <a:gdLst>
                <a:gd name="T0" fmla="*/ 37 w 42"/>
                <a:gd name="T1" fmla="*/ 1 h 62"/>
                <a:gd name="T2" fmla="*/ 32 w 42"/>
                <a:gd name="T3" fmla="*/ 0 h 62"/>
                <a:gd name="T4" fmla="*/ 24 w 42"/>
                <a:gd name="T5" fmla="*/ 4 h 62"/>
                <a:gd name="T6" fmla="*/ 0 w 42"/>
                <a:gd name="T7" fmla="*/ 46 h 62"/>
                <a:gd name="T8" fmla="*/ 0 w 42"/>
                <a:gd name="T9" fmla="*/ 48 h 62"/>
                <a:gd name="T10" fmla="*/ 0 w 42"/>
                <a:gd name="T11" fmla="*/ 58 h 62"/>
                <a:gd name="T12" fmla="*/ 2 w 42"/>
                <a:gd name="T13" fmla="*/ 61 h 62"/>
                <a:gd name="T14" fmla="*/ 4 w 42"/>
                <a:gd name="T15" fmla="*/ 62 h 62"/>
                <a:gd name="T16" fmla="*/ 5 w 42"/>
                <a:gd name="T17" fmla="*/ 61 h 62"/>
                <a:gd name="T18" fmla="*/ 14 w 42"/>
                <a:gd name="T19" fmla="*/ 57 h 62"/>
                <a:gd name="T20" fmla="*/ 15 w 42"/>
                <a:gd name="T21" fmla="*/ 55 h 62"/>
                <a:gd name="T22" fmla="*/ 40 w 42"/>
                <a:gd name="T23" fmla="*/ 13 h 62"/>
                <a:gd name="T24" fmla="*/ 37 w 42"/>
                <a:gd name="T25" fmla="*/ 1 h 62"/>
                <a:gd name="T26" fmla="*/ 33 w 42"/>
                <a:gd name="T27" fmla="*/ 9 h 62"/>
                <a:gd name="T28" fmla="*/ 9 w 42"/>
                <a:gd name="T29" fmla="*/ 50 h 62"/>
                <a:gd name="T30" fmla="*/ 7 w 42"/>
                <a:gd name="T31" fmla="*/ 52 h 62"/>
                <a:gd name="T32" fmla="*/ 7 w 42"/>
                <a:gd name="T33" fmla="*/ 49 h 62"/>
                <a:gd name="T34" fmla="*/ 31 w 42"/>
                <a:gd name="T35" fmla="*/ 8 h 62"/>
                <a:gd name="T36" fmla="*/ 33 w 42"/>
                <a:gd name="T37" fmla="*/ 7 h 62"/>
                <a:gd name="T38" fmla="*/ 33 w 42"/>
                <a:gd name="T39" fmla="*/ 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 h="62">
                  <a:moveTo>
                    <a:pt x="37" y="1"/>
                  </a:moveTo>
                  <a:cubicBezTo>
                    <a:pt x="35" y="0"/>
                    <a:pt x="34" y="0"/>
                    <a:pt x="32" y="0"/>
                  </a:cubicBezTo>
                  <a:cubicBezTo>
                    <a:pt x="29" y="0"/>
                    <a:pt x="26" y="1"/>
                    <a:pt x="24" y="4"/>
                  </a:cubicBezTo>
                  <a:cubicBezTo>
                    <a:pt x="0" y="46"/>
                    <a:pt x="0" y="46"/>
                    <a:pt x="0" y="46"/>
                  </a:cubicBezTo>
                  <a:cubicBezTo>
                    <a:pt x="0" y="47"/>
                    <a:pt x="0" y="48"/>
                    <a:pt x="0" y="48"/>
                  </a:cubicBezTo>
                  <a:cubicBezTo>
                    <a:pt x="0" y="58"/>
                    <a:pt x="0" y="58"/>
                    <a:pt x="0" y="58"/>
                  </a:cubicBezTo>
                  <a:cubicBezTo>
                    <a:pt x="0" y="59"/>
                    <a:pt x="1" y="60"/>
                    <a:pt x="2" y="61"/>
                  </a:cubicBezTo>
                  <a:cubicBezTo>
                    <a:pt x="2" y="61"/>
                    <a:pt x="3" y="62"/>
                    <a:pt x="4" y="62"/>
                  </a:cubicBezTo>
                  <a:cubicBezTo>
                    <a:pt x="4" y="62"/>
                    <a:pt x="5" y="61"/>
                    <a:pt x="5" y="61"/>
                  </a:cubicBezTo>
                  <a:cubicBezTo>
                    <a:pt x="14" y="57"/>
                    <a:pt x="14" y="57"/>
                    <a:pt x="14" y="57"/>
                  </a:cubicBezTo>
                  <a:cubicBezTo>
                    <a:pt x="15" y="56"/>
                    <a:pt x="15" y="56"/>
                    <a:pt x="15" y="55"/>
                  </a:cubicBezTo>
                  <a:cubicBezTo>
                    <a:pt x="40" y="13"/>
                    <a:pt x="40" y="13"/>
                    <a:pt x="40" y="13"/>
                  </a:cubicBezTo>
                  <a:cubicBezTo>
                    <a:pt x="42" y="9"/>
                    <a:pt x="41" y="3"/>
                    <a:pt x="37" y="1"/>
                  </a:cubicBezTo>
                  <a:close/>
                  <a:moveTo>
                    <a:pt x="33" y="9"/>
                  </a:moveTo>
                  <a:cubicBezTo>
                    <a:pt x="9" y="50"/>
                    <a:pt x="9" y="50"/>
                    <a:pt x="9" y="50"/>
                  </a:cubicBezTo>
                  <a:cubicBezTo>
                    <a:pt x="7" y="52"/>
                    <a:pt x="7" y="52"/>
                    <a:pt x="7" y="52"/>
                  </a:cubicBezTo>
                  <a:cubicBezTo>
                    <a:pt x="7" y="49"/>
                    <a:pt x="7" y="49"/>
                    <a:pt x="7" y="49"/>
                  </a:cubicBezTo>
                  <a:cubicBezTo>
                    <a:pt x="31" y="8"/>
                    <a:pt x="31" y="8"/>
                    <a:pt x="31" y="8"/>
                  </a:cubicBezTo>
                  <a:cubicBezTo>
                    <a:pt x="31" y="7"/>
                    <a:pt x="32" y="7"/>
                    <a:pt x="33" y="7"/>
                  </a:cubicBezTo>
                  <a:cubicBezTo>
                    <a:pt x="33" y="8"/>
                    <a:pt x="34" y="9"/>
                    <a:pt x="33"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72" name="淘宝网Chenying0907出品 25"/>
            <p:cNvSpPr>
              <a:spLocks/>
            </p:cNvSpPr>
            <p:nvPr/>
          </p:nvSpPr>
          <p:spPr bwMode="auto">
            <a:xfrm>
              <a:off x="25" y="48"/>
              <a:ext cx="50" cy="15"/>
            </a:xfrm>
            <a:custGeom>
              <a:avLst/>
              <a:gdLst>
                <a:gd name="T0" fmla="*/ 26 w 26"/>
                <a:gd name="T1" fmla="*/ 4 h 8"/>
                <a:gd name="T2" fmla="*/ 23 w 26"/>
                <a:gd name="T3" fmla="*/ 0 h 8"/>
                <a:gd name="T4" fmla="*/ 4 w 26"/>
                <a:gd name="T5" fmla="*/ 0 h 8"/>
                <a:gd name="T6" fmla="*/ 0 w 26"/>
                <a:gd name="T7" fmla="*/ 4 h 8"/>
                <a:gd name="T8" fmla="*/ 4 w 26"/>
                <a:gd name="T9" fmla="*/ 8 h 8"/>
                <a:gd name="T10" fmla="*/ 23 w 26"/>
                <a:gd name="T11" fmla="*/ 8 h 8"/>
                <a:gd name="T12" fmla="*/ 26 w 2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26" y="4"/>
                  </a:moveTo>
                  <a:cubicBezTo>
                    <a:pt x="26" y="2"/>
                    <a:pt x="25" y="0"/>
                    <a:pt x="23" y="0"/>
                  </a:cubicBezTo>
                  <a:cubicBezTo>
                    <a:pt x="4" y="0"/>
                    <a:pt x="4" y="0"/>
                    <a:pt x="4" y="0"/>
                  </a:cubicBezTo>
                  <a:cubicBezTo>
                    <a:pt x="2" y="0"/>
                    <a:pt x="0" y="2"/>
                    <a:pt x="0" y="4"/>
                  </a:cubicBezTo>
                  <a:cubicBezTo>
                    <a:pt x="0" y="6"/>
                    <a:pt x="2" y="8"/>
                    <a:pt x="4" y="8"/>
                  </a:cubicBezTo>
                  <a:cubicBezTo>
                    <a:pt x="23" y="8"/>
                    <a:pt x="23" y="8"/>
                    <a:pt x="23" y="8"/>
                  </a:cubicBezTo>
                  <a:cubicBezTo>
                    <a:pt x="25" y="8"/>
                    <a:pt x="26" y="6"/>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73" name="淘宝网Chenying0907出品 26"/>
            <p:cNvSpPr>
              <a:spLocks/>
            </p:cNvSpPr>
            <p:nvPr/>
          </p:nvSpPr>
          <p:spPr bwMode="auto">
            <a:xfrm>
              <a:off x="25" y="76"/>
              <a:ext cx="33" cy="15"/>
            </a:xfrm>
            <a:custGeom>
              <a:avLst/>
              <a:gdLst>
                <a:gd name="T0" fmla="*/ 4 w 17"/>
                <a:gd name="T1" fmla="*/ 0 h 8"/>
                <a:gd name="T2" fmla="*/ 0 w 17"/>
                <a:gd name="T3" fmla="*/ 4 h 8"/>
                <a:gd name="T4" fmla="*/ 4 w 17"/>
                <a:gd name="T5" fmla="*/ 8 h 8"/>
                <a:gd name="T6" fmla="*/ 13 w 17"/>
                <a:gd name="T7" fmla="*/ 8 h 8"/>
                <a:gd name="T8" fmla="*/ 17 w 17"/>
                <a:gd name="T9" fmla="*/ 4 h 8"/>
                <a:gd name="T10" fmla="*/ 13 w 17"/>
                <a:gd name="T11" fmla="*/ 0 h 8"/>
                <a:gd name="T12" fmla="*/ 4 w 17"/>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7" h="8">
                  <a:moveTo>
                    <a:pt x="4" y="0"/>
                  </a:moveTo>
                  <a:cubicBezTo>
                    <a:pt x="2" y="0"/>
                    <a:pt x="0" y="2"/>
                    <a:pt x="0" y="4"/>
                  </a:cubicBezTo>
                  <a:cubicBezTo>
                    <a:pt x="0" y="6"/>
                    <a:pt x="2" y="8"/>
                    <a:pt x="4" y="8"/>
                  </a:cubicBezTo>
                  <a:cubicBezTo>
                    <a:pt x="13" y="8"/>
                    <a:pt x="13" y="8"/>
                    <a:pt x="13" y="8"/>
                  </a:cubicBezTo>
                  <a:cubicBezTo>
                    <a:pt x="15" y="8"/>
                    <a:pt x="17" y="6"/>
                    <a:pt x="17" y="4"/>
                  </a:cubicBezTo>
                  <a:cubicBezTo>
                    <a:pt x="17" y="2"/>
                    <a:pt x="15" y="0"/>
                    <a:pt x="13" y="0"/>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sp>
        <p:nvSpPr>
          <p:cNvPr id="77" name="TextBox 76"/>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5112934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par>
                                    <p:cTn id="10" presetID="6" presetClass="emph" presetSubtype="0" autoRev="1" fill="hold" nodeType="withEffect">
                                      <p:stCondLst>
                                        <p:cond delay="300"/>
                                      </p:stCondLst>
                                      <p:childTnLst>
                                        <p:animScale>
                                          <p:cBhvr>
                                            <p:cTn id="11" dur="150" fill="hold"/>
                                            <p:tgtEl>
                                              <p:spTgt spid="28"/>
                                            </p:tgtEl>
                                          </p:cBhvr>
                                          <p:by x="110000" y="110000"/>
                                        </p:animScale>
                                      </p:childTnLst>
                                    </p:cTn>
                                  </p:par>
                                  <p:par>
                                    <p:cTn id="12" presetID="22" presetClass="entr" presetSubtype="2" fill="hold" grpId="0" nodeType="withEffect">
                                      <p:stCondLst>
                                        <p:cond delay="400"/>
                                      </p:stCondLst>
                                      <p:childTnLst>
                                        <p:set>
                                          <p:cBhvr>
                                            <p:cTn id="13" dur="1" fill="hold">
                                              <p:stCondLst>
                                                <p:cond delay="0"/>
                                              </p:stCondLst>
                                            </p:cTn>
                                            <p:tgtEl>
                                              <p:spTgt spid="16"/>
                                            </p:tgtEl>
                                            <p:attrNameLst>
                                              <p:attrName>style.visibility</p:attrName>
                                            </p:attrNameLst>
                                          </p:cBhvr>
                                          <p:to>
                                            <p:strVal val="visible"/>
                                          </p:to>
                                        </p:set>
                                        <p:animEffect transition="in" filter="wipe(right)">
                                          <p:cBhvr>
                                            <p:cTn id="14" dur="500"/>
                                            <p:tgtEl>
                                              <p:spTgt spid="16"/>
                                            </p:tgtEl>
                                          </p:cBhvr>
                                        </p:animEffect>
                                      </p:childTnLst>
                                    </p:cTn>
                                  </p:par>
                                  <p:par>
                                    <p:cTn id="15" presetID="2" presetClass="entr" presetSubtype="8" fill="hold" grpId="0" nodeType="withEffect" p14:presetBounceEnd="66667">
                                      <p:stCondLst>
                                        <p:cond delay="600"/>
                                      </p:stCondLst>
                                      <p:childTnLst>
                                        <p:set>
                                          <p:cBhvr>
                                            <p:cTn id="16" dur="1" fill="hold">
                                              <p:stCondLst>
                                                <p:cond delay="0"/>
                                              </p:stCondLst>
                                            </p:cTn>
                                            <p:tgtEl>
                                              <p:spTgt spid="23"/>
                                            </p:tgtEl>
                                            <p:attrNameLst>
                                              <p:attrName>style.visibility</p:attrName>
                                            </p:attrNameLst>
                                          </p:cBhvr>
                                          <p:to>
                                            <p:strVal val="visible"/>
                                          </p:to>
                                        </p:set>
                                        <p:anim calcmode="lin" valueType="num" p14:bounceEnd="66667">
                                          <p:cBhvr additive="base">
                                            <p:cTn id="17" dur="600" fill="hold"/>
                                            <p:tgtEl>
                                              <p:spTgt spid="23"/>
                                            </p:tgtEl>
                                            <p:attrNameLst>
                                              <p:attrName>ppt_x</p:attrName>
                                            </p:attrNameLst>
                                          </p:cBhvr>
                                          <p:tavLst>
                                            <p:tav tm="0">
                                              <p:val>
                                                <p:strVal val="0-#ppt_w/2"/>
                                              </p:val>
                                            </p:tav>
                                            <p:tav tm="100000">
                                              <p:val>
                                                <p:strVal val="#ppt_x"/>
                                              </p:val>
                                            </p:tav>
                                          </p:tavLst>
                                        </p:anim>
                                        <p:anim calcmode="lin" valueType="num" p14:bounceEnd="66667">
                                          <p:cBhvr additive="base">
                                            <p:cTn id="18" dur="600" fill="hold"/>
                                            <p:tgtEl>
                                              <p:spTgt spid="23"/>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100"/>
                                      </p:stCondLst>
                                      <p:childTnLst>
                                        <p:set>
                                          <p:cBhvr>
                                            <p:cTn id="20" dur="1" fill="hold">
                                              <p:stCondLst>
                                                <p:cond delay="0"/>
                                              </p:stCondLst>
                                            </p:cTn>
                                            <p:tgtEl>
                                              <p:spTgt spid="55"/>
                                            </p:tgtEl>
                                            <p:attrNameLst>
                                              <p:attrName>style.visibility</p:attrName>
                                            </p:attrNameLst>
                                          </p:cBhvr>
                                          <p:to>
                                            <p:strVal val="visible"/>
                                          </p:to>
                                        </p:set>
                                        <p:anim calcmode="lin" valueType="num">
                                          <p:cBhvr>
                                            <p:cTn id="21" dur="300" fill="hold"/>
                                            <p:tgtEl>
                                              <p:spTgt spid="55"/>
                                            </p:tgtEl>
                                            <p:attrNameLst>
                                              <p:attrName>ppt_w</p:attrName>
                                            </p:attrNameLst>
                                          </p:cBhvr>
                                          <p:tavLst>
                                            <p:tav tm="0">
                                              <p:val>
                                                <p:fltVal val="0"/>
                                              </p:val>
                                            </p:tav>
                                            <p:tav tm="100000">
                                              <p:val>
                                                <p:strVal val="#ppt_w"/>
                                              </p:val>
                                            </p:tav>
                                          </p:tavLst>
                                        </p:anim>
                                        <p:anim calcmode="lin" valueType="num">
                                          <p:cBhvr>
                                            <p:cTn id="22" dur="300" fill="hold"/>
                                            <p:tgtEl>
                                              <p:spTgt spid="55"/>
                                            </p:tgtEl>
                                            <p:attrNameLst>
                                              <p:attrName>ppt_h</p:attrName>
                                            </p:attrNameLst>
                                          </p:cBhvr>
                                          <p:tavLst>
                                            <p:tav tm="0">
                                              <p:val>
                                                <p:fltVal val="0"/>
                                              </p:val>
                                            </p:tav>
                                            <p:tav tm="100000">
                                              <p:val>
                                                <p:strVal val="#ppt_h"/>
                                              </p:val>
                                            </p:tav>
                                          </p:tavLst>
                                        </p:anim>
                                        <p:animEffect transition="in" filter="fade">
                                          <p:cBhvr>
                                            <p:cTn id="23" dur="300"/>
                                            <p:tgtEl>
                                              <p:spTgt spid="55"/>
                                            </p:tgtEl>
                                          </p:cBhvr>
                                        </p:animEffect>
                                      </p:childTnLst>
                                    </p:cTn>
                                  </p:par>
                                  <p:par>
                                    <p:cTn id="24" presetID="6" presetClass="emph" presetSubtype="0" autoRev="1" fill="hold" grpId="1" nodeType="withEffect">
                                      <p:stCondLst>
                                        <p:cond delay="400"/>
                                      </p:stCondLst>
                                      <p:childTnLst>
                                        <p:animScale>
                                          <p:cBhvr>
                                            <p:cTn id="25" dur="150" fill="hold"/>
                                            <p:tgtEl>
                                              <p:spTgt spid="55"/>
                                            </p:tgtEl>
                                          </p:cBhvr>
                                          <p:by x="110000" y="110000"/>
                                        </p:animScale>
                                      </p:childTnLst>
                                    </p:cTn>
                                  </p:par>
                                  <p:par>
                                    <p:cTn id="26" presetID="53" presetClass="entr" presetSubtype="16" fill="hold" nodeType="withEffect">
                                      <p:stCondLst>
                                        <p:cond delay="200"/>
                                      </p:stCondLst>
                                      <p:childTnLst>
                                        <p:set>
                                          <p:cBhvr>
                                            <p:cTn id="27" dur="1" fill="hold">
                                              <p:stCondLst>
                                                <p:cond delay="0"/>
                                              </p:stCondLst>
                                            </p:cTn>
                                            <p:tgtEl>
                                              <p:spTgt spid="34"/>
                                            </p:tgtEl>
                                            <p:attrNameLst>
                                              <p:attrName>style.visibility</p:attrName>
                                            </p:attrNameLst>
                                          </p:cBhvr>
                                          <p:to>
                                            <p:strVal val="visible"/>
                                          </p:to>
                                        </p:set>
                                        <p:anim calcmode="lin" valueType="num">
                                          <p:cBhvr>
                                            <p:cTn id="28" dur="300" fill="hold"/>
                                            <p:tgtEl>
                                              <p:spTgt spid="34"/>
                                            </p:tgtEl>
                                            <p:attrNameLst>
                                              <p:attrName>ppt_w</p:attrName>
                                            </p:attrNameLst>
                                          </p:cBhvr>
                                          <p:tavLst>
                                            <p:tav tm="0">
                                              <p:val>
                                                <p:fltVal val="0"/>
                                              </p:val>
                                            </p:tav>
                                            <p:tav tm="100000">
                                              <p:val>
                                                <p:strVal val="#ppt_w"/>
                                              </p:val>
                                            </p:tav>
                                          </p:tavLst>
                                        </p:anim>
                                        <p:anim calcmode="lin" valueType="num">
                                          <p:cBhvr>
                                            <p:cTn id="29" dur="300" fill="hold"/>
                                            <p:tgtEl>
                                              <p:spTgt spid="34"/>
                                            </p:tgtEl>
                                            <p:attrNameLst>
                                              <p:attrName>ppt_h</p:attrName>
                                            </p:attrNameLst>
                                          </p:cBhvr>
                                          <p:tavLst>
                                            <p:tav tm="0">
                                              <p:val>
                                                <p:fltVal val="0"/>
                                              </p:val>
                                            </p:tav>
                                            <p:tav tm="100000">
                                              <p:val>
                                                <p:strVal val="#ppt_h"/>
                                              </p:val>
                                            </p:tav>
                                          </p:tavLst>
                                        </p:anim>
                                        <p:animEffect transition="in" filter="fade">
                                          <p:cBhvr>
                                            <p:cTn id="30" dur="300"/>
                                            <p:tgtEl>
                                              <p:spTgt spid="34"/>
                                            </p:tgtEl>
                                          </p:cBhvr>
                                        </p:animEffect>
                                      </p:childTnLst>
                                    </p:cTn>
                                  </p:par>
                                  <p:par>
                                    <p:cTn id="31" presetID="6" presetClass="emph" presetSubtype="0" autoRev="1" fill="hold" nodeType="withEffect">
                                      <p:stCondLst>
                                        <p:cond delay="500"/>
                                      </p:stCondLst>
                                      <p:childTnLst>
                                        <p:animScale>
                                          <p:cBhvr>
                                            <p:cTn id="32" dur="150" fill="hold"/>
                                            <p:tgtEl>
                                              <p:spTgt spid="34"/>
                                            </p:tgtEl>
                                          </p:cBhvr>
                                          <p:by x="110000" y="110000"/>
                                        </p:animScale>
                                      </p:childTnLst>
                                    </p:cTn>
                                  </p:par>
                                  <p:par>
                                    <p:cTn id="33" presetID="22" presetClass="entr" presetSubtype="8" fill="hold" grpId="0" nodeType="withEffect">
                                      <p:stCondLst>
                                        <p:cond delay="60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 presetClass="entr" presetSubtype="2" fill="hold" grpId="0" nodeType="withEffect" p14:presetBounceEnd="66667">
                                      <p:stCondLst>
                                        <p:cond delay="800"/>
                                      </p:stCondLst>
                                      <p:childTnLst>
                                        <p:set>
                                          <p:cBhvr>
                                            <p:cTn id="37" dur="1" fill="hold">
                                              <p:stCondLst>
                                                <p:cond delay="0"/>
                                              </p:stCondLst>
                                            </p:cTn>
                                            <p:tgtEl>
                                              <p:spTgt spid="24"/>
                                            </p:tgtEl>
                                            <p:attrNameLst>
                                              <p:attrName>style.visibility</p:attrName>
                                            </p:attrNameLst>
                                          </p:cBhvr>
                                          <p:to>
                                            <p:strVal val="visible"/>
                                          </p:to>
                                        </p:set>
                                        <p:anim calcmode="lin" valueType="num" p14:bounceEnd="66667">
                                          <p:cBhvr additive="base">
                                            <p:cTn id="38" dur="600" fill="hold"/>
                                            <p:tgtEl>
                                              <p:spTgt spid="24"/>
                                            </p:tgtEl>
                                            <p:attrNameLst>
                                              <p:attrName>ppt_x</p:attrName>
                                            </p:attrNameLst>
                                          </p:cBhvr>
                                          <p:tavLst>
                                            <p:tav tm="0">
                                              <p:val>
                                                <p:strVal val="1+#ppt_w/2"/>
                                              </p:val>
                                            </p:tav>
                                            <p:tav tm="100000">
                                              <p:val>
                                                <p:strVal val="#ppt_x"/>
                                              </p:val>
                                            </p:tav>
                                          </p:tavLst>
                                        </p:anim>
                                        <p:anim calcmode="lin" valueType="num" p14:bounceEnd="66667">
                                          <p:cBhvr additive="base">
                                            <p:cTn id="39" dur="600" fill="hold"/>
                                            <p:tgtEl>
                                              <p:spTgt spid="24"/>
                                            </p:tgtEl>
                                            <p:attrNameLst>
                                              <p:attrName>ppt_y</p:attrName>
                                            </p:attrNameLst>
                                          </p:cBhvr>
                                          <p:tavLst>
                                            <p:tav tm="0">
                                              <p:val>
                                                <p:strVal val="#ppt_y"/>
                                              </p:val>
                                            </p:tav>
                                            <p:tav tm="100000">
                                              <p:val>
                                                <p:strVal val="#ppt_y"/>
                                              </p:val>
                                            </p:tav>
                                          </p:tavLst>
                                        </p:anim>
                                      </p:childTnLst>
                                    </p:cTn>
                                  </p:par>
                                  <p:par>
                                    <p:cTn id="40" presetID="53" presetClass="entr" presetSubtype="16" fill="hold" nodeType="withEffect">
                                      <p:stCondLst>
                                        <p:cond delay="300"/>
                                      </p:stCondLst>
                                      <p:childTnLst>
                                        <p:set>
                                          <p:cBhvr>
                                            <p:cTn id="41" dur="1" fill="hold">
                                              <p:stCondLst>
                                                <p:cond delay="0"/>
                                              </p:stCondLst>
                                            </p:cTn>
                                            <p:tgtEl>
                                              <p:spTgt spid="56"/>
                                            </p:tgtEl>
                                            <p:attrNameLst>
                                              <p:attrName>style.visibility</p:attrName>
                                            </p:attrNameLst>
                                          </p:cBhvr>
                                          <p:to>
                                            <p:strVal val="visible"/>
                                          </p:to>
                                        </p:set>
                                        <p:anim calcmode="lin" valueType="num">
                                          <p:cBhvr>
                                            <p:cTn id="42" dur="300" fill="hold"/>
                                            <p:tgtEl>
                                              <p:spTgt spid="56"/>
                                            </p:tgtEl>
                                            <p:attrNameLst>
                                              <p:attrName>ppt_w</p:attrName>
                                            </p:attrNameLst>
                                          </p:cBhvr>
                                          <p:tavLst>
                                            <p:tav tm="0">
                                              <p:val>
                                                <p:fltVal val="0"/>
                                              </p:val>
                                            </p:tav>
                                            <p:tav tm="100000">
                                              <p:val>
                                                <p:strVal val="#ppt_w"/>
                                              </p:val>
                                            </p:tav>
                                          </p:tavLst>
                                        </p:anim>
                                        <p:anim calcmode="lin" valueType="num">
                                          <p:cBhvr>
                                            <p:cTn id="43" dur="300" fill="hold"/>
                                            <p:tgtEl>
                                              <p:spTgt spid="56"/>
                                            </p:tgtEl>
                                            <p:attrNameLst>
                                              <p:attrName>ppt_h</p:attrName>
                                            </p:attrNameLst>
                                          </p:cBhvr>
                                          <p:tavLst>
                                            <p:tav tm="0">
                                              <p:val>
                                                <p:fltVal val="0"/>
                                              </p:val>
                                            </p:tav>
                                            <p:tav tm="100000">
                                              <p:val>
                                                <p:strVal val="#ppt_h"/>
                                              </p:val>
                                            </p:tav>
                                          </p:tavLst>
                                        </p:anim>
                                        <p:animEffect transition="in" filter="fade">
                                          <p:cBhvr>
                                            <p:cTn id="44" dur="300"/>
                                            <p:tgtEl>
                                              <p:spTgt spid="56"/>
                                            </p:tgtEl>
                                          </p:cBhvr>
                                        </p:animEffect>
                                      </p:childTnLst>
                                    </p:cTn>
                                  </p:par>
                                  <p:par>
                                    <p:cTn id="45" presetID="6" presetClass="emph" presetSubtype="0" autoRev="1" fill="hold" nodeType="withEffect">
                                      <p:stCondLst>
                                        <p:cond delay="600"/>
                                      </p:stCondLst>
                                      <p:childTnLst>
                                        <p:animScale>
                                          <p:cBhvr>
                                            <p:cTn id="46" dur="150" fill="hold"/>
                                            <p:tgtEl>
                                              <p:spTgt spid="56"/>
                                            </p:tgtEl>
                                          </p:cBhvr>
                                          <p:by x="110000" y="110000"/>
                                        </p:animScale>
                                      </p:childTnLst>
                                    </p:cTn>
                                  </p:par>
                                  <p:par>
                                    <p:cTn id="47" presetID="53" presetClass="entr" presetSubtype="16" fill="hold" nodeType="withEffect">
                                      <p:stCondLst>
                                        <p:cond delay="400"/>
                                      </p:stCondLst>
                                      <p:childTnLst>
                                        <p:set>
                                          <p:cBhvr>
                                            <p:cTn id="48" dur="1" fill="hold">
                                              <p:stCondLst>
                                                <p:cond delay="0"/>
                                              </p:stCondLst>
                                            </p:cTn>
                                            <p:tgtEl>
                                              <p:spTgt spid="59"/>
                                            </p:tgtEl>
                                            <p:attrNameLst>
                                              <p:attrName>style.visibility</p:attrName>
                                            </p:attrNameLst>
                                          </p:cBhvr>
                                          <p:to>
                                            <p:strVal val="visible"/>
                                          </p:to>
                                        </p:set>
                                        <p:anim calcmode="lin" valueType="num">
                                          <p:cBhvr>
                                            <p:cTn id="49" dur="300" fill="hold"/>
                                            <p:tgtEl>
                                              <p:spTgt spid="59"/>
                                            </p:tgtEl>
                                            <p:attrNameLst>
                                              <p:attrName>ppt_w</p:attrName>
                                            </p:attrNameLst>
                                          </p:cBhvr>
                                          <p:tavLst>
                                            <p:tav tm="0">
                                              <p:val>
                                                <p:fltVal val="0"/>
                                              </p:val>
                                            </p:tav>
                                            <p:tav tm="100000">
                                              <p:val>
                                                <p:strVal val="#ppt_w"/>
                                              </p:val>
                                            </p:tav>
                                          </p:tavLst>
                                        </p:anim>
                                        <p:anim calcmode="lin" valueType="num">
                                          <p:cBhvr>
                                            <p:cTn id="50" dur="300" fill="hold"/>
                                            <p:tgtEl>
                                              <p:spTgt spid="59"/>
                                            </p:tgtEl>
                                            <p:attrNameLst>
                                              <p:attrName>ppt_h</p:attrName>
                                            </p:attrNameLst>
                                          </p:cBhvr>
                                          <p:tavLst>
                                            <p:tav tm="0">
                                              <p:val>
                                                <p:fltVal val="0"/>
                                              </p:val>
                                            </p:tav>
                                            <p:tav tm="100000">
                                              <p:val>
                                                <p:strVal val="#ppt_h"/>
                                              </p:val>
                                            </p:tav>
                                          </p:tavLst>
                                        </p:anim>
                                        <p:animEffect transition="in" filter="fade">
                                          <p:cBhvr>
                                            <p:cTn id="51" dur="300"/>
                                            <p:tgtEl>
                                              <p:spTgt spid="59"/>
                                            </p:tgtEl>
                                          </p:cBhvr>
                                        </p:animEffect>
                                      </p:childTnLst>
                                    </p:cTn>
                                  </p:par>
                                  <p:par>
                                    <p:cTn id="52" presetID="6" presetClass="emph" presetSubtype="0" autoRev="1" fill="hold" nodeType="withEffect">
                                      <p:stCondLst>
                                        <p:cond delay="700"/>
                                      </p:stCondLst>
                                      <p:childTnLst>
                                        <p:animScale>
                                          <p:cBhvr>
                                            <p:cTn id="53" dur="150" fill="hold"/>
                                            <p:tgtEl>
                                              <p:spTgt spid="59"/>
                                            </p:tgtEl>
                                          </p:cBhvr>
                                          <p:by x="110000" y="110000"/>
                                        </p:animScale>
                                      </p:childTnLst>
                                    </p:cTn>
                                  </p:par>
                                  <p:par>
                                    <p:cTn id="54" presetID="22" presetClass="entr" presetSubtype="8" fill="hold" grpId="0" nodeType="withEffect">
                                      <p:stCondLst>
                                        <p:cond delay="800"/>
                                      </p:stCondLst>
                                      <p:childTnLst>
                                        <p:set>
                                          <p:cBhvr>
                                            <p:cTn id="55" dur="1" fill="hold">
                                              <p:stCondLst>
                                                <p:cond delay="0"/>
                                              </p:stCondLst>
                                            </p:cTn>
                                            <p:tgtEl>
                                              <p:spTgt spid="21"/>
                                            </p:tgtEl>
                                            <p:attrNameLst>
                                              <p:attrName>style.visibility</p:attrName>
                                            </p:attrNameLst>
                                          </p:cBhvr>
                                          <p:to>
                                            <p:strVal val="visible"/>
                                          </p:to>
                                        </p:set>
                                        <p:animEffect transition="in" filter="wipe(left)">
                                          <p:cBhvr>
                                            <p:cTn id="56" dur="500"/>
                                            <p:tgtEl>
                                              <p:spTgt spid="21"/>
                                            </p:tgtEl>
                                          </p:cBhvr>
                                        </p:animEffect>
                                      </p:childTnLst>
                                    </p:cTn>
                                  </p:par>
                                  <p:par>
                                    <p:cTn id="57" presetID="2" presetClass="entr" presetSubtype="2" fill="hold" grpId="0" nodeType="withEffect" p14:presetBounceEnd="66667">
                                      <p:stCondLst>
                                        <p:cond delay="1100"/>
                                      </p:stCondLst>
                                      <p:childTnLst>
                                        <p:set>
                                          <p:cBhvr>
                                            <p:cTn id="58" dur="1" fill="hold">
                                              <p:stCondLst>
                                                <p:cond delay="0"/>
                                              </p:stCondLst>
                                            </p:cTn>
                                            <p:tgtEl>
                                              <p:spTgt spid="26"/>
                                            </p:tgtEl>
                                            <p:attrNameLst>
                                              <p:attrName>style.visibility</p:attrName>
                                            </p:attrNameLst>
                                          </p:cBhvr>
                                          <p:to>
                                            <p:strVal val="visible"/>
                                          </p:to>
                                        </p:set>
                                        <p:anim calcmode="lin" valueType="num" p14:bounceEnd="66667">
                                          <p:cBhvr additive="base">
                                            <p:cTn id="59" dur="600" fill="hold"/>
                                            <p:tgtEl>
                                              <p:spTgt spid="26"/>
                                            </p:tgtEl>
                                            <p:attrNameLst>
                                              <p:attrName>ppt_x</p:attrName>
                                            </p:attrNameLst>
                                          </p:cBhvr>
                                          <p:tavLst>
                                            <p:tav tm="0">
                                              <p:val>
                                                <p:strVal val="1+#ppt_w/2"/>
                                              </p:val>
                                            </p:tav>
                                            <p:tav tm="100000">
                                              <p:val>
                                                <p:strVal val="#ppt_x"/>
                                              </p:val>
                                            </p:tav>
                                          </p:tavLst>
                                        </p:anim>
                                        <p:anim calcmode="lin" valueType="num" p14:bounceEnd="66667">
                                          <p:cBhvr additive="base">
                                            <p:cTn id="60" dur="600" fill="hold"/>
                                            <p:tgtEl>
                                              <p:spTgt spid="26"/>
                                            </p:tgtEl>
                                            <p:attrNameLst>
                                              <p:attrName>ppt_y</p:attrName>
                                            </p:attrNameLst>
                                          </p:cBhvr>
                                          <p:tavLst>
                                            <p:tav tm="0">
                                              <p:val>
                                                <p:strVal val="#ppt_y"/>
                                              </p:val>
                                            </p:tav>
                                            <p:tav tm="100000">
                                              <p:val>
                                                <p:strVal val="#ppt_y"/>
                                              </p:val>
                                            </p:tav>
                                          </p:tavLst>
                                        </p:anim>
                                      </p:childTnLst>
                                    </p:cTn>
                                  </p:par>
                                  <p:par>
                                    <p:cTn id="61" presetID="53" presetClass="entr" presetSubtype="16" fill="hold" nodeType="withEffect">
                                      <p:stCondLst>
                                        <p:cond delay="500"/>
                                      </p:stCondLst>
                                      <p:childTnLst>
                                        <p:set>
                                          <p:cBhvr>
                                            <p:cTn id="62" dur="1" fill="hold">
                                              <p:stCondLst>
                                                <p:cond delay="0"/>
                                              </p:stCondLst>
                                            </p:cTn>
                                            <p:tgtEl>
                                              <p:spTgt spid="65"/>
                                            </p:tgtEl>
                                            <p:attrNameLst>
                                              <p:attrName>style.visibility</p:attrName>
                                            </p:attrNameLst>
                                          </p:cBhvr>
                                          <p:to>
                                            <p:strVal val="visible"/>
                                          </p:to>
                                        </p:set>
                                        <p:anim calcmode="lin" valueType="num">
                                          <p:cBhvr>
                                            <p:cTn id="63" dur="300" fill="hold"/>
                                            <p:tgtEl>
                                              <p:spTgt spid="65"/>
                                            </p:tgtEl>
                                            <p:attrNameLst>
                                              <p:attrName>ppt_w</p:attrName>
                                            </p:attrNameLst>
                                          </p:cBhvr>
                                          <p:tavLst>
                                            <p:tav tm="0">
                                              <p:val>
                                                <p:fltVal val="0"/>
                                              </p:val>
                                            </p:tav>
                                            <p:tav tm="100000">
                                              <p:val>
                                                <p:strVal val="#ppt_w"/>
                                              </p:val>
                                            </p:tav>
                                          </p:tavLst>
                                        </p:anim>
                                        <p:anim calcmode="lin" valueType="num">
                                          <p:cBhvr>
                                            <p:cTn id="64" dur="300" fill="hold"/>
                                            <p:tgtEl>
                                              <p:spTgt spid="65"/>
                                            </p:tgtEl>
                                            <p:attrNameLst>
                                              <p:attrName>ppt_h</p:attrName>
                                            </p:attrNameLst>
                                          </p:cBhvr>
                                          <p:tavLst>
                                            <p:tav tm="0">
                                              <p:val>
                                                <p:fltVal val="0"/>
                                              </p:val>
                                            </p:tav>
                                            <p:tav tm="100000">
                                              <p:val>
                                                <p:strVal val="#ppt_h"/>
                                              </p:val>
                                            </p:tav>
                                          </p:tavLst>
                                        </p:anim>
                                        <p:animEffect transition="in" filter="fade">
                                          <p:cBhvr>
                                            <p:cTn id="65" dur="300"/>
                                            <p:tgtEl>
                                              <p:spTgt spid="65"/>
                                            </p:tgtEl>
                                          </p:cBhvr>
                                        </p:animEffect>
                                      </p:childTnLst>
                                    </p:cTn>
                                  </p:par>
                                  <p:par>
                                    <p:cTn id="66" presetID="6" presetClass="emph" presetSubtype="0" autoRev="1" fill="hold" nodeType="withEffect">
                                      <p:stCondLst>
                                        <p:cond delay="800"/>
                                      </p:stCondLst>
                                      <p:childTnLst>
                                        <p:animScale>
                                          <p:cBhvr>
                                            <p:cTn id="67" dur="150" fill="hold"/>
                                            <p:tgtEl>
                                              <p:spTgt spid="65"/>
                                            </p:tgtEl>
                                          </p:cBhvr>
                                          <p:by x="110000" y="110000"/>
                                        </p:animScale>
                                      </p:childTnLst>
                                    </p:cTn>
                                  </p:par>
                                  <p:par>
                                    <p:cTn id="68" presetID="53" presetClass="entr" presetSubtype="16" fill="hold" nodeType="withEffect">
                                      <p:stCondLst>
                                        <p:cond delay="600"/>
                                      </p:stCondLst>
                                      <p:childTnLst>
                                        <p:set>
                                          <p:cBhvr>
                                            <p:cTn id="69" dur="1" fill="hold">
                                              <p:stCondLst>
                                                <p:cond delay="0"/>
                                              </p:stCondLst>
                                            </p:cTn>
                                            <p:tgtEl>
                                              <p:spTgt spid="37"/>
                                            </p:tgtEl>
                                            <p:attrNameLst>
                                              <p:attrName>style.visibility</p:attrName>
                                            </p:attrNameLst>
                                          </p:cBhvr>
                                          <p:to>
                                            <p:strVal val="visible"/>
                                          </p:to>
                                        </p:set>
                                        <p:anim calcmode="lin" valueType="num">
                                          <p:cBhvr>
                                            <p:cTn id="70" dur="300" fill="hold"/>
                                            <p:tgtEl>
                                              <p:spTgt spid="37"/>
                                            </p:tgtEl>
                                            <p:attrNameLst>
                                              <p:attrName>ppt_w</p:attrName>
                                            </p:attrNameLst>
                                          </p:cBhvr>
                                          <p:tavLst>
                                            <p:tav tm="0">
                                              <p:val>
                                                <p:fltVal val="0"/>
                                              </p:val>
                                            </p:tav>
                                            <p:tav tm="100000">
                                              <p:val>
                                                <p:strVal val="#ppt_w"/>
                                              </p:val>
                                            </p:tav>
                                          </p:tavLst>
                                        </p:anim>
                                        <p:anim calcmode="lin" valueType="num">
                                          <p:cBhvr>
                                            <p:cTn id="71" dur="300" fill="hold"/>
                                            <p:tgtEl>
                                              <p:spTgt spid="37"/>
                                            </p:tgtEl>
                                            <p:attrNameLst>
                                              <p:attrName>ppt_h</p:attrName>
                                            </p:attrNameLst>
                                          </p:cBhvr>
                                          <p:tavLst>
                                            <p:tav tm="0">
                                              <p:val>
                                                <p:fltVal val="0"/>
                                              </p:val>
                                            </p:tav>
                                            <p:tav tm="100000">
                                              <p:val>
                                                <p:strVal val="#ppt_h"/>
                                              </p:val>
                                            </p:tav>
                                          </p:tavLst>
                                        </p:anim>
                                        <p:animEffect transition="in" filter="fade">
                                          <p:cBhvr>
                                            <p:cTn id="72" dur="300"/>
                                            <p:tgtEl>
                                              <p:spTgt spid="37"/>
                                            </p:tgtEl>
                                          </p:cBhvr>
                                        </p:animEffect>
                                      </p:childTnLst>
                                    </p:cTn>
                                  </p:par>
                                  <p:par>
                                    <p:cTn id="73" presetID="6" presetClass="emph" presetSubtype="0" autoRev="1" fill="hold" nodeType="withEffect">
                                      <p:stCondLst>
                                        <p:cond delay="900"/>
                                      </p:stCondLst>
                                      <p:childTnLst>
                                        <p:animScale>
                                          <p:cBhvr>
                                            <p:cTn id="74" dur="150" fill="hold"/>
                                            <p:tgtEl>
                                              <p:spTgt spid="37"/>
                                            </p:tgtEl>
                                          </p:cBhvr>
                                          <p:by x="110000" y="110000"/>
                                        </p:animScale>
                                      </p:childTnLst>
                                    </p:cTn>
                                  </p:par>
                                  <p:par>
                                    <p:cTn id="75" presetID="22" presetClass="entr" presetSubtype="2" fill="hold" grpId="0" nodeType="withEffect">
                                      <p:stCondLst>
                                        <p:cond delay="1000"/>
                                      </p:stCondLst>
                                      <p:childTnLst>
                                        <p:set>
                                          <p:cBhvr>
                                            <p:cTn id="76" dur="1" fill="hold">
                                              <p:stCondLst>
                                                <p:cond delay="0"/>
                                              </p:stCondLst>
                                            </p:cTn>
                                            <p:tgtEl>
                                              <p:spTgt spid="20"/>
                                            </p:tgtEl>
                                            <p:attrNameLst>
                                              <p:attrName>style.visibility</p:attrName>
                                            </p:attrNameLst>
                                          </p:cBhvr>
                                          <p:to>
                                            <p:strVal val="visible"/>
                                          </p:to>
                                        </p:set>
                                        <p:animEffect transition="in" filter="wipe(right)">
                                          <p:cBhvr>
                                            <p:cTn id="77" dur="500"/>
                                            <p:tgtEl>
                                              <p:spTgt spid="20"/>
                                            </p:tgtEl>
                                          </p:cBhvr>
                                        </p:animEffect>
                                      </p:childTnLst>
                                    </p:cTn>
                                  </p:par>
                                  <p:par>
                                    <p:cTn id="78" presetID="2" presetClass="entr" presetSubtype="8" fill="hold" grpId="0" nodeType="withEffect" p14:presetBounceEnd="66667">
                                      <p:stCondLst>
                                        <p:cond delay="1200"/>
                                      </p:stCondLst>
                                      <p:childTnLst>
                                        <p:set>
                                          <p:cBhvr>
                                            <p:cTn id="79" dur="1" fill="hold">
                                              <p:stCondLst>
                                                <p:cond delay="0"/>
                                              </p:stCondLst>
                                            </p:cTn>
                                            <p:tgtEl>
                                              <p:spTgt spid="27"/>
                                            </p:tgtEl>
                                            <p:attrNameLst>
                                              <p:attrName>style.visibility</p:attrName>
                                            </p:attrNameLst>
                                          </p:cBhvr>
                                          <p:to>
                                            <p:strVal val="visible"/>
                                          </p:to>
                                        </p:set>
                                        <p:anim calcmode="lin" valueType="num" p14:bounceEnd="66667">
                                          <p:cBhvr additive="base">
                                            <p:cTn id="80" dur="600" fill="hold"/>
                                            <p:tgtEl>
                                              <p:spTgt spid="27"/>
                                            </p:tgtEl>
                                            <p:attrNameLst>
                                              <p:attrName>ppt_x</p:attrName>
                                            </p:attrNameLst>
                                          </p:cBhvr>
                                          <p:tavLst>
                                            <p:tav tm="0">
                                              <p:val>
                                                <p:strVal val="0-#ppt_w/2"/>
                                              </p:val>
                                            </p:tav>
                                            <p:tav tm="100000">
                                              <p:val>
                                                <p:strVal val="#ppt_x"/>
                                              </p:val>
                                            </p:tav>
                                          </p:tavLst>
                                        </p:anim>
                                        <p:anim calcmode="lin" valueType="num" p14:bounceEnd="66667">
                                          <p:cBhvr additive="base">
                                            <p:cTn id="81" dur="600" fill="hold"/>
                                            <p:tgtEl>
                                              <p:spTgt spid="27"/>
                                            </p:tgtEl>
                                            <p:attrNameLst>
                                              <p:attrName>ppt_y</p:attrName>
                                            </p:attrNameLst>
                                          </p:cBhvr>
                                          <p:tavLst>
                                            <p:tav tm="0">
                                              <p:val>
                                                <p:strVal val="#ppt_y"/>
                                              </p:val>
                                            </p:tav>
                                            <p:tav tm="100000">
                                              <p:val>
                                                <p:strVal val="#ppt_y"/>
                                              </p:val>
                                            </p:tav>
                                          </p:tavLst>
                                        </p:anim>
                                      </p:childTnLst>
                                    </p:cTn>
                                  </p:par>
                                  <p:par>
                                    <p:cTn id="82" presetID="53" presetClass="entr" presetSubtype="16" fill="hold" nodeType="withEffect">
                                      <p:stCondLst>
                                        <p:cond delay="700"/>
                                      </p:stCondLst>
                                      <p:childTnLst>
                                        <p:set>
                                          <p:cBhvr>
                                            <p:cTn id="83" dur="1" fill="hold">
                                              <p:stCondLst>
                                                <p:cond delay="0"/>
                                              </p:stCondLst>
                                            </p:cTn>
                                            <p:tgtEl>
                                              <p:spTgt spid="40"/>
                                            </p:tgtEl>
                                            <p:attrNameLst>
                                              <p:attrName>style.visibility</p:attrName>
                                            </p:attrNameLst>
                                          </p:cBhvr>
                                          <p:to>
                                            <p:strVal val="visible"/>
                                          </p:to>
                                        </p:set>
                                        <p:anim calcmode="lin" valueType="num">
                                          <p:cBhvr>
                                            <p:cTn id="84" dur="300" fill="hold"/>
                                            <p:tgtEl>
                                              <p:spTgt spid="40"/>
                                            </p:tgtEl>
                                            <p:attrNameLst>
                                              <p:attrName>ppt_w</p:attrName>
                                            </p:attrNameLst>
                                          </p:cBhvr>
                                          <p:tavLst>
                                            <p:tav tm="0">
                                              <p:val>
                                                <p:fltVal val="0"/>
                                              </p:val>
                                            </p:tav>
                                            <p:tav tm="100000">
                                              <p:val>
                                                <p:strVal val="#ppt_w"/>
                                              </p:val>
                                            </p:tav>
                                          </p:tavLst>
                                        </p:anim>
                                        <p:anim calcmode="lin" valueType="num">
                                          <p:cBhvr>
                                            <p:cTn id="85" dur="300" fill="hold"/>
                                            <p:tgtEl>
                                              <p:spTgt spid="40"/>
                                            </p:tgtEl>
                                            <p:attrNameLst>
                                              <p:attrName>ppt_h</p:attrName>
                                            </p:attrNameLst>
                                          </p:cBhvr>
                                          <p:tavLst>
                                            <p:tav tm="0">
                                              <p:val>
                                                <p:fltVal val="0"/>
                                              </p:val>
                                            </p:tav>
                                            <p:tav tm="100000">
                                              <p:val>
                                                <p:strVal val="#ppt_h"/>
                                              </p:val>
                                            </p:tav>
                                          </p:tavLst>
                                        </p:anim>
                                        <p:animEffect transition="in" filter="fade">
                                          <p:cBhvr>
                                            <p:cTn id="86" dur="300"/>
                                            <p:tgtEl>
                                              <p:spTgt spid="40"/>
                                            </p:tgtEl>
                                          </p:cBhvr>
                                        </p:animEffect>
                                      </p:childTnLst>
                                    </p:cTn>
                                  </p:par>
                                  <p:par>
                                    <p:cTn id="87" presetID="6" presetClass="emph" presetSubtype="0" autoRev="1" fill="hold" nodeType="withEffect">
                                      <p:stCondLst>
                                        <p:cond delay="1000"/>
                                      </p:stCondLst>
                                      <p:childTnLst>
                                        <p:animScale>
                                          <p:cBhvr>
                                            <p:cTn id="88" dur="150" fill="hold"/>
                                            <p:tgtEl>
                                              <p:spTgt spid="40"/>
                                            </p:tgtEl>
                                          </p:cBhvr>
                                          <p:by x="110000" y="110000"/>
                                        </p:animScale>
                                      </p:childTnLst>
                                    </p:cTn>
                                  </p:par>
                                  <p:par>
                                    <p:cTn id="89" presetID="53" presetClass="entr" presetSubtype="16" fill="hold" nodeType="withEffect">
                                      <p:stCondLst>
                                        <p:cond delay="800"/>
                                      </p:stCondLst>
                                      <p:childTnLst>
                                        <p:set>
                                          <p:cBhvr>
                                            <p:cTn id="90" dur="1" fill="hold">
                                              <p:stCondLst>
                                                <p:cond delay="0"/>
                                              </p:stCondLst>
                                            </p:cTn>
                                            <p:tgtEl>
                                              <p:spTgt spid="62"/>
                                            </p:tgtEl>
                                            <p:attrNameLst>
                                              <p:attrName>style.visibility</p:attrName>
                                            </p:attrNameLst>
                                          </p:cBhvr>
                                          <p:to>
                                            <p:strVal val="visible"/>
                                          </p:to>
                                        </p:set>
                                        <p:anim calcmode="lin" valueType="num">
                                          <p:cBhvr>
                                            <p:cTn id="91" dur="300" fill="hold"/>
                                            <p:tgtEl>
                                              <p:spTgt spid="62"/>
                                            </p:tgtEl>
                                            <p:attrNameLst>
                                              <p:attrName>ppt_w</p:attrName>
                                            </p:attrNameLst>
                                          </p:cBhvr>
                                          <p:tavLst>
                                            <p:tav tm="0">
                                              <p:val>
                                                <p:fltVal val="0"/>
                                              </p:val>
                                            </p:tav>
                                            <p:tav tm="100000">
                                              <p:val>
                                                <p:strVal val="#ppt_w"/>
                                              </p:val>
                                            </p:tav>
                                          </p:tavLst>
                                        </p:anim>
                                        <p:anim calcmode="lin" valueType="num">
                                          <p:cBhvr>
                                            <p:cTn id="92" dur="300" fill="hold"/>
                                            <p:tgtEl>
                                              <p:spTgt spid="62"/>
                                            </p:tgtEl>
                                            <p:attrNameLst>
                                              <p:attrName>ppt_h</p:attrName>
                                            </p:attrNameLst>
                                          </p:cBhvr>
                                          <p:tavLst>
                                            <p:tav tm="0">
                                              <p:val>
                                                <p:fltVal val="0"/>
                                              </p:val>
                                            </p:tav>
                                            <p:tav tm="100000">
                                              <p:val>
                                                <p:strVal val="#ppt_h"/>
                                              </p:val>
                                            </p:tav>
                                          </p:tavLst>
                                        </p:anim>
                                        <p:animEffect transition="in" filter="fade">
                                          <p:cBhvr>
                                            <p:cTn id="93" dur="300"/>
                                            <p:tgtEl>
                                              <p:spTgt spid="62"/>
                                            </p:tgtEl>
                                          </p:cBhvr>
                                        </p:animEffect>
                                      </p:childTnLst>
                                    </p:cTn>
                                  </p:par>
                                  <p:par>
                                    <p:cTn id="94" presetID="6" presetClass="emph" presetSubtype="0" autoRev="1" fill="hold" nodeType="withEffect">
                                      <p:stCondLst>
                                        <p:cond delay="1100"/>
                                      </p:stCondLst>
                                      <p:childTnLst>
                                        <p:animScale>
                                          <p:cBhvr>
                                            <p:cTn id="95" dur="150" fill="hold"/>
                                            <p:tgtEl>
                                              <p:spTgt spid="62"/>
                                            </p:tgtEl>
                                          </p:cBhvr>
                                          <p:by x="110000" y="110000"/>
                                        </p:animScale>
                                      </p:childTnLst>
                                    </p:cTn>
                                  </p:par>
                                  <p:par>
                                    <p:cTn id="96" presetID="22" presetClass="entr" presetSubtype="8" fill="hold" grpId="0" nodeType="withEffect">
                                      <p:stCondLst>
                                        <p:cond delay="1200"/>
                                      </p:stCondLst>
                                      <p:childTnLst>
                                        <p:set>
                                          <p:cBhvr>
                                            <p:cTn id="97" dur="1" fill="hold">
                                              <p:stCondLst>
                                                <p:cond delay="0"/>
                                              </p:stCondLst>
                                            </p:cTn>
                                            <p:tgtEl>
                                              <p:spTgt spid="18"/>
                                            </p:tgtEl>
                                            <p:attrNameLst>
                                              <p:attrName>style.visibility</p:attrName>
                                            </p:attrNameLst>
                                          </p:cBhvr>
                                          <p:to>
                                            <p:strVal val="visible"/>
                                          </p:to>
                                        </p:set>
                                        <p:animEffect transition="in" filter="wipe(left)">
                                          <p:cBhvr>
                                            <p:cTn id="98" dur="500"/>
                                            <p:tgtEl>
                                              <p:spTgt spid="18"/>
                                            </p:tgtEl>
                                          </p:cBhvr>
                                        </p:animEffect>
                                      </p:childTnLst>
                                    </p:cTn>
                                  </p:par>
                                  <p:par>
                                    <p:cTn id="99" presetID="2" presetClass="entr" presetSubtype="2" fill="hold" grpId="0" nodeType="withEffect" p14:presetBounceEnd="66667">
                                      <p:stCondLst>
                                        <p:cond delay="1400"/>
                                      </p:stCondLst>
                                      <p:childTnLst>
                                        <p:set>
                                          <p:cBhvr>
                                            <p:cTn id="100" dur="1" fill="hold">
                                              <p:stCondLst>
                                                <p:cond delay="0"/>
                                              </p:stCondLst>
                                            </p:cTn>
                                            <p:tgtEl>
                                              <p:spTgt spid="25"/>
                                            </p:tgtEl>
                                            <p:attrNameLst>
                                              <p:attrName>style.visibility</p:attrName>
                                            </p:attrNameLst>
                                          </p:cBhvr>
                                          <p:to>
                                            <p:strVal val="visible"/>
                                          </p:to>
                                        </p:set>
                                        <p:anim calcmode="lin" valueType="num" p14:bounceEnd="66667">
                                          <p:cBhvr additive="base">
                                            <p:cTn id="101" dur="600" fill="hold"/>
                                            <p:tgtEl>
                                              <p:spTgt spid="25"/>
                                            </p:tgtEl>
                                            <p:attrNameLst>
                                              <p:attrName>ppt_x</p:attrName>
                                            </p:attrNameLst>
                                          </p:cBhvr>
                                          <p:tavLst>
                                            <p:tav tm="0">
                                              <p:val>
                                                <p:strVal val="1+#ppt_w/2"/>
                                              </p:val>
                                            </p:tav>
                                            <p:tav tm="100000">
                                              <p:val>
                                                <p:strVal val="#ppt_x"/>
                                              </p:val>
                                            </p:tav>
                                          </p:tavLst>
                                        </p:anim>
                                        <p:anim calcmode="lin" valueType="num" p14:bounceEnd="66667">
                                          <p:cBhvr additive="base">
                                            <p:cTn id="102" dur="600" fill="hold"/>
                                            <p:tgtEl>
                                              <p:spTgt spid="25"/>
                                            </p:tgtEl>
                                            <p:attrNameLst>
                                              <p:attrName>ppt_y</p:attrName>
                                            </p:attrNameLst>
                                          </p:cBhvr>
                                          <p:tavLst>
                                            <p:tav tm="0">
                                              <p:val>
                                                <p:strVal val="#ppt_y"/>
                                              </p:val>
                                            </p:tav>
                                            <p:tav tm="100000">
                                              <p:val>
                                                <p:strVal val="#ppt_y"/>
                                              </p:val>
                                            </p:tav>
                                          </p:tavLst>
                                        </p:anim>
                                      </p:childTnLst>
                                    </p:cTn>
                                  </p:par>
                                  <p:par>
                                    <p:cTn id="103" presetID="53" presetClass="entr" presetSubtype="16" fill="hold" nodeType="withEffect">
                                      <p:stCondLst>
                                        <p:cond delay="900"/>
                                      </p:stCondLst>
                                      <p:childTnLst>
                                        <p:set>
                                          <p:cBhvr>
                                            <p:cTn id="104" dur="1" fill="hold">
                                              <p:stCondLst>
                                                <p:cond delay="0"/>
                                              </p:stCondLst>
                                            </p:cTn>
                                            <p:tgtEl>
                                              <p:spTgt spid="68"/>
                                            </p:tgtEl>
                                            <p:attrNameLst>
                                              <p:attrName>style.visibility</p:attrName>
                                            </p:attrNameLst>
                                          </p:cBhvr>
                                          <p:to>
                                            <p:strVal val="visible"/>
                                          </p:to>
                                        </p:set>
                                        <p:anim calcmode="lin" valueType="num">
                                          <p:cBhvr>
                                            <p:cTn id="105" dur="300" fill="hold"/>
                                            <p:tgtEl>
                                              <p:spTgt spid="68"/>
                                            </p:tgtEl>
                                            <p:attrNameLst>
                                              <p:attrName>ppt_w</p:attrName>
                                            </p:attrNameLst>
                                          </p:cBhvr>
                                          <p:tavLst>
                                            <p:tav tm="0">
                                              <p:val>
                                                <p:fltVal val="0"/>
                                              </p:val>
                                            </p:tav>
                                            <p:tav tm="100000">
                                              <p:val>
                                                <p:strVal val="#ppt_w"/>
                                              </p:val>
                                            </p:tav>
                                          </p:tavLst>
                                        </p:anim>
                                        <p:anim calcmode="lin" valueType="num">
                                          <p:cBhvr>
                                            <p:cTn id="106" dur="300" fill="hold"/>
                                            <p:tgtEl>
                                              <p:spTgt spid="68"/>
                                            </p:tgtEl>
                                            <p:attrNameLst>
                                              <p:attrName>ppt_h</p:attrName>
                                            </p:attrNameLst>
                                          </p:cBhvr>
                                          <p:tavLst>
                                            <p:tav tm="0">
                                              <p:val>
                                                <p:fltVal val="0"/>
                                              </p:val>
                                            </p:tav>
                                            <p:tav tm="100000">
                                              <p:val>
                                                <p:strVal val="#ppt_h"/>
                                              </p:val>
                                            </p:tav>
                                          </p:tavLst>
                                        </p:anim>
                                        <p:animEffect transition="in" filter="fade">
                                          <p:cBhvr>
                                            <p:cTn id="107" dur="300"/>
                                            <p:tgtEl>
                                              <p:spTgt spid="68"/>
                                            </p:tgtEl>
                                          </p:cBhvr>
                                        </p:animEffect>
                                      </p:childTnLst>
                                    </p:cTn>
                                  </p:par>
                                  <p:par>
                                    <p:cTn id="108" presetID="6" presetClass="emph" presetSubtype="0" autoRev="1" fill="hold" nodeType="withEffect">
                                      <p:stCondLst>
                                        <p:cond delay="1200"/>
                                      </p:stCondLst>
                                      <p:childTnLst>
                                        <p:animScale>
                                          <p:cBhvr>
                                            <p:cTn id="109" dur="150" fill="hold"/>
                                            <p:tgtEl>
                                              <p:spTgt spid="68"/>
                                            </p:tgtEl>
                                          </p:cBhvr>
                                          <p:by x="110000" y="110000"/>
                                        </p:animScale>
                                      </p:childTnLst>
                                    </p:cTn>
                                  </p:par>
                                  <p:par>
                                    <p:cTn id="110" presetID="53" presetClass="entr" presetSubtype="16" fill="hold" nodeType="withEffect">
                                      <p:stCondLst>
                                        <p:cond delay="100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300" fill="hold"/>
                                            <p:tgtEl>
                                              <p:spTgt spid="31"/>
                                            </p:tgtEl>
                                            <p:attrNameLst>
                                              <p:attrName>ppt_w</p:attrName>
                                            </p:attrNameLst>
                                          </p:cBhvr>
                                          <p:tavLst>
                                            <p:tav tm="0">
                                              <p:val>
                                                <p:fltVal val="0"/>
                                              </p:val>
                                            </p:tav>
                                            <p:tav tm="100000">
                                              <p:val>
                                                <p:strVal val="#ppt_w"/>
                                              </p:val>
                                            </p:tav>
                                          </p:tavLst>
                                        </p:anim>
                                        <p:anim calcmode="lin" valueType="num">
                                          <p:cBhvr>
                                            <p:cTn id="113" dur="300" fill="hold"/>
                                            <p:tgtEl>
                                              <p:spTgt spid="31"/>
                                            </p:tgtEl>
                                            <p:attrNameLst>
                                              <p:attrName>ppt_h</p:attrName>
                                            </p:attrNameLst>
                                          </p:cBhvr>
                                          <p:tavLst>
                                            <p:tav tm="0">
                                              <p:val>
                                                <p:fltVal val="0"/>
                                              </p:val>
                                            </p:tav>
                                            <p:tav tm="100000">
                                              <p:val>
                                                <p:strVal val="#ppt_h"/>
                                              </p:val>
                                            </p:tav>
                                          </p:tavLst>
                                        </p:anim>
                                        <p:animEffect transition="in" filter="fade">
                                          <p:cBhvr>
                                            <p:cTn id="114" dur="300"/>
                                            <p:tgtEl>
                                              <p:spTgt spid="31"/>
                                            </p:tgtEl>
                                          </p:cBhvr>
                                        </p:animEffect>
                                      </p:childTnLst>
                                    </p:cTn>
                                  </p:par>
                                  <p:par>
                                    <p:cTn id="115" presetID="6" presetClass="emph" presetSubtype="0" autoRev="1" fill="hold" nodeType="withEffect">
                                      <p:stCondLst>
                                        <p:cond delay="1300"/>
                                      </p:stCondLst>
                                      <p:childTnLst>
                                        <p:animScale>
                                          <p:cBhvr>
                                            <p:cTn id="116" dur="150" fill="hold"/>
                                            <p:tgtEl>
                                              <p:spTgt spid="31"/>
                                            </p:tgtEl>
                                          </p:cBhvr>
                                          <p:by x="110000" y="110000"/>
                                        </p:animScale>
                                      </p:childTnLst>
                                    </p:cTn>
                                  </p:par>
                                  <p:par>
                                    <p:cTn id="117" presetID="22" presetClass="entr" presetSubtype="2" fill="hold" grpId="0" nodeType="withEffect">
                                      <p:stCondLst>
                                        <p:cond delay="1400"/>
                                      </p:stCondLst>
                                      <p:childTnLst>
                                        <p:set>
                                          <p:cBhvr>
                                            <p:cTn id="118" dur="1" fill="hold">
                                              <p:stCondLst>
                                                <p:cond delay="0"/>
                                              </p:stCondLst>
                                            </p:cTn>
                                            <p:tgtEl>
                                              <p:spTgt spid="19"/>
                                            </p:tgtEl>
                                            <p:attrNameLst>
                                              <p:attrName>style.visibility</p:attrName>
                                            </p:attrNameLst>
                                          </p:cBhvr>
                                          <p:to>
                                            <p:strVal val="visible"/>
                                          </p:to>
                                        </p:set>
                                        <p:animEffect transition="in" filter="wipe(right)">
                                          <p:cBhvr>
                                            <p:cTn id="119" dur="500"/>
                                            <p:tgtEl>
                                              <p:spTgt spid="19"/>
                                            </p:tgtEl>
                                          </p:cBhvr>
                                        </p:animEffect>
                                      </p:childTnLst>
                                    </p:cTn>
                                  </p:par>
                                  <p:par>
                                    <p:cTn id="120" presetID="2" presetClass="entr" presetSubtype="8" fill="hold" grpId="0" nodeType="withEffect" p14:presetBounceEnd="66667">
                                      <p:stCondLst>
                                        <p:cond delay="1600"/>
                                      </p:stCondLst>
                                      <p:childTnLst>
                                        <p:set>
                                          <p:cBhvr>
                                            <p:cTn id="121" dur="1" fill="hold">
                                              <p:stCondLst>
                                                <p:cond delay="0"/>
                                              </p:stCondLst>
                                            </p:cTn>
                                            <p:tgtEl>
                                              <p:spTgt spid="22"/>
                                            </p:tgtEl>
                                            <p:attrNameLst>
                                              <p:attrName>style.visibility</p:attrName>
                                            </p:attrNameLst>
                                          </p:cBhvr>
                                          <p:to>
                                            <p:strVal val="visible"/>
                                          </p:to>
                                        </p:set>
                                        <p:anim calcmode="lin" valueType="num" p14:bounceEnd="66667">
                                          <p:cBhvr additive="base">
                                            <p:cTn id="122" dur="600" fill="hold"/>
                                            <p:tgtEl>
                                              <p:spTgt spid="22"/>
                                            </p:tgtEl>
                                            <p:attrNameLst>
                                              <p:attrName>ppt_x</p:attrName>
                                            </p:attrNameLst>
                                          </p:cBhvr>
                                          <p:tavLst>
                                            <p:tav tm="0">
                                              <p:val>
                                                <p:strVal val="0-#ppt_w/2"/>
                                              </p:val>
                                            </p:tav>
                                            <p:tav tm="100000">
                                              <p:val>
                                                <p:strVal val="#ppt_x"/>
                                              </p:val>
                                            </p:tav>
                                          </p:tavLst>
                                        </p:anim>
                                        <p:anim calcmode="lin" valueType="num" p14:bounceEnd="66667">
                                          <p:cBhvr additive="base">
                                            <p:cTn id="123" dur="600" fill="hold"/>
                                            <p:tgtEl>
                                              <p:spTgt spid="22"/>
                                            </p:tgtEl>
                                            <p:attrNameLst>
                                              <p:attrName>ppt_y</p:attrName>
                                            </p:attrNameLst>
                                          </p:cBhvr>
                                          <p:tavLst>
                                            <p:tav tm="0">
                                              <p:val>
                                                <p:strVal val="#ppt_y"/>
                                              </p:val>
                                            </p:tav>
                                            <p:tav tm="100000">
                                              <p:val>
                                                <p:strVal val="#ppt_y"/>
                                              </p:val>
                                            </p:tav>
                                          </p:tavLst>
                                        </p:anim>
                                      </p:childTnLst>
                                    </p:cTn>
                                  </p:par>
                                  <p:par>
                                    <p:cTn id="124" presetID="53" presetClass="entr" presetSubtype="16" fill="hold" nodeType="withEffect">
                                      <p:stCondLst>
                                        <p:cond delay="1100"/>
                                      </p:stCondLst>
                                      <p:childTnLst>
                                        <p:set>
                                          <p:cBhvr>
                                            <p:cTn id="125" dur="1" fill="hold">
                                              <p:stCondLst>
                                                <p:cond delay="0"/>
                                              </p:stCondLst>
                                            </p:cTn>
                                            <p:tgtEl>
                                              <p:spTgt spid="52"/>
                                            </p:tgtEl>
                                            <p:attrNameLst>
                                              <p:attrName>style.visibility</p:attrName>
                                            </p:attrNameLst>
                                          </p:cBhvr>
                                          <p:to>
                                            <p:strVal val="visible"/>
                                          </p:to>
                                        </p:set>
                                        <p:anim calcmode="lin" valueType="num">
                                          <p:cBhvr>
                                            <p:cTn id="126" dur="300" fill="hold"/>
                                            <p:tgtEl>
                                              <p:spTgt spid="52"/>
                                            </p:tgtEl>
                                            <p:attrNameLst>
                                              <p:attrName>ppt_w</p:attrName>
                                            </p:attrNameLst>
                                          </p:cBhvr>
                                          <p:tavLst>
                                            <p:tav tm="0">
                                              <p:val>
                                                <p:fltVal val="0"/>
                                              </p:val>
                                            </p:tav>
                                            <p:tav tm="100000">
                                              <p:val>
                                                <p:strVal val="#ppt_w"/>
                                              </p:val>
                                            </p:tav>
                                          </p:tavLst>
                                        </p:anim>
                                        <p:anim calcmode="lin" valueType="num">
                                          <p:cBhvr>
                                            <p:cTn id="127" dur="300" fill="hold"/>
                                            <p:tgtEl>
                                              <p:spTgt spid="52"/>
                                            </p:tgtEl>
                                            <p:attrNameLst>
                                              <p:attrName>ppt_h</p:attrName>
                                            </p:attrNameLst>
                                          </p:cBhvr>
                                          <p:tavLst>
                                            <p:tav tm="0">
                                              <p:val>
                                                <p:fltVal val="0"/>
                                              </p:val>
                                            </p:tav>
                                            <p:tav tm="100000">
                                              <p:val>
                                                <p:strVal val="#ppt_h"/>
                                              </p:val>
                                            </p:tav>
                                          </p:tavLst>
                                        </p:anim>
                                        <p:animEffect transition="in" filter="fade">
                                          <p:cBhvr>
                                            <p:cTn id="128" dur="300"/>
                                            <p:tgtEl>
                                              <p:spTgt spid="52"/>
                                            </p:tgtEl>
                                          </p:cBhvr>
                                        </p:animEffect>
                                      </p:childTnLst>
                                    </p:cTn>
                                  </p:par>
                                  <p:par>
                                    <p:cTn id="129" presetID="6" presetClass="emph" presetSubtype="0" autoRev="1" fill="hold" nodeType="withEffect">
                                      <p:stCondLst>
                                        <p:cond delay="1400"/>
                                      </p:stCondLst>
                                      <p:childTnLst>
                                        <p:animScale>
                                          <p:cBhvr>
                                            <p:cTn id="130" dur="150" fill="hold"/>
                                            <p:tgtEl>
                                              <p:spTgt spid="52"/>
                                            </p:tgtEl>
                                          </p:cBhvr>
                                          <p:by x="110000" y="110000"/>
                                        </p:animScale>
                                      </p:childTnLst>
                                    </p:cTn>
                                  </p:par>
                                </p:childTnLst>
                              </p:cTn>
                            </p:par>
                            <p:par>
                              <p:cTn id="131" fill="hold">
                                <p:stCondLst>
                                  <p:cond delay="2200"/>
                                </p:stCondLst>
                                <p:childTnLst>
                                  <p:par>
                                    <p:cTn id="132" presetID="10" presetClass="entr" presetSubtype="0" fill="hold" grpId="0" nodeType="afterEffect">
                                      <p:stCondLst>
                                        <p:cond delay="0"/>
                                      </p:stCondLst>
                                      <p:childTnLst>
                                        <p:set>
                                          <p:cBhvr>
                                            <p:cTn id="133" dur="1" fill="hold">
                                              <p:stCondLst>
                                                <p:cond delay="0"/>
                                              </p:stCondLst>
                                            </p:cTn>
                                            <p:tgtEl>
                                              <p:spTgt spid="77"/>
                                            </p:tgtEl>
                                            <p:attrNameLst>
                                              <p:attrName>style.visibility</p:attrName>
                                            </p:attrNameLst>
                                          </p:cBhvr>
                                          <p:to>
                                            <p:strVal val="visible"/>
                                          </p:to>
                                        </p:set>
                                        <p:animEffect transition="in" filter="fade">
                                          <p:cBhvr>
                                            <p:cTn id="134" dur="7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p:bldP spid="23" grpId="0"/>
          <p:bldP spid="24" grpId="0"/>
          <p:bldP spid="25" grpId="0"/>
          <p:bldP spid="26" grpId="0"/>
          <p:bldP spid="27" grpId="0"/>
          <p:bldP spid="55" grpId="0" animBg="1"/>
          <p:bldP spid="55" grpId="1" animBg="1"/>
          <p:bldP spid="7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par>
                                    <p:cTn id="10" presetID="6" presetClass="emph" presetSubtype="0" autoRev="1" fill="hold" nodeType="withEffect">
                                      <p:stCondLst>
                                        <p:cond delay="300"/>
                                      </p:stCondLst>
                                      <p:childTnLst>
                                        <p:animScale>
                                          <p:cBhvr>
                                            <p:cTn id="11" dur="150" fill="hold"/>
                                            <p:tgtEl>
                                              <p:spTgt spid="28"/>
                                            </p:tgtEl>
                                          </p:cBhvr>
                                          <p:by x="110000" y="110000"/>
                                        </p:animScale>
                                      </p:childTnLst>
                                    </p:cTn>
                                  </p:par>
                                  <p:par>
                                    <p:cTn id="12" presetID="22" presetClass="entr" presetSubtype="2" fill="hold" grpId="0" nodeType="withEffect">
                                      <p:stCondLst>
                                        <p:cond delay="400"/>
                                      </p:stCondLst>
                                      <p:childTnLst>
                                        <p:set>
                                          <p:cBhvr>
                                            <p:cTn id="13" dur="1" fill="hold">
                                              <p:stCondLst>
                                                <p:cond delay="0"/>
                                              </p:stCondLst>
                                            </p:cTn>
                                            <p:tgtEl>
                                              <p:spTgt spid="16"/>
                                            </p:tgtEl>
                                            <p:attrNameLst>
                                              <p:attrName>style.visibility</p:attrName>
                                            </p:attrNameLst>
                                          </p:cBhvr>
                                          <p:to>
                                            <p:strVal val="visible"/>
                                          </p:to>
                                        </p:set>
                                        <p:animEffect transition="in" filter="wipe(right)">
                                          <p:cBhvr>
                                            <p:cTn id="14" dur="500"/>
                                            <p:tgtEl>
                                              <p:spTgt spid="16"/>
                                            </p:tgtEl>
                                          </p:cBhvr>
                                        </p:animEffect>
                                      </p:childTnLst>
                                    </p:cTn>
                                  </p:par>
                                  <p:par>
                                    <p:cTn id="15" presetID="2" presetClass="entr" presetSubtype="8" fill="hold" grpId="0" nodeType="withEffect">
                                      <p:stCondLst>
                                        <p:cond delay="60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600" fill="hold"/>
                                            <p:tgtEl>
                                              <p:spTgt spid="23"/>
                                            </p:tgtEl>
                                            <p:attrNameLst>
                                              <p:attrName>ppt_x</p:attrName>
                                            </p:attrNameLst>
                                          </p:cBhvr>
                                          <p:tavLst>
                                            <p:tav tm="0">
                                              <p:val>
                                                <p:strVal val="0-#ppt_w/2"/>
                                              </p:val>
                                            </p:tav>
                                            <p:tav tm="100000">
                                              <p:val>
                                                <p:strVal val="#ppt_x"/>
                                              </p:val>
                                            </p:tav>
                                          </p:tavLst>
                                        </p:anim>
                                        <p:anim calcmode="lin" valueType="num">
                                          <p:cBhvr additive="base">
                                            <p:cTn id="18" dur="600" fill="hold"/>
                                            <p:tgtEl>
                                              <p:spTgt spid="23"/>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100"/>
                                      </p:stCondLst>
                                      <p:childTnLst>
                                        <p:set>
                                          <p:cBhvr>
                                            <p:cTn id="20" dur="1" fill="hold">
                                              <p:stCondLst>
                                                <p:cond delay="0"/>
                                              </p:stCondLst>
                                            </p:cTn>
                                            <p:tgtEl>
                                              <p:spTgt spid="55"/>
                                            </p:tgtEl>
                                            <p:attrNameLst>
                                              <p:attrName>style.visibility</p:attrName>
                                            </p:attrNameLst>
                                          </p:cBhvr>
                                          <p:to>
                                            <p:strVal val="visible"/>
                                          </p:to>
                                        </p:set>
                                        <p:anim calcmode="lin" valueType="num">
                                          <p:cBhvr>
                                            <p:cTn id="21" dur="300" fill="hold"/>
                                            <p:tgtEl>
                                              <p:spTgt spid="55"/>
                                            </p:tgtEl>
                                            <p:attrNameLst>
                                              <p:attrName>ppt_w</p:attrName>
                                            </p:attrNameLst>
                                          </p:cBhvr>
                                          <p:tavLst>
                                            <p:tav tm="0">
                                              <p:val>
                                                <p:fltVal val="0"/>
                                              </p:val>
                                            </p:tav>
                                            <p:tav tm="100000">
                                              <p:val>
                                                <p:strVal val="#ppt_w"/>
                                              </p:val>
                                            </p:tav>
                                          </p:tavLst>
                                        </p:anim>
                                        <p:anim calcmode="lin" valueType="num">
                                          <p:cBhvr>
                                            <p:cTn id="22" dur="300" fill="hold"/>
                                            <p:tgtEl>
                                              <p:spTgt spid="55"/>
                                            </p:tgtEl>
                                            <p:attrNameLst>
                                              <p:attrName>ppt_h</p:attrName>
                                            </p:attrNameLst>
                                          </p:cBhvr>
                                          <p:tavLst>
                                            <p:tav tm="0">
                                              <p:val>
                                                <p:fltVal val="0"/>
                                              </p:val>
                                            </p:tav>
                                            <p:tav tm="100000">
                                              <p:val>
                                                <p:strVal val="#ppt_h"/>
                                              </p:val>
                                            </p:tav>
                                          </p:tavLst>
                                        </p:anim>
                                        <p:animEffect transition="in" filter="fade">
                                          <p:cBhvr>
                                            <p:cTn id="23" dur="300"/>
                                            <p:tgtEl>
                                              <p:spTgt spid="55"/>
                                            </p:tgtEl>
                                          </p:cBhvr>
                                        </p:animEffect>
                                      </p:childTnLst>
                                    </p:cTn>
                                  </p:par>
                                  <p:par>
                                    <p:cTn id="24" presetID="6" presetClass="emph" presetSubtype="0" autoRev="1" fill="hold" grpId="1" nodeType="withEffect">
                                      <p:stCondLst>
                                        <p:cond delay="400"/>
                                      </p:stCondLst>
                                      <p:childTnLst>
                                        <p:animScale>
                                          <p:cBhvr>
                                            <p:cTn id="25" dur="150" fill="hold"/>
                                            <p:tgtEl>
                                              <p:spTgt spid="55"/>
                                            </p:tgtEl>
                                          </p:cBhvr>
                                          <p:by x="110000" y="110000"/>
                                        </p:animScale>
                                      </p:childTnLst>
                                    </p:cTn>
                                  </p:par>
                                  <p:par>
                                    <p:cTn id="26" presetID="53" presetClass="entr" presetSubtype="16" fill="hold" nodeType="withEffect">
                                      <p:stCondLst>
                                        <p:cond delay="200"/>
                                      </p:stCondLst>
                                      <p:childTnLst>
                                        <p:set>
                                          <p:cBhvr>
                                            <p:cTn id="27" dur="1" fill="hold">
                                              <p:stCondLst>
                                                <p:cond delay="0"/>
                                              </p:stCondLst>
                                            </p:cTn>
                                            <p:tgtEl>
                                              <p:spTgt spid="34"/>
                                            </p:tgtEl>
                                            <p:attrNameLst>
                                              <p:attrName>style.visibility</p:attrName>
                                            </p:attrNameLst>
                                          </p:cBhvr>
                                          <p:to>
                                            <p:strVal val="visible"/>
                                          </p:to>
                                        </p:set>
                                        <p:anim calcmode="lin" valueType="num">
                                          <p:cBhvr>
                                            <p:cTn id="28" dur="300" fill="hold"/>
                                            <p:tgtEl>
                                              <p:spTgt spid="34"/>
                                            </p:tgtEl>
                                            <p:attrNameLst>
                                              <p:attrName>ppt_w</p:attrName>
                                            </p:attrNameLst>
                                          </p:cBhvr>
                                          <p:tavLst>
                                            <p:tav tm="0">
                                              <p:val>
                                                <p:fltVal val="0"/>
                                              </p:val>
                                            </p:tav>
                                            <p:tav tm="100000">
                                              <p:val>
                                                <p:strVal val="#ppt_w"/>
                                              </p:val>
                                            </p:tav>
                                          </p:tavLst>
                                        </p:anim>
                                        <p:anim calcmode="lin" valueType="num">
                                          <p:cBhvr>
                                            <p:cTn id="29" dur="300" fill="hold"/>
                                            <p:tgtEl>
                                              <p:spTgt spid="34"/>
                                            </p:tgtEl>
                                            <p:attrNameLst>
                                              <p:attrName>ppt_h</p:attrName>
                                            </p:attrNameLst>
                                          </p:cBhvr>
                                          <p:tavLst>
                                            <p:tav tm="0">
                                              <p:val>
                                                <p:fltVal val="0"/>
                                              </p:val>
                                            </p:tav>
                                            <p:tav tm="100000">
                                              <p:val>
                                                <p:strVal val="#ppt_h"/>
                                              </p:val>
                                            </p:tav>
                                          </p:tavLst>
                                        </p:anim>
                                        <p:animEffect transition="in" filter="fade">
                                          <p:cBhvr>
                                            <p:cTn id="30" dur="300"/>
                                            <p:tgtEl>
                                              <p:spTgt spid="34"/>
                                            </p:tgtEl>
                                          </p:cBhvr>
                                        </p:animEffect>
                                      </p:childTnLst>
                                    </p:cTn>
                                  </p:par>
                                  <p:par>
                                    <p:cTn id="31" presetID="6" presetClass="emph" presetSubtype="0" autoRev="1" fill="hold" nodeType="withEffect">
                                      <p:stCondLst>
                                        <p:cond delay="500"/>
                                      </p:stCondLst>
                                      <p:childTnLst>
                                        <p:animScale>
                                          <p:cBhvr>
                                            <p:cTn id="32" dur="150" fill="hold"/>
                                            <p:tgtEl>
                                              <p:spTgt spid="34"/>
                                            </p:tgtEl>
                                          </p:cBhvr>
                                          <p:by x="110000" y="110000"/>
                                        </p:animScale>
                                      </p:childTnLst>
                                    </p:cTn>
                                  </p:par>
                                  <p:par>
                                    <p:cTn id="33" presetID="22" presetClass="entr" presetSubtype="8" fill="hold" grpId="0" nodeType="withEffect">
                                      <p:stCondLst>
                                        <p:cond delay="60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 presetClass="entr" presetSubtype="2" fill="hold" grpId="0" nodeType="withEffect">
                                      <p:stCondLst>
                                        <p:cond delay="80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600" fill="hold"/>
                                            <p:tgtEl>
                                              <p:spTgt spid="24"/>
                                            </p:tgtEl>
                                            <p:attrNameLst>
                                              <p:attrName>ppt_x</p:attrName>
                                            </p:attrNameLst>
                                          </p:cBhvr>
                                          <p:tavLst>
                                            <p:tav tm="0">
                                              <p:val>
                                                <p:strVal val="1+#ppt_w/2"/>
                                              </p:val>
                                            </p:tav>
                                            <p:tav tm="100000">
                                              <p:val>
                                                <p:strVal val="#ppt_x"/>
                                              </p:val>
                                            </p:tav>
                                          </p:tavLst>
                                        </p:anim>
                                        <p:anim calcmode="lin" valueType="num">
                                          <p:cBhvr additive="base">
                                            <p:cTn id="39" dur="600" fill="hold"/>
                                            <p:tgtEl>
                                              <p:spTgt spid="24"/>
                                            </p:tgtEl>
                                            <p:attrNameLst>
                                              <p:attrName>ppt_y</p:attrName>
                                            </p:attrNameLst>
                                          </p:cBhvr>
                                          <p:tavLst>
                                            <p:tav tm="0">
                                              <p:val>
                                                <p:strVal val="#ppt_y"/>
                                              </p:val>
                                            </p:tav>
                                            <p:tav tm="100000">
                                              <p:val>
                                                <p:strVal val="#ppt_y"/>
                                              </p:val>
                                            </p:tav>
                                          </p:tavLst>
                                        </p:anim>
                                      </p:childTnLst>
                                    </p:cTn>
                                  </p:par>
                                  <p:par>
                                    <p:cTn id="40" presetID="53" presetClass="entr" presetSubtype="16" fill="hold" nodeType="withEffect">
                                      <p:stCondLst>
                                        <p:cond delay="300"/>
                                      </p:stCondLst>
                                      <p:childTnLst>
                                        <p:set>
                                          <p:cBhvr>
                                            <p:cTn id="41" dur="1" fill="hold">
                                              <p:stCondLst>
                                                <p:cond delay="0"/>
                                              </p:stCondLst>
                                            </p:cTn>
                                            <p:tgtEl>
                                              <p:spTgt spid="56"/>
                                            </p:tgtEl>
                                            <p:attrNameLst>
                                              <p:attrName>style.visibility</p:attrName>
                                            </p:attrNameLst>
                                          </p:cBhvr>
                                          <p:to>
                                            <p:strVal val="visible"/>
                                          </p:to>
                                        </p:set>
                                        <p:anim calcmode="lin" valueType="num">
                                          <p:cBhvr>
                                            <p:cTn id="42" dur="300" fill="hold"/>
                                            <p:tgtEl>
                                              <p:spTgt spid="56"/>
                                            </p:tgtEl>
                                            <p:attrNameLst>
                                              <p:attrName>ppt_w</p:attrName>
                                            </p:attrNameLst>
                                          </p:cBhvr>
                                          <p:tavLst>
                                            <p:tav tm="0">
                                              <p:val>
                                                <p:fltVal val="0"/>
                                              </p:val>
                                            </p:tav>
                                            <p:tav tm="100000">
                                              <p:val>
                                                <p:strVal val="#ppt_w"/>
                                              </p:val>
                                            </p:tav>
                                          </p:tavLst>
                                        </p:anim>
                                        <p:anim calcmode="lin" valueType="num">
                                          <p:cBhvr>
                                            <p:cTn id="43" dur="300" fill="hold"/>
                                            <p:tgtEl>
                                              <p:spTgt spid="56"/>
                                            </p:tgtEl>
                                            <p:attrNameLst>
                                              <p:attrName>ppt_h</p:attrName>
                                            </p:attrNameLst>
                                          </p:cBhvr>
                                          <p:tavLst>
                                            <p:tav tm="0">
                                              <p:val>
                                                <p:fltVal val="0"/>
                                              </p:val>
                                            </p:tav>
                                            <p:tav tm="100000">
                                              <p:val>
                                                <p:strVal val="#ppt_h"/>
                                              </p:val>
                                            </p:tav>
                                          </p:tavLst>
                                        </p:anim>
                                        <p:animEffect transition="in" filter="fade">
                                          <p:cBhvr>
                                            <p:cTn id="44" dur="300"/>
                                            <p:tgtEl>
                                              <p:spTgt spid="56"/>
                                            </p:tgtEl>
                                          </p:cBhvr>
                                        </p:animEffect>
                                      </p:childTnLst>
                                    </p:cTn>
                                  </p:par>
                                  <p:par>
                                    <p:cTn id="45" presetID="6" presetClass="emph" presetSubtype="0" autoRev="1" fill="hold" nodeType="withEffect">
                                      <p:stCondLst>
                                        <p:cond delay="600"/>
                                      </p:stCondLst>
                                      <p:childTnLst>
                                        <p:animScale>
                                          <p:cBhvr>
                                            <p:cTn id="46" dur="150" fill="hold"/>
                                            <p:tgtEl>
                                              <p:spTgt spid="56"/>
                                            </p:tgtEl>
                                          </p:cBhvr>
                                          <p:by x="110000" y="110000"/>
                                        </p:animScale>
                                      </p:childTnLst>
                                    </p:cTn>
                                  </p:par>
                                  <p:par>
                                    <p:cTn id="47" presetID="53" presetClass="entr" presetSubtype="16" fill="hold" nodeType="withEffect">
                                      <p:stCondLst>
                                        <p:cond delay="400"/>
                                      </p:stCondLst>
                                      <p:childTnLst>
                                        <p:set>
                                          <p:cBhvr>
                                            <p:cTn id="48" dur="1" fill="hold">
                                              <p:stCondLst>
                                                <p:cond delay="0"/>
                                              </p:stCondLst>
                                            </p:cTn>
                                            <p:tgtEl>
                                              <p:spTgt spid="59"/>
                                            </p:tgtEl>
                                            <p:attrNameLst>
                                              <p:attrName>style.visibility</p:attrName>
                                            </p:attrNameLst>
                                          </p:cBhvr>
                                          <p:to>
                                            <p:strVal val="visible"/>
                                          </p:to>
                                        </p:set>
                                        <p:anim calcmode="lin" valueType="num">
                                          <p:cBhvr>
                                            <p:cTn id="49" dur="300" fill="hold"/>
                                            <p:tgtEl>
                                              <p:spTgt spid="59"/>
                                            </p:tgtEl>
                                            <p:attrNameLst>
                                              <p:attrName>ppt_w</p:attrName>
                                            </p:attrNameLst>
                                          </p:cBhvr>
                                          <p:tavLst>
                                            <p:tav tm="0">
                                              <p:val>
                                                <p:fltVal val="0"/>
                                              </p:val>
                                            </p:tav>
                                            <p:tav tm="100000">
                                              <p:val>
                                                <p:strVal val="#ppt_w"/>
                                              </p:val>
                                            </p:tav>
                                          </p:tavLst>
                                        </p:anim>
                                        <p:anim calcmode="lin" valueType="num">
                                          <p:cBhvr>
                                            <p:cTn id="50" dur="300" fill="hold"/>
                                            <p:tgtEl>
                                              <p:spTgt spid="59"/>
                                            </p:tgtEl>
                                            <p:attrNameLst>
                                              <p:attrName>ppt_h</p:attrName>
                                            </p:attrNameLst>
                                          </p:cBhvr>
                                          <p:tavLst>
                                            <p:tav tm="0">
                                              <p:val>
                                                <p:fltVal val="0"/>
                                              </p:val>
                                            </p:tav>
                                            <p:tav tm="100000">
                                              <p:val>
                                                <p:strVal val="#ppt_h"/>
                                              </p:val>
                                            </p:tav>
                                          </p:tavLst>
                                        </p:anim>
                                        <p:animEffect transition="in" filter="fade">
                                          <p:cBhvr>
                                            <p:cTn id="51" dur="300"/>
                                            <p:tgtEl>
                                              <p:spTgt spid="59"/>
                                            </p:tgtEl>
                                          </p:cBhvr>
                                        </p:animEffect>
                                      </p:childTnLst>
                                    </p:cTn>
                                  </p:par>
                                  <p:par>
                                    <p:cTn id="52" presetID="6" presetClass="emph" presetSubtype="0" autoRev="1" fill="hold" nodeType="withEffect">
                                      <p:stCondLst>
                                        <p:cond delay="700"/>
                                      </p:stCondLst>
                                      <p:childTnLst>
                                        <p:animScale>
                                          <p:cBhvr>
                                            <p:cTn id="53" dur="150" fill="hold"/>
                                            <p:tgtEl>
                                              <p:spTgt spid="59"/>
                                            </p:tgtEl>
                                          </p:cBhvr>
                                          <p:by x="110000" y="110000"/>
                                        </p:animScale>
                                      </p:childTnLst>
                                    </p:cTn>
                                  </p:par>
                                  <p:par>
                                    <p:cTn id="54" presetID="22" presetClass="entr" presetSubtype="8" fill="hold" grpId="0" nodeType="withEffect">
                                      <p:stCondLst>
                                        <p:cond delay="800"/>
                                      </p:stCondLst>
                                      <p:childTnLst>
                                        <p:set>
                                          <p:cBhvr>
                                            <p:cTn id="55" dur="1" fill="hold">
                                              <p:stCondLst>
                                                <p:cond delay="0"/>
                                              </p:stCondLst>
                                            </p:cTn>
                                            <p:tgtEl>
                                              <p:spTgt spid="21"/>
                                            </p:tgtEl>
                                            <p:attrNameLst>
                                              <p:attrName>style.visibility</p:attrName>
                                            </p:attrNameLst>
                                          </p:cBhvr>
                                          <p:to>
                                            <p:strVal val="visible"/>
                                          </p:to>
                                        </p:set>
                                        <p:animEffect transition="in" filter="wipe(left)">
                                          <p:cBhvr>
                                            <p:cTn id="56" dur="500"/>
                                            <p:tgtEl>
                                              <p:spTgt spid="21"/>
                                            </p:tgtEl>
                                          </p:cBhvr>
                                        </p:animEffect>
                                      </p:childTnLst>
                                    </p:cTn>
                                  </p:par>
                                  <p:par>
                                    <p:cTn id="57" presetID="2" presetClass="entr" presetSubtype="2" fill="hold" grpId="0" nodeType="withEffect">
                                      <p:stCondLst>
                                        <p:cond delay="110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600" fill="hold"/>
                                            <p:tgtEl>
                                              <p:spTgt spid="26"/>
                                            </p:tgtEl>
                                            <p:attrNameLst>
                                              <p:attrName>ppt_x</p:attrName>
                                            </p:attrNameLst>
                                          </p:cBhvr>
                                          <p:tavLst>
                                            <p:tav tm="0">
                                              <p:val>
                                                <p:strVal val="1+#ppt_w/2"/>
                                              </p:val>
                                            </p:tav>
                                            <p:tav tm="100000">
                                              <p:val>
                                                <p:strVal val="#ppt_x"/>
                                              </p:val>
                                            </p:tav>
                                          </p:tavLst>
                                        </p:anim>
                                        <p:anim calcmode="lin" valueType="num">
                                          <p:cBhvr additive="base">
                                            <p:cTn id="60" dur="600" fill="hold"/>
                                            <p:tgtEl>
                                              <p:spTgt spid="26"/>
                                            </p:tgtEl>
                                            <p:attrNameLst>
                                              <p:attrName>ppt_y</p:attrName>
                                            </p:attrNameLst>
                                          </p:cBhvr>
                                          <p:tavLst>
                                            <p:tav tm="0">
                                              <p:val>
                                                <p:strVal val="#ppt_y"/>
                                              </p:val>
                                            </p:tav>
                                            <p:tav tm="100000">
                                              <p:val>
                                                <p:strVal val="#ppt_y"/>
                                              </p:val>
                                            </p:tav>
                                          </p:tavLst>
                                        </p:anim>
                                      </p:childTnLst>
                                    </p:cTn>
                                  </p:par>
                                  <p:par>
                                    <p:cTn id="61" presetID="53" presetClass="entr" presetSubtype="16" fill="hold" nodeType="withEffect">
                                      <p:stCondLst>
                                        <p:cond delay="500"/>
                                      </p:stCondLst>
                                      <p:childTnLst>
                                        <p:set>
                                          <p:cBhvr>
                                            <p:cTn id="62" dur="1" fill="hold">
                                              <p:stCondLst>
                                                <p:cond delay="0"/>
                                              </p:stCondLst>
                                            </p:cTn>
                                            <p:tgtEl>
                                              <p:spTgt spid="65"/>
                                            </p:tgtEl>
                                            <p:attrNameLst>
                                              <p:attrName>style.visibility</p:attrName>
                                            </p:attrNameLst>
                                          </p:cBhvr>
                                          <p:to>
                                            <p:strVal val="visible"/>
                                          </p:to>
                                        </p:set>
                                        <p:anim calcmode="lin" valueType="num">
                                          <p:cBhvr>
                                            <p:cTn id="63" dur="300" fill="hold"/>
                                            <p:tgtEl>
                                              <p:spTgt spid="65"/>
                                            </p:tgtEl>
                                            <p:attrNameLst>
                                              <p:attrName>ppt_w</p:attrName>
                                            </p:attrNameLst>
                                          </p:cBhvr>
                                          <p:tavLst>
                                            <p:tav tm="0">
                                              <p:val>
                                                <p:fltVal val="0"/>
                                              </p:val>
                                            </p:tav>
                                            <p:tav tm="100000">
                                              <p:val>
                                                <p:strVal val="#ppt_w"/>
                                              </p:val>
                                            </p:tav>
                                          </p:tavLst>
                                        </p:anim>
                                        <p:anim calcmode="lin" valueType="num">
                                          <p:cBhvr>
                                            <p:cTn id="64" dur="300" fill="hold"/>
                                            <p:tgtEl>
                                              <p:spTgt spid="65"/>
                                            </p:tgtEl>
                                            <p:attrNameLst>
                                              <p:attrName>ppt_h</p:attrName>
                                            </p:attrNameLst>
                                          </p:cBhvr>
                                          <p:tavLst>
                                            <p:tav tm="0">
                                              <p:val>
                                                <p:fltVal val="0"/>
                                              </p:val>
                                            </p:tav>
                                            <p:tav tm="100000">
                                              <p:val>
                                                <p:strVal val="#ppt_h"/>
                                              </p:val>
                                            </p:tav>
                                          </p:tavLst>
                                        </p:anim>
                                        <p:animEffect transition="in" filter="fade">
                                          <p:cBhvr>
                                            <p:cTn id="65" dur="300"/>
                                            <p:tgtEl>
                                              <p:spTgt spid="65"/>
                                            </p:tgtEl>
                                          </p:cBhvr>
                                        </p:animEffect>
                                      </p:childTnLst>
                                    </p:cTn>
                                  </p:par>
                                  <p:par>
                                    <p:cTn id="66" presetID="6" presetClass="emph" presetSubtype="0" autoRev="1" fill="hold" nodeType="withEffect">
                                      <p:stCondLst>
                                        <p:cond delay="800"/>
                                      </p:stCondLst>
                                      <p:childTnLst>
                                        <p:animScale>
                                          <p:cBhvr>
                                            <p:cTn id="67" dur="150" fill="hold"/>
                                            <p:tgtEl>
                                              <p:spTgt spid="65"/>
                                            </p:tgtEl>
                                          </p:cBhvr>
                                          <p:by x="110000" y="110000"/>
                                        </p:animScale>
                                      </p:childTnLst>
                                    </p:cTn>
                                  </p:par>
                                  <p:par>
                                    <p:cTn id="68" presetID="53" presetClass="entr" presetSubtype="16" fill="hold" nodeType="withEffect">
                                      <p:stCondLst>
                                        <p:cond delay="600"/>
                                      </p:stCondLst>
                                      <p:childTnLst>
                                        <p:set>
                                          <p:cBhvr>
                                            <p:cTn id="69" dur="1" fill="hold">
                                              <p:stCondLst>
                                                <p:cond delay="0"/>
                                              </p:stCondLst>
                                            </p:cTn>
                                            <p:tgtEl>
                                              <p:spTgt spid="37"/>
                                            </p:tgtEl>
                                            <p:attrNameLst>
                                              <p:attrName>style.visibility</p:attrName>
                                            </p:attrNameLst>
                                          </p:cBhvr>
                                          <p:to>
                                            <p:strVal val="visible"/>
                                          </p:to>
                                        </p:set>
                                        <p:anim calcmode="lin" valueType="num">
                                          <p:cBhvr>
                                            <p:cTn id="70" dur="300" fill="hold"/>
                                            <p:tgtEl>
                                              <p:spTgt spid="37"/>
                                            </p:tgtEl>
                                            <p:attrNameLst>
                                              <p:attrName>ppt_w</p:attrName>
                                            </p:attrNameLst>
                                          </p:cBhvr>
                                          <p:tavLst>
                                            <p:tav tm="0">
                                              <p:val>
                                                <p:fltVal val="0"/>
                                              </p:val>
                                            </p:tav>
                                            <p:tav tm="100000">
                                              <p:val>
                                                <p:strVal val="#ppt_w"/>
                                              </p:val>
                                            </p:tav>
                                          </p:tavLst>
                                        </p:anim>
                                        <p:anim calcmode="lin" valueType="num">
                                          <p:cBhvr>
                                            <p:cTn id="71" dur="300" fill="hold"/>
                                            <p:tgtEl>
                                              <p:spTgt spid="37"/>
                                            </p:tgtEl>
                                            <p:attrNameLst>
                                              <p:attrName>ppt_h</p:attrName>
                                            </p:attrNameLst>
                                          </p:cBhvr>
                                          <p:tavLst>
                                            <p:tav tm="0">
                                              <p:val>
                                                <p:fltVal val="0"/>
                                              </p:val>
                                            </p:tav>
                                            <p:tav tm="100000">
                                              <p:val>
                                                <p:strVal val="#ppt_h"/>
                                              </p:val>
                                            </p:tav>
                                          </p:tavLst>
                                        </p:anim>
                                        <p:animEffect transition="in" filter="fade">
                                          <p:cBhvr>
                                            <p:cTn id="72" dur="300"/>
                                            <p:tgtEl>
                                              <p:spTgt spid="37"/>
                                            </p:tgtEl>
                                          </p:cBhvr>
                                        </p:animEffect>
                                      </p:childTnLst>
                                    </p:cTn>
                                  </p:par>
                                  <p:par>
                                    <p:cTn id="73" presetID="6" presetClass="emph" presetSubtype="0" autoRev="1" fill="hold" nodeType="withEffect">
                                      <p:stCondLst>
                                        <p:cond delay="900"/>
                                      </p:stCondLst>
                                      <p:childTnLst>
                                        <p:animScale>
                                          <p:cBhvr>
                                            <p:cTn id="74" dur="150" fill="hold"/>
                                            <p:tgtEl>
                                              <p:spTgt spid="37"/>
                                            </p:tgtEl>
                                          </p:cBhvr>
                                          <p:by x="110000" y="110000"/>
                                        </p:animScale>
                                      </p:childTnLst>
                                    </p:cTn>
                                  </p:par>
                                  <p:par>
                                    <p:cTn id="75" presetID="22" presetClass="entr" presetSubtype="2" fill="hold" grpId="0" nodeType="withEffect">
                                      <p:stCondLst>
                                        <p:cond delay="1000"/>
                                      </p:stCondLst>
                                      <p:childTnLst>
                                        <p:set>
                                          <p:cBhvr>
                                            <p:cTn id="76" dur="1" fill="hold">
                                              <p:stCondLst>
                                                <p:cond delay="0"/>
                                              </p:stCondLst>
                                            </p:cTn>
                                            <p:tgtEl>
                                              <p:spTgt spid="20"/>
                                            </p:tgtEl>
                                            <p:attrNameLst>
                                              <p:attrName>style.visibility</p:attrName>
                                            </p:attrNameLst>
                                          </p:cBhvr>
                                          <p:to>
                                            <p:strVal val="visible"/>
                                          </p:to>
                                        </p:set>
                                        <p:animEffect transition="in" filter="wipe(right)">
                                          <p:cBhvr>
                                            <p:cTn id="77" dur="500"/>
                                            <p:tgtEl>
                                              <p:spTgt spid="20"/>
                                            </p:tgtEl>
                                          </p:cBhvr>
                                        </p:animEffect>
                                      </p:childTnLst>
                                    </p:cTn>
                                  </p:par>
                                  <p:par>
                                    <p:cTn id="78" presetID="2" presetClass="entr" presetSubtype="8" fill="hold" grpId="0" nodeType="withEffect">
                                      <p:stCondLst>
                                        <p:cond delay="120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600" fill="hold"/>
                                            <p:tgtEl>
                                              <p:spTgt spid="27"/>
                                            </p:tgtEl>
                                            <p:attrNameLst>
                                              <p:attrName>ppt_x</p:attrName>
                                            </p:attrNameLst>
                                          </p:cBhvr>
                                          <p:tavLst>
                                            <p:tav tm="0">
                                              <p:val>
                                                <p:strVal val="0-#ppt_w/2"/>
                                              </p:val>
                                            </p:tav>
                                            <p:tav tm="100000">
                                              <p:val>
                                                <p:strVal val="#ppt_x"/>
                                              </p:val>
                                            </p:tav>
                                          </p:tavLst>
                                        </p:anim>
                                        <p:anim calcmode="lin" valueType="num">
                                          <p:cBhvr additive="base">
                                            <p:cTn id="81" dur="600" fill="hold"/>
                                            <p:tgtEl>
                                              <p:spTgt spid="27"/>
                                            </p:tgtEl>
                                            <p:attrNameLst>
                                              <p:attrName>ppt_y</p:attrName>
                                            </p:attrNameLst>
                                          </p:cBhvr>
                                          <p:tavLst>
                                            <p:tav tm="0">
                                              <p:val>
                                                <p:strVal val="#ppt_y"/>
                                              </p:val>
                                            </p:tav>
                                            <p:tav tm="100000">
                                              <p:val>
                                                <p:strVal val="#ppt_y"/>
                                              </p:val>
                                            </p:tav>
                                          </p:tavLst>
                                        </p:anim>
                                      </p:childTnLst>
                                    </p:cTn>
                                  </p:par>
                                  <p:par>
                                    <p:cTn id="82" presetID="53" presetClass="entr" presetSubtype="16" fill="hold" nodeType="withEffect">
                                      <p:stCondLst>
                                        <p:cond delay="700"/>
                                      </p:stCondLst>
                                      <p:childTnLst>
                                        <p:set>
                                          <p:cBhvr>
                                            <p:cTn id="83" dur="1" fill="hold">
                                              <p:stCondLst>
                                                <p:cond delay="0"/>
                                              </p:stCondLst>
                                            </p:cTn>
                                            <p:tgtEl>
                                              <p:spTgt spid="40"/>
                                            </p:tgtEl>
                                            <p:attrNameLst>
                                              <p:attrName>style.visibility</p:attrName>
                                            </p:attrNameLst>
                                          </p:cBhvr>
                                          <p:to>
                                            <p:strVal val="visible"/>
                                          </p:to>
                                        </p:set>
                                        <p:anim calcmode="lin" valueType="num">
                                          <p:cBhvr>
                                            <p:cTn id="84" dur="300" fill="hold"/>
                                            <p:tgtEl>
                                              <p:spTgt spid="40"/>
                                            </p:tgtEl>
                                            <p:attrNameLst>
                                              <p:attrName>ppt_w</p:attrName>
                                            </p:attrNameLst>
                                          </p:cBhvr>
                                          <p:tavLst>
                                            <p:tav tm="0">
                                              <p:val>
                                                <p:fltVal val="0"/>
                                              </p:val>
                                            </p:tav>
                                            <p:tav tm="100000">
                                              <p:val>
                                                <p:strVal val="#ppt_w"/>
                                              </p:val>
                                            </p:tav>
                                          </p:tavLst>
                                        </p:anim>
                                        <p:anim calcmode="lin" valueType="num">
                                          <p:cBhvr>
                                            <p:cTn id="85" dur="300" fill="hold"/>
                                            <p:tgtEl>
                                              <p:spTgt spid="40"/>
                                            </p:tgtEl>
                                            <p:attrNameLst>
                                              <p:attrName>ppt_h</p:attrName>
                                            </p:attrNameLst>
                                          </p:cBhvr>
                                          <p:tavLst>
                                            <p:tav tm="0">
                                              <p:val>
                                                <p:fltVal val="0"/>
                                              </p:val>
                                            </p:tav>
                                            <p:tav tm="100000">
                                              <p:val>
                                                <p:strVal val="#ppt_h"/>
                                              </p:val>
                                            </p:tav>
                                          </p:tavLst>
                                        </p:anim>
                                        <p:animEffect transition="in" filter="fade">
                                          <p:cBhvr>
                                            <p:cTn id="86" dur="300"/>
                                            <p:tgtEl>
                                              <p:spTgt spid="40"/>
                                            </p:tgtEl>
                                          </p:cBhvr>
                                        </p:animEffect>
                                      </p:childTnLst>
                                    </p:cTn>
                                  </p:par>
                                  <p:par>
                                    <p:cTn id="87" presetID="6" presetClass="emph" presetSubtype="0" autoRev="1" fill="hold" nodeType="withEffect">
                                      <p:stCondLst>
                                        <p:cond delay="1000"/>
                                      </p:stCondLst>
                                      <p:childTnLst>
                                        <p:animScale>
                                          <p:cBhvr>
                                            <p:cTn id="88" dur="150" fill="hold"/>
                                            <p:tgtEl>
                                              <p:spTgt spid="40"/>
                                            </p:tgtEl>
                                          </p:cBhvr>
                                          <p:by x="110000" y="110000"/>
                                        </p:animScale>
                                      </p:childTnLst>
                                    </p:cTn>
                                  </p:par>
                                  <p:par>
                                    <p:cTn id="89" presetID="53" presetClass="entr" presetSubtype="16" fill="hold" nodeType="withEffect">
                                      <p:stCondLst>
                                        <p:cond delay="800"/>
                                      </p:stCondLst>
                                      <p:childTnLst>
                                        <p:set>
                                          <p:cBhvr>
                                            <p:cTn id="90" dur="1" fill="hold">
                                              <p:stCondLst>
                                                <p:cond delay="0"/>
                                              </p:stCondLst>
                                            </p:cTn>
                                            <p:tgtEl>
                                              <p:spTgt spid="62"/>
                                            </p:tgtEl>
                                            <p:attrNameLst>
                                              <p:attrName>style.visibility</p:attrName>
                                            </p:attrNameLst>
                                          </p:cBhvr>
                                          <p:to>
                                            <p:strVal val="visible"/>
                                          </p:to>
                                        </p:set>
                                        <p:anim calcmode="lin" valueType="num">
                                          <p:cBhvr>
                                            <p:cTn id="91" dur="300" fill="hold"/>
                                            <p:tgtEl>
                                              <p:spTgt spid="62"/>
                                            </p:tgtEl>
                                            <p:attrNameLst>
                                              <p:attrName>ppt_w</p:attrName>
                                            </p:attrNameLst>
                                          </p:cBhvr>
                                          <p:tavLst>
                                            <p:tav tm="0">
                                              <p:val>
                                                <p:fltVal val="0"/>
                                              </p:val>
                                            </p:tav>
                                            <p:tav tm="100000">
                                              <p:val>
                                                <p:strVal val="#ppt_w"/>
                                              </p:val>
                                            </p:tav>
                                          </p:tavLst>
                                        </p:anim>
                                        <p:anim calcmode="lin" valueType="num">
                                          <p:cBhvr>
                                            <p:cTn id="92" dur="300" fill="hold"/>
                                            <p:tgtEl>
                                              <p:spTgt spid="62"/>
                                            </p:tgtEl>
                                            <p:attrNameLst>
                                              <p:attrName>ppt_h</p:attrName>
                                            </p:attrNameLst>
                                          </p:cBhvr>
                                          <p:tavLst>
                                            <p:tav tm="0">
                                              <p:val>
                                                <p:fltVal val="0"/>
                                              </p:val>
                                            </p:tav>
                                            <p:tav tm="100000">
                                              <p:val>
                                                <p:strVal val="#ppt_h"/>
                                              </p:val>
                                            </p:tav>
                                          </p:tavLst>
                                        </p:anim>
                                        <p:animEffect transition="in" filter="fade">
                                          <p:cBhvr>
                                            <p:cTn id="93" dur="300"/>
                                            <p:tgtEl>
                                              <p:spTgt spid="62"/>
                                            </p:tgtEl>
                                          </p:cBhvr>
                                        </p:animEffect>
                                      </p:childTnLst>
                                    </p:cTn>
                                  </p:par>
                                  <p:par>
                                    <p:cTn id="94" presetID="6" presetClass="emph" presetSubtype="0" autoRev="1" fill="hold" nodeType="withEffect">
                                      <p:stCondLst>
                                        <p:cond delay="1100"/>
                                      </p:stCondLst>
                                      <p:childTnLst>
                                        <p:animScale>
                                          <p:cBhvr>
                                            <p:cTn id="95" dur="150" fill="hold"/>
                                            <p:tgtEl>
                                              <p:spTgt spid="62"/>
                                            </p:tgtEl>
                                          </p:cBhvr>
                                          <p:by x="110000" y="110000"/>
                                        </p:animScale>
                                      </p:childTnLst>
                                    </p:cTn>
                                  </p:par>
                                  <p:par>
                                    <p:cTn id="96" presetID="22" presetClass="entr" presetSubtype="8" fill="hold" grpId="0" nodeType="withEffect">
                                      <p:stCondLst>
                                        <p:cond delay="1200"/>
                                      </p:stCondLst>
                                      <p:childTnLst>
                                        <p:set>
                                          <p:cBhvr>
                                            <p:cTn id="97" dur="1" fill="hold">
                                              <p:stCondLst>
                                                <p:cond delay="0"/>
                                              </p:stCondLst>
                                            </p:cTn>
                                            <p:tgtEl>
                                              <p:spTgt spid="18"/>
                                            </p:tgtEl>
                                            <p:attrNameLst>
                                              <p:attrName>style.visibility</p:attrName>
                                            </p:attrNameLst>
                                          </p:cBhvr>
                                          <p:to>
                                            <p:strVal val="visible"/>
                                          </p:to>
                                        </p:set>
                                        <p:animEffect transition="in" filter="wipe(left)">
                                          <p:cBhvr>
                                            <p:cTn id="98" dur="500"/>
                                            <p:tgtEl>
                                              <p:spTgt spid="18"/>
                                            </p:tgtEl>
                                          </p:cBhvr>
                                        </p:animEffect>
                                      </p:childTnLst>
                                    </p:cTn>
                                  </p:par>
                                  <p:par>
                                    <p:cTn id="99" presetID="2" presetClass="entr" presetSubtype="2" fill="hold" grpId="0" nodeType="withEffect">
                                      <p:stCondLst>
                                        <p:cond delay="1400"/>
                                      </p:stCondLst>
                                      <p:childTnLst>
                                        <p:set>
                                          <p:cBhvr>
                                            <p:cTn id="100" dur="1" fill="hold">
                                              <p:stCondLst>
                                                <p:cond delay="0"/>
                                              </p:stCondLst>
                                            </p:cTn>
                                            <p:tgtEl>
                                              <p:spTgt spid="25"/>
                                            </p:tgtEl>
                                            <p:attrNameLst>
                                              <p:attrName>style.visibility</p:attrName>
                                            </p:attrNameLst>
                                          </p:cBhvr>
                                          <p:to>
                                            <p:strVal val="visible"/>
                                          </p:to>
                                        </p:set>
                                        <p:anim calcmode="lin" valueType="num">
                                          <p:cBhvr additive="base">
                                            <p:cTn id="101" dur="600" fill="hold"/>
                                            <p:tgtEl>
                                              <p:spTgt spid="25"/>
                                            </p:tgtEl>
                                            <p:attrNameLst>
                                              <p:attrName>ppt_x</p:attrName>
                                            </p:attrNameLst>
                                          </p:cBhvr>
                                          <p:tavLst>
                                            <p:tav tm="0">
                                              <p:val>
                                                <p:strVal val="1+#ppt_w/2"/>
                                              </p:val>
                                            </p:tav>
                                            <p:tav tm="100000">
                                              <p:val>
                                                <p:strVal val="#ppt_x"/>
                                              </p:val>
                                            </p:tav>
                                          </p:tavLst>
                                        </p:anim>
                                        <p:anim calcmode="lin" valueType="num">
                                          <p:cBhvr additive="base">
                                            <p:cTn id="102" dur="600" fill="hold"/>
                                            <p:tgtEl>
                                              <p:spTgt spid="25"/>
                                            </p:tgtEl>
                                            <p:attrNameLst>
                                              <p:attrName>ppt_y</p:attrName>
                                            </p:attrNameLst>
                                          </p:cBhvr>
                                          <p:tavLst>
                                            <p:tav tm="0">
                                              <p:val>
                                                <p:strVal val="#ppt_y"/>
                                              </p:val>
                                            </p:tav>
                                            <p:tav tm="100000">
                                              <p:val>
                                                <p:strVal val="#ppt_y"/>
                                              </p:val>
                                            </p:tav>
                                          </p:tavLst>
                                        </p:anim>
                                      </p:childTnLst>
                                    </p:cTn>
                                  </p:par>
                                  <p:par>
                                    <p:cTn id="103" presetID="53" presetClass="entr" presetSubtype="16" fill="hold" nodeType="withEffect">
                                      <p:stCondLst>
                                        <p:cond delay="900"/>
                                      </p:stCondLst>
                                      <p:childTnLst>
                                        <p:set>
                                          <p:cBhvr>
                                            <p:cTn id="104" dur="1" fill="hold">
                                              <p:stCondLst>
                                                <p:cond delay="0"/>
                                              </p:stCondLst>
                                            </p:cTn>
                                            <p:tgtEl>
                                              <p:spTgt spid="68"/>
                                            </p:tgtEl>
                                            <p:attrNameLst>
                                              <p:attrName>style.visibility</p:attrName>
                                            </p:attrNameLst>
                                          </p:cBhvr>
                                          <p:to>
                                            <p:strVal val="visible"/>
                                          </p:to>
                                        </p:set>
                                        <p:anim calcmode="lin" valueType="num">
                                          <p:cBhvr>
                                            <p:cTn id="105" dur="300" fill="hold"/>
                                            <p:tgtEl>
                                              <p:spTgt spid="68"/>
                                            </p:tgtEl>
                                            <p:attrNameLst>
                                              <p:attrName>ppt_w</p:attrName>
                                            </p:attrNameLst>
                                          </p:cBhvr>
                                          <p:tavLst>
                                            <p:tav tm="0">
                                              <p:val>
                                                <p:fltVal val="0"/>
                                              </p:val>
                                            </p:tav>
                                            <p:tav tm="100000">
                                              <p:val>
                                                <p:strVal val="#ppt_w"/>
                                              </p:val>
                                            </p:tav>
                                          </p:tavLst>
                                        </p:anim>
                                        <p:anim calcmode="lin" valueType="num">
                                          <p:cBhvr>
                                            <p:cTn id="106" dur="300" fill="hold"/>
                                            <p:tgtEl>
                                              <p:spTgt spid="68"/>
                                            </p:tgtEl>
                                            <p:attrNameLst>
                                              <p:attrName>ppt_h</p:attrName>
                                            </p:attrNameLst>
                                          </p:cBhvr>
                                          <p:tavLst>
                                            <p:tav tm="0">
                                              <p:val>
                                                <p:fltVal val="0"/>
                                              </p:val>
                                            </p:tav>
                                            <p:tav tm="100000">
                                              <p:val>
                                                <p:strVal val="#ppt_h"/>
                                              </p:val>
                                            </p:tav>
                                          </p:tavLst>
                                        </p:anim>
                                        <p:animEffect transition="in" filter="fade">
                                          <p:cBhvr>
                                            <p:cTn id="107" dur="300"/>
                                            <p:tgtEl>
                                              <p:spTgt spid="68"/>
                                            </p:tgtEl>
                                          </p:cBhvr>
                                        </p:animEffect>
                                      </p:childTnLst>
                                    </p:cTn>
                                  </p:par>
                                  <p:par>
                                    <p:cTn id="108" presetID="6" presetClass="emph" presetSubtype="0" autoRev="1" fill="hold" nodeType="withEffect">
                                      <p:stCondLst>
                                        <p:cond delay="1200"/>
                                      </p:stCondLst>
                                      <p:childTnLst>
                                        <p:animScale>
                                          <p:cBhvr>
                                            <p:cTn id="109" dur="150" fill="hold"/>
                                            <p:tgtEl>
                                              <p:spTgt spid="68"/>
                                            </p:tgtEl>
                                          </p:cBhvr>
                                          <p:by x="110000" y="110000"/>
                                        </p:animScale>
                                      </p:childTnLst>
                                    </p:cTn>
                                  </p:par>
                                  <p:par>
                                    <p:cTn id="110" presetID="53" presetClass="entr" presetSubtype="16" fill="hold" nodeType="withEffect">
                                      <p:stCondLst>
                                        <p:cond delay="100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300" fill="hold"/>
                                            <p:tgtEl>
                                              <p:spTgt spid="31"/>
                                            </p:tgtEl>
                                            <p:attrNameLst>
                                              <p:attrName>ppt_w</p:attrName>
                                            </p:attrNameLst>
                                          </p:cBhvr>
                                          <p:tavLst>
                                            <p:tav tm="0">
                                              <p:val>
                                                <p:fltVal val="0"/>
                                              </p:val>
                                            </p:tav>
                                            <p:tav tm="100000">
                                              <p:val>
                                                <p:strVal val="#ppt_w"/>
                                              </p:val>
                                            </p:tav>
                                          </p:tavLst>
                                        </p:anim>
                                        <p:anim calcmode="lin" valueType="num">
                                          <p:cBhvr>
                                            <p:cTn id="113" dur="300" fill="hold"/>
                                            <p:tgtEl>
                                              <p:spTgt spid="31"/>
                                            </p:tgtEl>
                                            <p:attrNameLst>
                                              <p:attrName>ppt_h</p:attrName>
                                            </p:attrNameLst>
                                          </p:cBhvr>
                                          <p:tavLst>
                                            <p:tav tm="0">
                                              <p:val>
                                                <p:fltVal val="0"/>
                                              </p:val>
                                            </p:tav>
                                            <p:tav tm="100000">
                                              <p:val>
                                                <p:strVal val="#ppt_h"/>
                                              </p:val>
                                            </p:tav>
                                          </p:tavLst>
                                        </p:anim>
                                        <p:animEffect transition="in" filter="fade">
                                          <p:cBhvr>
                                            <p:cTn id="114" dur="300"/>
                                            <p:tgtEl>
                                              <p:spTgt spid="31"/>
                                            </p:tgtEl>
                                          </p:cBhvr>
                                        </p:animEffect>
                                      </p:childTnLst>
                                    </p:cTn>
                                  </p:par>
                                  <p:par>
                                    <p:cTn id="115" presetID="6" presetClass="emph" presetSubtype="0" autoRev="1" fill="hold" nodeType="withEffect">
                                      <p:stCondLst>
                                        <p:cond delay="1300"/>
                                      </p:stCondLst>
                                      <p:childTnLst>
                                        <p:animScale>
                                          <p:cBhvr>
                                            <p:cTn id="116" dur="150" fill="hold"/>
                                            <p:tgtEl>
                                              <p:spTgt spid="31"/>
                                            </p:tgtEl>
                                          </p:cBhvr>
                                          <p:by x="110000" y="110000"/>
                                        </p:animScale>
                                      </p:childTnLst>
                                    </p:cTn>
                                  </p:par>
                                  <p:par>
                                    <p:cTn id="117" presetID="22" presetClass="entr" presetSubtype="2" fill="hold" grpId="0" nodeType="withEffect">
                                      <p:stCondLst>
                                        <p:cond delay="1400"/>
                                      </p:stCondLst>
                                      <p:childTnLst>
                                        <p:set>
                                          <p:cBhvr>
                                            <p:cTn id="118" dur="1" fill="hold">
                                              <p:stCondLst>
                                                <p:cond delay="0"/>
                                              </p:stCondLst>
                                            </p:cTn>
                                            <p:tgtEl>
                                              <p:spTgt spid="19"/>
                                            </p:tgtEl>
                                            <p:attrNameLst>
                                              <p:attrName>style.visibility</p:attrName>
                                            </p:attrNameLst>
                                          </p:cBhvr>
                                          <p:to>
                                            <p:strVal val="visible"/>
                                          </p:to>
                                        </p:set>
                                        <p:animEffect transition="in" filter="wipe(right)">
                                          <p:cBhvr>
                                            <p:cTn id="119" dur="500"/>
                                            <p:tgtEl>
                                              <p:spTgt spid="19"/>
                                            </p:tgtEl>
                                          </p:cBhvr>
                                        </p:animEffect>
                                      </p:childTnLst>
                                    </p:cTn>
                                  </p:par>
                                  <p:par>
                                    <p:cTn id="120" presetID="2" presetClass="entr" presetSubtype="8" fill="hold" grpId="0" nodeType="withEffect">
                                      <p:stCondLst>
                                        <p:cond delay="1600"/>
                                      </p:stCondLst>
                                      <p:childTnLst>
                                        <p:set>
                                          <p:cBhvr>
                                            <p:cTn id="121" dur="1" fill="hold">
                                              <p:stCondLst>
                                                <p:cond delay="0"/>
                                              </p:stCondLst>
                                            </p:cTn>
                                            <p:tgtEl>
                                              <p:spTgt spid="22"/>
                                            </p:tgtEl>
                                            <p:attrNameLst>
                                              <p:attrName>style.visibility</p:attrName>
                                            </p:attrNameLst>
                                          </p:cBhvr>
                                          <p:to>
                                            <p:strVal val="visible"/>
                                          </p:to>
                                        </p:set>
                                        <p:anim calcmode="lin" valueType="num">
                                          <p:cBhvr additive="base">
                                            <p:cTn id="122" dur="600" fill="hold"/>
                                            <p:tgtEl>
                                              <p:spTgt spid="22"/>
                                            </p:tgtEl>
                                            <p:attrNameLst>
                                              <p:attrName>ppt_x</p:attrName>
                                            </p:attrNameLst>
                                          </p:cBhvr>
                                          <p:tavLst>
                                            <p:tav tm="0">
                                              <p:val>
                                                <p:strVal val="0-#ppt_w/2"/>
                                              </p:val>
                                            </p:tav>
                                            <p:tav tm="100000">
                                              <p:val>
                                                <p:strVal val="#ppt_x"/>
                                              </p:val>
                                            </p:tav>
                                          </p:tavLst>
                                        </p:anim>
                                        <p:anim calcmode="lin" valueType="num">
                                          <p:cBhvr additive="base">
                                            <p:cTn id="123" dur="600" fill="hold"/>
                                            <p:tgtEl>
                                              <p:spTgt spid="22"/>
                                            </p:tgtEl>
                                            <p:attrNameLst>
                                              <p:attrName>ppt_y</p:attrName>
                                            </p:attrNameLst>
                                          </p:cBhvr>
                                          <p:tavLst>
                                            <p:tav tm="0">
                                              <p:val>
                                                <p:strVal val="#ppt_y"/>
                                              </p:val>
                                            </p:tav>
                                            <p:tav tm="100000">
                                              <p:val>
                                                <p:strVal val="#ppt_y"/>
                                              </p:val>
                                            </p:tav>
                                          </p:tavLst>
                                        </p:anim>
                                      </p:childTnLst>
                                    </p:cTn>
                                  </p:par>
                                  <p:par>
                                    <p:cTn id="124" presetID="53" presetClass="entr" presetSubtype="16" fill="hold" nodeType="withEffect">
                                      <p:stCondLst>
                                        <p:cond delay="1100"/>
                                      </p:stCondLst>
                                      <p:childTnLst>
                                        <p:set>
                                          <p:cBhvr>
                                            <p:cTn id="125" dur="1" fill="hold">
                                              <p:stCondLst>
                                                <p:cond delay="0"/>
                                              </p:stCondLst>
                                            </p:cTn>
                                            <p:tgtEl>
                                              <p:spTgt spid="52"/>
                                            </p:tgtEl>
                                            <p:attrNameLst>
                                              <p:attrName>style.visibility</p:attrName>
                                            </p:attrNameLst>
                                          </p:cBhvr>
                                          <p:to>
                                            <p:strVal val="visible"/>
                                          </p:to>
                                        </p:set>
                                        <p:anim calcmode="lin" valueType="num">
                                          <p:cBhvr>
                                            <p:cTn id="126" dur="300" fill="hold"/>
                                            <p:tgtEl>
                                              <p:spTgt spid="52"/>
                                            </p:tgtEl>
                                            <p:attrNameLst>
                                              <p:attrName>ppt_w</p:attrName>
                                            </p:attrNameLst>
                                          </p:cBhvr>
                                          <p:tavLst>
                                            <p:tav tm="0">
                                              <p:val>
                                                <p:fltVal val="0"/>
                                              </p:val>
                                            </p:tav>
                                            <p:tav tm="100000">
                                              <p:val>
                                                <p:strVal val="#ppt_w"/>
                                              </p:val>
                                            </p:tav>
                                          </p:tavLst>
                                        </p:anim>
                                        <p:anim calcmode="lin" valueType="num">
                                          <p:cBhvr>
                                            <p:cTn id="127" dur="300" fill="hold"/>
                                            <p:tgtEl>
                                              <p:spTgt spid="52"/>
                                            </p:tgtEl>
                                            <p:attrNameLst>
                                              <p:attrName>ppt_h</p:attrName>
                                            </p:attrNameLst>
                                          </p:cBhvr>
                                          <p:tavLst>
                                            <p:tav tm="0">
                                              <p:val>
                                                <p:fltVal val="0"/>
                                              </p:val>
                                            </p:tav>
                                            <p:tav tm="100000">
                                              <p:val>
                                                <p:strVal val="#ppt_h"/>
                                              </p:val>
                                            </p:tav>
                                          </p:tavLst>
                                        </p:anim>
                                        <p:animEffect transition="in" filter="fade">
                                          <p:cBhvr>
                                            <p:cTn id="128" dur="300"/>
                                            <p:tgtEl>
                                              <p:spTgt spid="52"/>
                                            </p:tgtEl>
                                          </p:cBhvr>
                                        </p:animEffect>
                                      </p:childTnLst>
                                    </p:cTn>
                                  </p:par>
                                  <p:par>
                                    <p:cTn id="129" presetID="6" presetClass="emph" presetSubtype="0" autoRev="1" fill="hold" nodeType="withEffect">
                                      <p:stCondLst>
                                        <p:cond delay="1400"/>
                                      </p:stCondLst>
                                      <p:childTnLst>
                                        <p:animScale>
                                          <p:cBhvr>
                                            <p:cTn id="130" dur="150" fill="hold"/>
                                            <p:tgtEl>
                                              <p:spTgt spid="52"/>
                                            </p:tgtEl>
                                          </p:cBhvr>
                                          <p:by x="110000" y="110000"/>
                                        </p:animScale>
                                      </p:childTnLst>
                                    </p:cTn>
                                  </p:par>
                                </p:childTnLst>
                              </p:cTn>
                            </p:par>
                            <p:par>
                              <p:cTn id="131" fill="hold">
                                <p:stCondLst>
                                  <p:cond delay="2200"/>
                                </p:stCondLst>
                                <p:childTnLst>
                                  <p:par>
                                    <p:cTn id="132" presetID="10" presetClass="entr" presetSubtype="0" fill="hold" grpId="0" nodeType="afterEffect">
                                      <p:stCondLst>
                                        <p:cond delay="0"/>
                                      </p:stCondLst>
                                      <p:childTnLst>
                                        <p:set>
                                          <p:cBhvr>
                                            <p:cTn id="133" dur="1" fill="hold">
                                              <p:stCondLst>
                                                <p:cond delay="0"/>
                                              </p:stCondLst>
                                            </p:cTn>
                                            <p:tgtEl>
                                              <p:spTgt spid="77"/>
                                            </p:tgtEl>
                                            <p:attrNameLst>
                                              <p:attrName>style.visibility</p:attrName>
                                            </p:attrNameLst>
                                          </p:cBhvr>
                                          <p:to>
                                            <p:strVal val="visible"/>
                                          </p:to>
                                        </p:set>
                                        <p:animEffect transition="in" filter="fade">
                                          <p:cBhvr>
                                            <p:cTn id="134" dur="7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p:bldP spid="23" grpId="0"/>
          <p:bldP spid="24" grpId="0"/>
          <p:bldP spid="25" grpId="0"/>
          <p:bldP spid="26" grpId="0"/>
          <p:bldP spid="27" grpId="0"/>
          <p:bldP spid="55" grpId="0" animBg="1"/>
          <p:bldP spid="55" grpId="1" animBg="1"/>
          <p:bldP spid="7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重点项目展望</a:t>
            </a:r>
          </a:p>
        </p:txBody>
      </p:sp>
      <p:sp>
        <p:nvSpPr>
          <p:cNvPr id="50" name="淘宝网Chenying0907出品 31"/>
          <p:cNvSpPr>
            <a:spLocks/>
          </p:cNvSpPr>
          <p:nvPr/>
        </p:nvSpPr>
        <p:spPr bwMode="auto">
          <a:xfrm>
            <a:off x="4057650" y="987574"/>
            <a:ext cx="1012825" cy="3671887"/>
          </a:xfrm>
          <a:custGeom>
            <a:avLst/>
            <a:gdLst>
              <a:gd name="T0" fmla="*/ 416 w 833"/>
              <a:gd name="T1" fmla="*/ 2194 h 3027"/>
              <a:gd name="T2" fmla="*/ 416 w 833"/>
              <a:gd name="T3" fmla="*/ 2194 h 3027"/>
              <a:gd name="T4" fmla="*/ 102 w 833"/>
              <a:gd name="T5" fmla="*/ 1879 h 3027"/>
              <a:gd name="T6" fmla="*/ 416 w 833"/>
              <a:gd name="T7" fmla="*/ 1564 h 3027"/>
              <a:gd name="T8" fmla="*/ 416 w 833"/>
              <a:gd name="T9" fmla="*/ 1564 h 3027"/>
              <a:gd name="T10" fmla="*/ 833 w 833"/>
              <a:gd name="T11" fmla="*/ 1148 h 3027"/>
              <a:gd name="T12" fmla="*/ 416 w 833"/>
              <a:gd name="T13" fmla="*/ 731 h 3027"/>
              <a:gd name="T14" fmla="*/ 416 w 833"/>
              <a:gd name="T15" fmla="*/ 731 h 3027"/>
              <a:gd name="T16" fmla="*/ 102 w 833"/>
              <a:gd name="T17" fmla="*/ 416 h 3027"/>
              <a:gd name="T18" fmla="*/ 416 w 833"/>
              <a:gd name="T19" fmla="*/ 102 h 3027"/>
              <a:gd name="T20" fmla="*/ 416 w 833"/>
              <a:gd name="T21" fmla="*/ 0 h 3027"/>
              <a:gd name="T22" fmla="*/ 0 w 833"/>
              <a:gd name="T23" fmla="*/ 416 h 3027"/>
              <a:gd name="T24" fmla="*/ 416 w 833"/>
              <a:gd name="T25" fmla="*/ 833 h 3027"/>
              <a:gd name="T26" fmla="*/ 416 w 833"/>
              <a:gd name="T27" fmla="*/ 833 h 3027"/>
              <a:gd name="T28" fmla="*/ 731 w 833"/>
              <a:gd name="T29" fmla="*/ 1148 h 3027"/>
              <a:gd name="T30" fmla="*/ 416 w 833"/>
              <a:gd name="T31" fmla="*/ 1462 h 3027"/>
              <a:gd name="T32" fmla="*/ 416 w 833"/>
              <a:gd name="T33" fmla="*/ 1462 h 3027"/>
              <a:gd name="T34" fmla="*/ 0 w 833"/>
              <a:gd name="T35" fmla="*/ 1879 h 3027"/>
              <a:gd name="T36" fmla="*/ 416 w 833"/>
              <a:gd name="T37" fmla="*/ 2296 h 3027"/>
              <a:gd name="T38" fmla="*/ 416 w 833"/>
              <a:gd name="T39" fmla="*/ 2296 h 3027"/>
              <a:gd name="T40" fmla="*/ 731 w 833"/>
              <a:gd name="T41" fmla="*/ 2610 h 3027"/>
              <a:gd name="T42" fmla="*/ 416 w 833"/>
              <a:gd name="T43" fmla="*/ 2925 h 3027"/>
              <a:gd name="T44" fmla="*/ 416 w 833"/>
              <a:gd name="T45" fmla="*/ 3027 h 3027"/>
              <a:gd name="T46" fmla="*/ 833 w 833"/>
              <a:gd name="T47" fmla="*/ 2610 h 3027"/>
              <a:gd name="T48" fmla="*/ 416 w 833"/>
              <a:gd name="T49" fmla="*/ 2194 h 3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3" h="3027">
                <a:moveTo>
                  <a:pt x="416" y="2194"/>
                </a:moveTo>
                <a:cubicBezTo>
                  <a:pt x="416" y="2194"/>
                  <a:pt x="416" y="2194"/>
                  <a:pt x="416" y="2194"/>
                </a:cubicBezTo>
                <a:cubicBezTo>
                  <a:pt x="243" y="2194"/>
                  <a:pt x="102" y="2053"/>
                  <a:pt x="102" y="1879"/>
                </a:cubicBezTo>
                <a:cubicBezTo>
                  <a:pt x="102" y="1705"/>
                  <a:pt x="243" y="1564"/>
                  <a:pt x="416" y="1564"/>
                </a:cubicBezTo>
                <a:cubicBezTo>
                  <a:pt x="416" y="1564"/>
                  <a:pt x="416" y="1564"/>
                  <a:pt x="416" y="1564"/>
                </a:cubicBezTo>
                <a:cubicBezTo>
                  <a:pt x="647" y="1564"/>
                  <a:pt x="833" y="1378"/>
                  <a:pt x="833" y="1148"/>
                </a:cubicBezTo>
                <a:cubicBezTo>
                  <a:pt x="833" y="918"/>
                  <a:pt x="647" y="731"/>
                  <a:pt x="416" y="731"/>
                </a:cubicBezTo>
                <a:cubicBezTo>
                  <a:pt x="416" y="731"/>
                  <a:pt x="416" y="731"/>
                  <a:pt x="416" y="731"/>
                </a:cubicBezTo>
                <a:cubicBezTo>
                  <a:pt x="243" y="731"/>
                  <a:pt x="102" y="590"/>
                  <a:pt x="102" y="416"/>
                </a:cubicBezTo>
                <a:cubicBezTo>
                  <a:pt x="102" y="243"/>
                  <a:pt x="243" y="102"/>
                  <a:pt x="416" y="102"/>
                </a:cubicBezTo>
                <a:cubicBezTo>
                  <a:pt x="416" y="0"/>
                  <a:pt x="416" y="0"/>
                  <a:pt x="416" y="0"/>
                </a:cubicBezTo>
                <a:cubicBezTo>
                  <a:pt x="186" y="0"/>
                  <a:pt x="0" y="186"/>
                  <a:pt x="0" y="416"/>
                </a:cubicBezTo>
                <a:cubicBezTo>
                  <a:pt x="0" y="646"/>
                  <a:pt x="186" y="833"/>
                  <a:pt x="416" y="833"/>
                </a:cubicBezTo>
                <a:cubicBezTo>
                  <a:pt x="416" y="833"/>
                  <a:pt x="416" y="833"/>
                  <a:pt x="416" y="833"/>
                </a:cubicBezTo>
                <a:cubicBezTo>
                  <a:pt x="590" y="833"/>
                  <a:pt x="731" y="974"/>
                  <a:pt x="731" y="1148"/>
                </a:cubicBezTo>
                <a:cubicBezTo>
                  <a:pt x="731" y="1321"/>
                  <a:pt x="590" y="1462"/>
                  <a:pt x="416" y="1462"/>
                </a:cubicBezTo>
                <a:cubicBezTo>
                  <a:pt x="416" y="1462"/>
                  <a:pt x="416" y="1462"/>
                  <a:pt x="416" y="1462"/>
                </a:cubicBezTo>
                <a:cubicBezTo>
                  <a:pt x="186" y="1462"/>
                  <a:pt x="0" y="1649"/>
                  <a:pt x="0" y="1879"/>
                </a:cubicBezTo>
                <a:cubicBezTo>
                  <a:pt x="0" y="2109"/>
                  <a:pt x="186" y="2296"/>
                  <a:pt x="416" y="2296"/>
                </a:cubicBezTo>
                <a:cubicBezTo>
                  <a:pt x="416" y="2296"/>
                  <a:pt x="416" y="2296"/>
                  <a:pt x="416" y="2296"/>
                </a:cubicBezTo>
                <a:cubicBezTo>
                  <a:pt x="590" y="2296"/>
                  <a:pt x="731" y="2437"/>
                  <a:pt x="731" y="2610"/>
                </a:cubicBezTo>
                <a:cubicBezTo>
                  <a:pt x="731" y="2784"/>
                  <a:pt x="590" y="2925"/>
                  <a:pt x="416" y="2925"/>
                </a:cubicBezTo>
                <a:cubicBezTo>
                  <a:pt x="416" y="3027"/>
                  <a:pt x="416" y="3027"/>
                  <a:pt x="416" y="3027"/>
                </a:cubicBezTo>
                <a:cubicBezTo>
                  <a:pt x="647" y="3027"/>
                  <a:pt x="833" y="2841"/>
                  <a:pt x="833" y="2610"/>
                </a:cubicBezTo>
                <a:cubicBezTo>
                  <a:pt x="833" y="2380"/>
                  <a:pt x="647" y="2194"/>
                  <a:pt x="416" y="2194"/>
                </a:cubicBezTo>
                <a:close/>
              </a:path>
            </a:pathLst>
          </a:custGeom>
          <a:solidFill>
            <a:schemeClr val="bg1">
              <a:lumMod val="85000"/>
              <a:alpha val="50000"/>
            </a:schemeClr>
          </a:solidFill>
          <a:ln>
            <a:noFill/>
          </a:ln>
        </p:spPr>
        <p:txBody>
          <a:bodyPr/>
          <a:lstStyle/>
          <a:p>
            <a:endParaRPr lang="zh-CN" altLang="en-US">
              <a:solidFill>
                <a:schemeClr val="bg1"/>
              </a:solidFill>
            </a:endParaRPr>
          </a:p>
        </p:txBody>
      </p:sp>
      <p:sp>
        <p:nvSpPr>
          <p:cNvPr id="52" name="淘宝网Chenying0907出品 32"/>
          <p:cNvSpPr>
            <a:spLocks/>
          </p:cNvSpPr>
          <p:nvPr/>
        </p:nvSpPr>
        <p:spPr bwMode="auto">
          <a:xfrm>
            <a:off x="4968875" y="1295549"/>
            <a:ext cx="269875" cy="398462"/>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noFill/>
          <a:ln w="9525">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6" name="淘宝网Chenying0907出品 33"/>
          <p:cNvSpPr>
            <a:spLocks/>
          </p:cNvSpPr>
          <p:nvPr/>
        </p:nvSpPr>
        <p:spPr bwMode="auto">
          <a:xfrm>
            <a:off x="3906838" y="2179786"/>
            <a:ext cx="268287" cy="398463"/>
          </a:xfrm>
          <a:custGeom>
            <a:avLst/>
            <a:gdLst>
              <a:gd name="T0" fmla="*/ 169 w 169"/>
              <a:gd name="T1" fmla="*/ 251 h 251"/>
              <a:gd name="T2" fmla="*/ 78 w 169"/>
              <a:gd name="T3" fmla="*/ 126 h 251"/>
              <a:gd name="T4" fmla="*/ 169 w 169"/>
              <a:gd name="T5" fmla="*/ 0 h 251"/>
              <a:gd name="T6" fmla="*/ 91 w 169"/>
              <a:gd name="T7" fmla="*/ 0 h 251"/>
              <a:gd name="T8" fmla="*/ 0 w 169"/>
              <a:gd name="T9" fmla="*/ 126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6"/>
                </a:lnTo>
                <a:lnTo>
                  <a:pt x="169" y="0"/>
                </a:lnTo>
                <a:lnTo>
                  <a:pt x="91" y="0"/>
                </a:lnTo>
                <a:lnTo>
                  <a:pt x="0" y="126"/>
                </a:lnTo>
                <a:lnTo>
                  <a:pt x="91" y="251"/>
                </a:lnTo>
                <a:lnTo>
                  <a:pt x="169" y="251"/>
                </a:lnTo>
                <a:close/>
              </a:path>
            </a:pathLst>
          </a:cu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8" name="淘宝网Chenying0907出品 34"/>
          <p:cNvSpPr>
            <a:spLocks/>
          </p:cNvSpPr>
          <p:nvPr/>
        </p:nvSpPr>
        <p:spPr bwMode="auto">
          <a:xfrm>
            <a:off x="3906838" y="3954611"/>
            <a:ext cx="268287" cy="398463"/>
          </a:xfrm>
          <a:custGeom>
            <a:avLst/>
            <a:gdLst>
              <a:gd name="T0" fmla="*/ 169 w 169"/>
              <a:gd name="T1" fmla="*/ 251 h 251"/>
              <a:gd name="T2" fmla="*/ 78 w 169"/>
              <a:gd name="T3" fmla="*/ 125 h 251"/>
              <a:gd name="T4" fmla="*/ 169 w 169"/>
              <a:gd name="T5" fmla="*/ 0 h 251"/>
              <a:gd name="T6" fmla="*/ 91 w 169"/>
              <a:gd name="T7" fmla="*/ 0 h 251"/>
              <a:gd name="T8" fmla="*/ 0 w 169"/>
              <a:gd name="T9" fmla="*/ 125 h 251"/>
              <a:gd name="T10" fmla="*/ 91 w 169"/>
              <a:gd name="T11" fmla="*/ 251 h 251"/>
              <a:gd name="T12" fmla="*/ 169 w 169"/>
              <a:gd name="T13" fmla="*/ 251 h 251"/>
            </a:gdLst>
            <a:ahLst/>
            <a:cxnLst>
              <a:cxn ang="0">
                <a:pos x="T0" y="T1"/>
              </a:cxn>
              <a:cxn ang="0">
                <a:pos x="T2" y="T3"/>
              </a:cxn>
              <a:cxn ang="0">
                <a:pos x="T4" y="T5"/>
              </a:cxn>
              <a:cxn ang="0">
                <a:pos x="T6" y="T7"/>
              </a:cxn>
              <a:cxn ang="0">
                <a:pos x="T8" y="T9"/>
              </a:cxn>
              <a:cxn ang="0">
                <a:pos x="T10" y="T11"/>
              </a:cxn>
              <a:cxn ang="0">
                <a:pos x="T12" y="T13"/>
              </a:cxn>
            </a:cxnLst>
            <a:rect l="0" t="0" r="r" b="b"/>
            <a:pathLst>
              <a:path w="169" h="251">
                <a:moveTo>
                  <a:pt x="169" y="251"/>
                </a:moveTo>
                <a:lnTo>
                  <a:pt x="78" y="125"/>
                </a:lnTo>
                <a:lnTo>
                  <a:pt x="169" y="0"/>
                </a:lnTo>
                <a:lnTo>
                  <a:pt x="91" y="0"/>
                </a:lnTo>
                <a:lnTo>
                  <a:pt x="0" y="125"/>
                </a:lnTo>
                <a:lnTo>
                  <a:pt x="91" y="251"/>
                </a:lnTo>
                <a:lnTo>
                  <a:pt x="169" y="251"/>
                </a:lnTo>
                <a:close/>
              </a:path>
            </a:pathLst>
          </a:custGeom>
          <a:noFill/>
          <a:ln w="9525">
            <a:solidFill>
              <a:schemeClr val="accent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2" name="淘宝网Chenying0907出品 35"/>
          <p:cNvSpPr>
            <a:spLocks/>
          </p:cNvSpPr>
          <p:nvPr/>
        </p:nvSpPr>
        <p:spPr bwMode="auto">
          <a:xfrm>
            <a:off x="4968875" y="3067199"/>
            <a:ext cx="269875" cy="398462"/>
          </a:xfrm>
          <a:custGeom>
            <a:avLst/>
            <a:gdLst>
              <a:gd name="T0" fmla="*/ 0 w 170"/>
              <a:gd name="T1" fmla="*/ 0 h 251"/>
              <a:gd name="T2" fmla="*/ 92 w 170"/>
              <a:gd name="T3" fmla="*/ 126 h 251"/>
              <a:gd name="T4" fmla="*/ 0 w 170"/>
              <a:gd name="T5" fmla="*/ 251 h 251"/>
              <a:gd name="T6" fmla="*/ 79 w 170"/>
              <a:gd name="T7" fmla="*/ 251 h 251"/>
              <a:gd name="T8" fmla="*/ 170 w 170"/>
              <a:gd name="T9" fmla="*/ 126 h 251"/>
              <a:gd name="T10" fmla="*/ 79 w 170"/>
              <a:gd name="T11" fmla="*/ 0 h 251"/>
              <a:gd name="T12" fmla="*/ 0 w 170"/>
              <a:gd name="T13" fmla="*/ 0 h 251"/>
            </a:gdLst>
            <a:ahLst/>
            <a:cxnLst>
              <a:cxn ang="0">
                <a:pos x="T0" y="T1"/>
              </a:cxn>
              <a:cxn ang="0">
                <a:pos x="T2" y="T3"/>
              </a:cxn>
              <a:cxn ang="0">
                <a:pos x="T4" y="T5"/>
              </a:cxn>
              <a:cxn ang="0">
                <a:pos x="T6" y="T7"/>
              </a:cxn>
              <a:cxn ang="0">
                <a:pos x="T8" y="T9"/>
              </a:cxn>
              <a:cxn ang="0">
                <a:pos x="T10" y="T11"/>
              </a:cxn>
              <a:cxn ang="0">
                <a:pos x="T12" y="T13"/>
              </a:cxn>
            </a:cxnLst>
            <a:rect l="0" t="0" r="r" b="b"/>
            <a:pathLst>
              <a:path w="170" h="251">
                <a:moveTo>
                  <a:pt x="0" y="0"/>
                </a:moveTo>
                <a:lnTo>
                  <a:pt x="92" y="126"/>
                </a:lnTo>
                <a:lnTo>
                  <a:pt x="0" y="251"/>
                </a:lnTo>
                <a:lnTo>
                  <a:pt x="79" y="251"/>
                </a:lnTo>
                <a:lnTo>
                  <a:pt x="170" y="126"/>
                </a:lnTo>
                <a:lnTo>
                  <a:pt x="79" y="0"/>
                </a:lnTo>
                <a:lnTo>
                  <a:pt x="0" y="0"/>
                </a:lnTo>
                <a:close/>
              </a:path>
            </a:pathLst>
          </a:custGeom>
          <a:no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4" name="淘宝网Chenying0907出品 53"/>
          <p:cNvSpPr>
            <a:spLocks noChangeArrowheads="1"/>
          </p:cNvSpPr>
          <p:nvPr/>
        </p:nvSpPr>
        <p:spPr bwMode="auto">
          <a:xfrm>
            <a:off x="5435600" y="1200299"/>
            <a:ext cx="2952750" cy="80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itchFamily="34" charset="0"/>
              <a:buNone/>
            </a:pPr>
            <a:r>
              <a:rPr lang="zh-CN" altLang="en-US" sz="1200" b="1" dirty="0">
                <a:solidFill>
                  <a:schemeClr val="tx1">
                    <a:lumMod val="65000"/>
                    <a:lumOff val="35000"/>
                  </a:schemeClr>
                </a:solidFill>
                <a:latin typeface="Arial" pitchFamily="34" charset="0"/>
              </a:rPr>
              <a:t>ONE</a:t>
            </a:r>
          </a:p>
          <a:p>
            <a:pPr fontAlgn="base">
              <a:lnSpc>
                <a:spcPct val="120000"/>
              </a:lnSpc>
              <a:spcBef>
                <a:spcPct val="0"/>
              </a:spcBef>
              <a:spcAft>
                <a:spcPct val="0"/>
              </a:spcAft>
              <a:buFont typeface="Arial" pitchFamily="34" charset="0"/>
              <a:buNone/>
            </a:pPr>
            <a:r>
              <a:rPr lang="zh-CN" altLang="en-US" sz="105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50" dirty="0">
              <a:solidFill>
                <a:schemeClr val="tx1">
                  <a:lumMod val="65000"/>
                  <a:lumOff val="35000"/>
                </a:schemeClr>
              </a:solidFill>
              <a:latin typeface="Arial" pitchFamily="34" charset="0"/>
            </a:endParaRPr>
          </a:p>
        </p:txBody>
      </p:sp>
      <p:sp>
        <p:nvSpPr>
          <p:cNvPr id="67" name="淘宝网Chenying0907出品 54"/>
          <p:cNvSpPr>
            <a:spLocks noChangeArrowheads="1"/>
          </p:cNvSpPr>
          <p:nvPr/>
        </p:nvSpPr>
        <p:spPr bwMode="auto">
          <a:xfrm>
            <a:off x="5435600" y="2970361"/>
            <a:ext cx="2952750" cy="80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itchFamily="34" charset="0"/>
              <a:buNone/>
            </a:pPr>
            <a:r>
              <a:rPr lang="en-US" altLang="zh-CN" sz="1200" b="1" dirty="0">
                <a:solidFill>
                  <a:schemeClr val="tx1">
                    <a:lumMod val="65000"/>
                    <a:lumOff val="35000"/>
                  </a:schemeClr>
                </a:solidFill>
                <a:latin typeface="Arial" pitchFamily="34" charset="0"/>
              </a:rPr>
              <a:t>THREE</a:t>
            </a:r>
            <a:endParaRPr lang="zh-CN" altLang="en-US" sz="1200" b="1" dirty="0">
              <a:solidFill>
                <a:schemeClr val="tx1">
                  <a:lumMod val="65000"/>
                  <a:lumOff val="35000"/>
                </a:schemeClr>
              </a:solidFill>
              <a:latin typeface="Arial" pitchFamily="34" charset="0"/>
            </a:endParaRPr>
          </a:p>
          <a:p>
            <a:pPr fontAlgn="base">
              <a:lnSpc>
                <a:spcPct val="120000"/>
              </a:lnSpc>
              <a:spcBef>
                <a:spcPct val="0"/>
              </a:spcBef>
              <a:spcAft>
                <a:spcPct val="0"/>
              </a:spcAft>
              <a:buFont typeface="Arial" pitchFamily="34" charset="0"/>
              <a:buNone/>
            </a:pPr>
            <a:r>
              <a:rPr lang="zh-CN" altLang="en-US" sz="105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50" dirty="0">
              <a:solidFill>
                <a:schemeClr val="tx1">
                  <a:lumMod val="65000"/>
                  <a:lumOff val="35000"/>
                </a:schemeClr>
              </a:solidFill>
              <a:latin typeface="Arial" pitchFamily="34" charset="0"/>
            </a:endParaRPr>
          </a:p>
        </p:txBody>
      </p:sp>
      <p:sp>
        <p:nvSpPr>
          <p:cNvPr id="69" name="淘宝网Chenying0907出品 55"/>
          <p:cNvSpPr>
            <a:spLocks noChangeArrowheads="1"/>
          </p:cNvSpPr>
          <p:nvPr/>
        </p:nvSpPr>
        <p:spPr bwMode="auto">
          <a:xfrm>
            <a:off x="773113" y="2097236"/>
            <a:ext cx="2952750" cy="80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fontAlgn="base">
              <a:lnSpc>
                <a:spcPct val="120000"/>
              </a:lnSpc>
              <a:spcBef>
                <a:spcPct val="0"/>
              </a:spcBef>
              <a:spcAft>
                <a:spcPct val="0"/>
              </a:spcAft>
              <a:buFont typeface="Arial" pitchFamily="34" charset="0"/>
              <a:buNone/>
            </a:pPr>
            <a:r>
              <a:rPr lang="en-US" altLang="zh-CN" sz="1200" b="1" dirty="0">
                <a:solidFill>
                  <a:schemeClr val="tx1">
                    <a:lumMod val="65000"/>
                    <a:lumOff val="35000"/>
                  </a:schemeClr>
                </a:solidFill>
                <a:latin typeface="Arial" pitchFamily="34" charset="0"/>
              </a:rPr>
              <a:t>TWO</a:t>
            </a:r>
            <a:endParaRPr lang="zh-CN" altLang="en-US" sz="1200" b="1" dirty="0">
              <a:solidFill>
                <a:schemeClr val="tx1">
                  <a:lumMod val="65000"/>
                  <a:lumOff val="35000"/>
                </a:schemeClr>
              </a:solidFill>
              <a:latin typeface="Arial" pitchFamily="34" charset="0"/>
            </a:endParaRPr>
          </a:p>
          <a:p>
            <a:pPr algn="r" fontAlgn="base">
              <a:lnSpc>
                <a:spcPct val="120000"/>
              </a:lnSpc>
              <a:spcBef>
                <a:spcPct val="0"/>
              </a:spcBef>
              <a:spcAft>
                <a:spcPct val="0"/>
              </a:spcAft>
              <a:buFont typeface="Arial" pitchFamily="34" charset="0"/>
              <a:buNone/>
            </a:pPr>
            <a:r>
              <a:rPr lang="zh-CN" altLang="en-US" sz="105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50" dirty="0">
              <a:solidFill>
                <a:schemeClr val="tx1">
                  <a:lumMod val="65000"/>
                  <a:lumOff val="35000"/>
                </a:schemeClr>
              </a:solidFill>
              <a:latin typeface="Arial" pitchFamily="34" charset="0"/>
            </a:endParaRPr>
          </a:p>
        </p:txBody>
      </p:sp>
      <p:sp>
        <p:nvSpPr>
          <p:cNvPr id="75" name="淘宝网Chenying0907出品 56"/>
          <p:cNvSpPr>
            <a:spLocks noChangeArrowheads="1"/>
          </p:cNvSpPr>
          <p:nvPr/>
        </p:nvSpPr>
        <p:spPr bwMode="auto">
          <a:xfrm>
            <a:off x="773113" y="3867299"/>
            <a:ext cx="2952750" cy="803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fontAlgn="base">
              <a:lnSpc>
                <a:spcPct val="120000"/>
              </a:lnSpc>
              <a:spcBef>
                <a:spcPct val="0"/>
              </a:spcBef>
              <a:spcAft>
                <a:spcPct val="0"/>
              </a:spcAft>
              <a:buFont typeface="Arial" pitchFamily="34" charset="0"/>
              <a:buNone/>
            </a:pPr>
            <a:r>
              <a:rPr lang="en-US" altLang="zh-CN" sz="1200" b="1" dirty="0">
                <a:solidFill>
                  <a:schemeClr val="tx1">
                    <a:lumMod val="65000"/>
                    <a:lumOff val="35000"/>
                  </a:schemeClr>
                </a:solidFill>
                <a:latin typeface="Arial" pitchFamily="34" charset="0"/>
              </a:rPr>
              <a:t>FOUR</a:t>
            </a:r>
            <a:endParaRPr lang="zh-CN" altLang="en-US" sz="1200" b="1" dirty="0">
              <a:solidFill>
                <a:schemeClr val="tx1">
                  <a:lumMod val="65000"/>
                  <a:lumOff val="35000"/>
                </a:schemeClr>
              </a:solidFill>
              <a:latin typeface="Arial" pitchFamily="34" charset="0"/>
            </a:endParaRPr>
          </a:p>
          <a:p>
            <a:pPr algn="r" fontAlgn="base">
              <a:lnSpc>
                <a:spcPct val="120000"/>
              </a:lnSpc>
              <a:spcBef>
                <a:spcPct val="0"/>
              </a:spcBef>
              <a:spcAft>
                <a:spcPct val="0"/>
              </a:spcAft>
              <a:buFont typeface="Arial" pitchFamily="34" charset="0"/>
              <a:buNone/>
            </a:pPr>
            <a:r>
              <a:rPr lang="zh-CN" altLang="en-US" sz="105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50" dirty="0">
              <a:solidFill>
                <a:schemeClr val="tx1">
                  <a:lumMod val="65000"/>
                  <a:lumOff val="35000"/>
                </a:schemeClr>
              </a:solidFill>
              <a:latin typeface="Arial" pitchFamily="34" charset="0"/>
            </a:endParaRPr>
          </a:p>
        </p:txBody>
      </p:sp>
      <p:grpSp>
        <p:nvGrpSpPr>
          <p:cNvPr id="76" name="淘宝网Chenying0907出品 75"/>
          <p:cNvGrpSpPr/>
          <p:nvPr/>
        </p:nvGrpSpPr>
        <p:grpSpPr>
          <a:xfrm>
            <a:off x="4256087" y="3842746"/>
            <a:ext cx="630238" cy="628544"/>
            <a:chOff x="4256087" y="4000899"/>
            <a:chExt cx="630238" cy="628544"/>
          </a:xfrm>
        </p:grpSpPr>
        <p:sp>
          <p:nvSpPr>
            <p:cNvPr id="77" name="Oval 27"/>
            <p:cNvSpPr>
              <a:spLocks noChangeArrowheads="1"/>
            </p:cNvSpPr>
            <p:nvPr/>
          </p:nvSpPr>
          <p:spPr bwMode="auto">
            <a:xfrm>
              <a:off x="4319927" y="4066036"/>
              <a:ext cx="502558" cy="499856"/>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8" name="Oval 30"/>
            <p:cNvSpPr>
              <a:spLocks noChangeArrowheads="1"/>
            </p:cNvSpPr>
            <p:nvPr/>
          </p:nvSpPr>
          <p:spPr bwMode="auto">
            <a:xfrm>
              <a:off x="4256087" y="4000899"/>
              <a:ext cx="630238" cy="628544"/>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79" name="Group 52"/>
          <p:cNvGrpSpPr>
            <a:grpSpLocks/>
          </p:cNvGrpSpPr>
          <p:nvPr/>
        </p:nvGrpSpPr>
        <p:grpSpPr bwMode="auto">
          <a:xfrm>
            <a:off x="4491038" y="4032399"/>
            <a:ext cx="177800" cy="242887"/>
            <a:chOff x="2829" y="2517"/>
            <a:chExt cx="112" cy="153"/>
          </a:xfrm>
          <a:solidFill>
            <a:schemeClr val="bg1"/>
          </a:solidFill>
        </p:grpSpPr>
        <p:sp>
          <p:nvSpPr>
            <p:cNvPr id="80" name="淘宝网Chenying0907出品 44"/>
            <p:cNvSpPr>
              <a:spLocks noEditPoints="1"/>
            </p:cNvSpPr>
            <p:nvPr/>
          </p:nvSpPr>
          <p:spPr bwMode="auto">
            <a:xfrm>
              <a:off x="2829" y="2517"/>
              <a:ext cx="112" cy="153"/>
            </a:xfrm>
            <a:custGeom>
              <a:avLst/>
              <a:gdLst>
                <a:gd name="T0" fmla="*/ 112 w 112"/>
                <a:gd name="T1" fmla="*/ 30 h 153"/>
                <a:gd name="T2" fmla="*/ 82 w 112"/>
                <a:gd name="T3" fmla="*/ 0 h 153"/>
                <a:gd name="T4" fmla="*/ 0 w 112"/>
                <a:gd name="T5" fmla="*/ 0 h 153"/>
                <a:gd name="T6" fmla="*/ 0 w 112"/>
                <a:gd name="T7" fmla="*/ 153 h 153"/>
                <a:gd name="T8" fmla="*/ 112 w 112"/>
                <a:gd name="T9" fmla="*/ 153 h 153"/>
                <a:gd name="T10" fmla="*/ 112 w 112"/>
                <a:gd name="T11" fmla="*/ 30 h 153"/>
                <a:gd name="T12" fmla="*/ 99 w 112"/>
                <a:gd name="T13" fmla="*/ 34 h 153"/>
                <a:gd name="T14" fmla="*/ 79 w 112"/>
                <a:gd name="T15" fmla="*/ 34 h 153"/>
                <a:gd name="T16" fmla="*/ 79 w 112"/>
                <a:gd name="T17" fmla="*/ 14 h 153"/>
                <a:gd name="T18" fmla="*/ 99 w 112"/>
                <a:gd name="T19" fmla="*/ 34 h 153"/>
                <a:gd name="T20" fmla="*/ 99 w 112"/>
                <a:gd name="T21" fmla="*/ 141 h 153"/>
                <a:gd name="T22" fmla="*/ 12 w 112"/>
                <a:gd name="T23" fmla="*/ 141 h 153"/>
                <a:gd name="T24" fmla="*/ 12 w 112"/>
                <a:gd name="T25" fmla="*/ 12 h 153"/>
                <a:gd name="T26" fmla="*/ 67 w 112"/>
                <a:gd name="T27" fmla="*/ 12 h 153"/>
                <a:gd name="T28" fmla="*/ 67 w 112"/>
                <a:gd name="T29" fmla="*/ 46 h 153"/>
                <a:gd name="T30" fmla="*/ 99 w 112"/>
                <a:gd name="T31" fmla="*/ 46 h 153"/>
                <a:gd name="T32" fmla="*/ 99 w 112"/>
                <a:gd name="T33" fmla="*/ 1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153">
                  <a:moveTo>
                    <a:pt x="112" y="30"/>
                  </a:moveTo>
                  <a:lnTo>
                    <a:pt x="82" y="0"/>
                  </a:lnTo>
                  <a:lnTo>
                    <a:pt x="0" y="0"/>
                  </a:lnTo>
                  <a:lnTo>
                    <a:pt x="0" y="153"/>
                  </a:lnTo>
                  <a:lnTo>
                    <a:pt x="112" y="153"/>
                  </a:lnTo>
                  <a:lnTo>
                    <a:pt x="112" y="30"/>
                  </a:lnTo>
                  <a:close/>
                  <a:moveTo>
                    <a:pt x="99" y="34"/>
                  </a:moveTo>
                  <a:lnTo>
                    <a:pt x="79" y="34"/>
                  </a:lnTo>
                  <a:lnTo>
                    <a:pt x="79" y="14"/>
                  </a:lnTo>
                  <a:lnTo>
                    <a:pt x="99" y="34"/>
                  </a:lnTo>
                  <a:close/>
                  <a:moveTo>
                    <a:pt x="99" y="141"/>
                  </a:moveTo>
                  <a:lnTo>
                    <a:pt x="12" y="141"/>
                  </a:lnTo>
                  <a:lnTo>
                    <a:pt x="12" y="12"/>
                  </a:lnTo>
                  <a:lnTo>
                    <a:pt x="67" y="12"/>
                  </a:lnTo>
                  <a:lnTo>
                    <a:pt x="67" y="46"/>
                  </a:lnTo>
                  <a:lnTo>
                    <a:pt x="99" y="46"/>
                  </a:lnTo>
                  <a:lnTo>
                    <a:pt x="99"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81" name="淘宝网Chenying0907出品 45"/>
            <p:cNvSpPr>
              <a:spLocks noChangeArrowheads="1"/>
            </p:cNvSpPr>
            <p:nvPr/>
          </p:nvSpPr>
          <p:spPr bwMode="auto">
            <a:xfrm>
              <a:off x="2850" y="2557"/>
              <a:ext cx="70" cy="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sp>
          <p:nvSpPr>
            <p:cNvPr id="82" name="淘宝网Chenying0907出品 46"/>
            <p:cNvSpPr>
              <a:spLocks noChangeArrowheads="1"/>
            </p:cNvSpPr>
            <p:nvPr/>
          </p:nvSpPr>
          <p:spPr bwMode="auto">
            <a:xfrm>
              <a:off x="2850" y="2579"/>
              <a:ext cx="70" cy="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sp>
          <p:nvSpPr>
            <p:cNvPr id="83" name="淘宝网Chenying0907出品 47"/>
            <p:cNvSpPr>
              <a:spLocks noChangeArrowheads="1"/>
            </p:cNvSpPr>
            <p:nvPr/>
          </p:nvSpPr>
          <p:spPr bwMode="auto">
            <a:xfrm>
              <a:off x="2850" y="2602"/>
              <a:ext cx="70" cy="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sp>
          <p:nvSpPr>
            <p:cNvPr id="84" name="淘宝网Chenying0907出品 48"/>
            <p:cNvSpPr>
              <a:spLocks noChangeArrowheads="1"/>
            </p:cNvSpPr>
            <p:nvPr/>
          </p:nvSpPr>
          <p:spPr bwMode="auto">
            <a:xfrm>
              <a:off x="2850" y="2625"/>
              <a:ext cx="70" cy="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solidFill>
                  <a:schemeClr val="bg1"/>
                </a:solidFill>
              </a:endParaRPr>
            </a:p>
          </p:txBody>
        </p:sp>
      </p:grpSp>
      <p:grpSp>
        <p:nvGrpSpPr>
          <p:cNvPr id="85" name="淘宝网Chenying0907出品 84"/>
          <p:cNvGrpSpPr/>
          <p:nvPr/>
        </p:nvGrpSpPr>
        <p:grpSpPr>
          <a:xfrm>
            <a:off x="4256087" y="2955333"/>
            <a:ext cx="630238" cy="628544"/>
            <a:chOff x="4256087" y="3113486"/>
            <a:chExt cx="630238" cy="628544"/>
          </a:xfrm>
        </p:grpSpPr>
        <p:sp>
          <p:nvSpPr>
            <p:cNvPr id="86" name="Oval 27"/>
            <p:cNvSpPr>
              <a:spLocks noChangeArrowheads="1"/>
            </p:cNvSpPr>
            <p:nvPr/>
          </p:nvSpPr>
          <p:spPr bwMode="auto">
            <a:xfrm>
              <a:off x="4319927" y="3177830"/>
              <a:ext cx="502558" cy="499856"/>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87" name="Oval 29"/>
            <p:cNvSpPr>
              <a:spLocks noChangeArrowheads="1"/>
            </p:cNvSpPr>
            <p:nvPr/>
          </p:nvSpPr>
          <p:spPr bwMode="auto">
            <a:xfrm>
              <a:off x="4256087" y="3113486"/>
              <a:ext cx="630238" cy="628544"/>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88" name="Group 51"/>
          <p:cNvGrpSpPr>
            <a:grpSpLocks/>
          </p:cNvGrpSpPr>
          <p:nvPr/>
        </p:nvGrpSpPr>
        <p:grpSpPr bwMode="auto">
          <a:xfrm>
            <a:off x="4446588" y="3179911"/>
            <a:ext cx="215900" cy="174625"/>
            <a:chOff x="2801" y="1980"/>
            <a:chExt cx="136" cy="110"/>
          </a:xfrm>
          <a:solidFill>
            <a:schemeClr val="bg1"/>
          </a:solidFill>
        </p:grpSpPr>
        <p:sp>
          <p:nvSpPr>
            <p:cNvPr id="89" name="淘宝网Chenying0907出品 42"/>
            <p:cNvSpPr>
              <a:spLocks noEditPoints="1"/>
            </p:cNvSpPr>
            <p:nvPr/>
          </p:nvSpPr>
          <p:spPr bwMode="auto">
            <a:xfrm>
              <a:off x="2801" y="2016"/>
              <a:ext cx="122" cy="74"/>
            </a:xfrm>
            <a:custGeom>
              <a:avLst/>
              <a:gdLst>
                <a:gd name="T0" fmla="*/ 34 w 122"/>
                <a:gd name="T1" fmla="*/ 28 h 74"/>
                <a:gd name="T2" fmla="*/ 34 w 122"/>
                <a:gd name="T3" fmla="*/ 74 h 74"/>
                <a:gd name="T4" fmla="*/ 54 w 122"/>
                <a:gd name="T5" fmla="*/ 74 h 74"/>
                <a:gd name="T6" fmla="*/ 54 w 122"/>
                <a:gd name="T7" fmla="*/ 29 h 74"/>
                <a:gd name="T8" fmla="*/ 44 w 122"/>
                <a:gd name="T9" fmla="*/ 20 h 74"/>
                <a:gd name="T10" fmla="*/ 34 w 122"/>
                <a:gd name="T11" fmla="*/ 28 h 74"/>
                <a:gd name="T12" fmla="*/ 0 w 122"/>
                <a:gd name="T13" fmla="*/ 74 h 74"/>
                <a:gd name="T14" fmla="*/ 20 w 122"/>
                <a:gd name="T15" fmla="*/ 74 h 74"/>
                <a:gd name="T16" fmla="*/ 20 w 122"/>
                <a:gd name="T17" fmla="*/ 39 h 74"/>
                <a:gd name="T18" fmla="*/ 0 w 122"/>
                <a:gd name="T19" fmla="*/ 56 h 74"/>
                <a:gd name="T20" fmla="*/ 0 w 122"/>
                <a:gd name="T21" fmla="*/ 74 h 74"/>
                <a:gd name="T22" fmla="*/ 102 w 122"/>
                <a:gd name="T23" fmla="*/ 18 h 74"/>
                <a:gd name="T24" fmla="*/ 102 w 122"/>
                <a:gd name="T25" fmla="*/ 74 h 74"/>
                <a:gd name="T26" fmla="*/ 122 w 122"/>
                <a:gd name="T27" fmla="*/ 74 h 74"/>
                <a:gd name="T28" fmla="*/ 122 w 122"/>
                <a:gd name="T29" fmla="*/ 0 h 74"/>
                <a:gd name="T30" fmla="*/ 102 w 122"/>
                <a:gd name="T31" fmla="*/ 18 h 74"/>
                <a:gd name="T32" fmla="*/ 67 w 122"/>
                <a:gd name="T33" fmla="*/ 40 h 74"/>
                <a:gd name="T34" fmla="*/ 67 w 122"/>
                <a:gd name="T35" fmla="*/ 74 h 74"/>
                <a:gd name="T36" fmla="*/ 88 w 122"/>
                <a:gd name="T37" fmla="*/ 74 h 74"/>
                <a:gd name="T38" fmla="*/ 88 w 122"/>
                <a:gd name="T39" fmla="*/ 29 h 74"/>
                <a:gd name="T40" fmla="*/ 72 w 122"/>
                <a:gd name="T41" fmla="*/ 43 h 74"/>
                <a:gd name="T42" fmla="*/ 67 w 122"/>
                <a:gd name="T43" fmla="*/ 4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2" h="74">
                  <a:moveTo>
                    <a:pt x="34" y="28"/>
                  </a:moveTo>
                  <a:lnTo>
                    <a:pt x="34" y="74"/>
                  </a:lnTo>
                  <a:lnTo>
                    <a:pt x="54" y="74"/>
                  </a:lnTo>
                  <a:lnTo>
                    <a:pt x="54" y="29"/>
                  </a:lnTo>
                  <a:lnTo>
                    <a:pt x="44" y="20"/>
                  </a:lnTo>
                  <a:lnTo>
                    <a:pt x="34" y="28"/>
                  </a:lnTo>
                  <a:close/>
                  <a:moveTo>
                    <a:pt x="0" y="74"/>
                  </a:moveTo>
                  <a:lnTo>
                    <a:pt x="20" y="74"/>
                  </a:lnTo>
                  <a:lnTo>
                    <a:pt x="20" y="39"/>
                  </a:lnTo>
                  <a:lnTo>
                    <a:pt x="0" y="56"/>
                  </a:lnTo>
                  <a:lnTo>
                    <a:pt x="0" y="74"/>
                  </a:lnTo>
                  <a:close/>
                  <a:moveTo>
                    <a:pt x="102" y="18"/>
                  </a:moveTo>
                  <a:lnTo>
                    <a:pt x="102" y="74"/>
                  </a:lnTo>
                  <a:lnTo>
                    <a:pt x="122" y="74"/>
                  </a:lnTo>
                  <a:lnTo>
                    <a:pt x="122" y="0"/>
                  </a:lnTo>
                  <a:lnTo>
                    <a:pt x="102" y="18"/>
                  </a:lnTo>
                  <a:close/>
                  <a:moveTo>
                    <a:pt x="67" y="40"/>
                  </a:moveTo>
                  <a:lnTo>
                    <a:pt x="67" y="74"/>
                  </a:lnTo>
                  <a:lnTo>
                    <a:pt x="88" y="74"/>
                  </a:lnTo>
                  <a:lnTo>
                    <a:pt x="88" y="29"/>
                  </a:lnTo>
                  <a:lnTo>
                    <a:pt x="72" y="43"/>
                  </a:lnTo>
                  <a:lnTo>
                    <a:pt x="67"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90" name="淘宝网Chenying0907出品 43"/>
            <p:cNvSpPr>
              <a:spLocks/>
            </p:cNvSpPr>
            <p:nvPr/>
          </p:nvSpPr>
          <p:spPr bwMode="auto">
            <a:xfrm>
              <a:off x="2801" y="1980"/>
              <a:ext cx="136" cy="79"/>
            </a:xfrm>
            <a:custGeom>
              <a:avLst/>
              <a:gdLst>
                <a:gd name="T0" fmla="*/ 136 w 136"/>
                <a:gd name="T1" fmla="*/ 0 h 79"/>
                <a:gd name="T2" fmla="*/ 96 w 136"/>
                <a:gd name="T3" fmla="*/ 0 h 79"/>
                <a:gd name="T4" fmla="*/ 113 w 136"/>
                <a:gd name="T5" fmla="*/ 16 h 79"/>
                <a:gd name="T6" fmla="*/ 72 w 136"/>
                <a:gd name="T7" fmla="*/ 52 h 79"/>
                <a:gd name="T8" fmla="*/ 44 w 136"/>
                <a:gd name="T9" fmla="*/ 28 h 79"/>
                <a:gd name="T10" fmla="*/ 0 w 136"/>
                <a:gd name="T11" fmla="*/ 64 h 79"/>
                <a:gd name="T12" fmla="*/ 0 w 136"/>
                <a:gd name="T13" fmla="*/ 79 h 79"/>
                <a:gd name="T14" fmla="*/ 44 w 136"/>
                <a:gd name="T15" fmla="*/ 43 h 79"/>
                <a:gd name="T16" fmla="*/ 72 w 136"/>
                <a:gd name="T17" fmla="*/ 67 h 79"/>
                <a:gd name="T18" fmla="*/ 122 w 136"/>
                <a:gd name="T19" fmla="*/ 25 h 79"/>
                <a:gd name="T20" fmla="*/ 136 w 136"/>
                <a:gd name="T21" fmla="*/ 38 h 79"/>
                <a:gd name="T22" fmla="*/ 136 w 136"/>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79">
                  <a:moveTo>
                    <a:pt x="136" y="0"/>
                  </a:moveTo>
                  <a:lnTo>
                    <a:pt x="96" y="0"/>
                  </a:lnTo>
                  <a:lnTo>
                    <a:pt x="113" y="16"/>
                  </a:lnTo>
                  <a:lnTo>
                    <a:pt x="72" y="52"/>
                  </a:lnTo>
                  <a:lnTo>
                    <a:pt x="44" y="28"/>
                  </a:lnTo>
                  <a:lnTo>
                    <a:pt x="0" y="64"/>
                  </a:lnTo>
                  <a:lnTo>
                    <a:pt x="0" y="79"/>
                  </a:lnTo>
                  <a:lnTo>
                    <a:pt x="44" y="43"/>
                  </a:lnTo>
                  <a:lnTo>
                    <a:pt x="72" y="67"/>
                  </a:lnTo>
                  <a:lnTo>
                    <a:pt x="122" y="25"/>
                  </a:lnTo>
                  <a:lnTo>
                    <a:pt x="136" y="38"/>
                  </a:lnTo>
                  <a:lnTo>
                    <a:pt x="1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grpSp>
        <p:nvGrpSpPr>
          <p:cNvPr id="91" name="淘宝网Chenying0907出品 90"/>
          <p:cNvGrpSpPr/>
          <p:nvPr/>
        </p:nvGrpSpPr>
        <p:grpSpPr>
          <a:xfrm>
            <a:off x="4256881" y="2064746"/>
            <a:ext cx="630238" cy="628544"/>
            <a:chOff x="4256881" y="2222899"/>
            <a:chExt cx="630238" cy="628544"/>
          </a:xfrm>
        </p:grpSpPr>
        <p:sp>
          <p:nvSpPr>
            <p:cNvPr id="92" name="Oval 27"/>
            <p:cNvSpPr>
              <a:spLocks noChangeArrowheads="1"/>
            </p:cNvSpPr>
            <p:nvPr/>
          </p:nvSpPr>
          <p:spPr bwMode="auto">
            <a:xfrm>
              <a:off x="4319927" y="2286795"/>
              <a:ext cx="502558" cy="499856"/>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3" name="Oval 28"/>
            <p:cNvSpPr>
              <a:spLocks noChangeArrowheads="1"/>
            </p:cNvSpPr>
            <p:nvPr/>
          </p:nvSpPr>
          <p:spPr bwMode="auto">
            <a:xfrm>
              <a:off x="4256881" y="2222899"/>
              <a:ext cx="630238" cy="628544"/>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94" name="Group 50"/>
          <p:cNvGrpSpPr>
            <a:grpSpLocks/>
          </p:cNvGrpSpPr>
          <p:nvPr/>
        </p:nvGrpSpPr>
        <p:grpSpPr bwMode="auto">
          <a:xfrm>
            <a:off x="4459288" y="2271861"/>
            <a:ext cx="227012" cy="215900"/>
            <a:chOff x="2809" y="1408"/>
            <a:chExt cx="143" cy="136"/>
          </a:xfrm>
          <a:solidFill>
            <a:schemeClr val="bg1"/>
          </a:solidFill>
        </p:grpSpPr>
        <p:sp>
          <p:nvSpPr>
            <p:cNvPr id="95" name="淘宝网Chenying0907出品 36"/>
            <p:cNvSpPr>
              <a:spLocks/>
            </p:cNvSpPr>
            <p:nvPr/>
          </p:nvSpPr>
          <p:spPr bwMode="auto">
            <a:xfrm>
              <a:off x="2884" y="1457"/>
              <a:ext cx="68" cy="66"/>
            </a:xfrm>
            <a:custGeom>
              <a:avLst/>
              <a:gdLst>
                <a:gd name="T0" fmla="*/ 75 w 88"/>
                <a:gd name="T1" fmla="*/ 30 h 86"/>
                <a:gd name="T2" fmla="*/ 58 w 88"/>
                <a:gd name="T3" fmla="*/ 30 h 86"/>
                <a:gd name="T4" fmla="*/ 58 w 88"/>
                <a:gd name="T5" fmla="*/ 13 h 86"/>
                <a:gd name="T6" fmla="*/ 44 w 88"/>
                <a:gd name="T7" fmla="*/ 0 h 86"/>
                <a:gd name="T8" fmla="*/ 31 w 88"/>
                <a:gd name="T9" fmla="*/ 13 h 86"/>
                <a:gd name="T10" fmla="*/ 31 w 88"/>
                <a:gd name="T11" fmla="*/ 30 h 86"/>
                <a:gd name="T12" fmla="*/ 14 w 88"/>
                <a:gd name="T13" fmla="*/ 30 h 86"/>
                <a:gd name="T14" fmla="*/ 0 w 88"/>
                <a:gd name="T15" fmla="*/ 43 h 86"/>
                <a:gd name="T16" fmla="*/ 14 w 88"/>
                <a:gd name="T17" fmla="*/ 56 h 86"/>
                <a:gd name="T18" fmla="*/ 31 w 88"/>
                <a:gd name="T19" fmla="*/ 56 h 86"/>
                <a:gd name="T20" fmla="*/ 31 w 88"/>
                <a:gd name="T21" fmla="*/ 73 h 86"/>
                <a:gd name="T22" fmla="*/ 44 w 88"/>
                <a:gd name="T23" fmla="*/ 86 h 86"/>
                <a:gd name="T24" fmla="*/ 58 w 88"/>
                <a:gd name="T25" fmla="*/ 73 h 86"/>
                <a:gd name="T26" fmla="*/ 58 w 88"/>
                <a:gd name="T27" fmla="*/ 56 h 86"/>
                <a:gd name="T28" fmla="*/ 75 w 88"/>
                <a:gd name="T29" fmla="*/ 56 h 86"/>
                <a:gd name="T30" fmla="*/ 88 w 88"/>
                <a:gd name="T31" fmla="*/ 43 h 86"/>
                <a:gd name="T32" fmla="*/ 75 w 88"/>
                <a:gd name="T33" fmla="*/ 3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8" h="86">
                  <a:moveTo>
                    <a:pt x="75" y="30"/>
                  </a:moveTo>
                  <a:cubicBezTo>
                    <a:pt x="58" y="30"/>
                    <a:pt x="58" y="30"/>
                    <a:pt x="58" y="30"/>
                  </a:cubicBezTo>
                  <a:cubicBezTo>
                    <a:pt x="58" y="13"/>
                    <a:pt x="58" y="13"/>
                    <a:pt x="58" y="13"/>
                  </a:cubicBezTo>
                  <a:cubicBezTo>
                    <a:pt x="58" y="6"/>
                    <a:pt x="52" y="0"/>
                    <a:pt x="44" y="0"/>
                  </a:cubicBezTo>
                  <a:cubicBezTo>
                    <a:pt x="37" y="0"/>
                    <a:pt x="31" y="6"/>
                    <a:pt x="31" y="13"/>
                  </a:cubicBezTo>
                  <a:cubicBezTo>
                    <a:pt x="31" y="30"/>
                    <a:pt x="31" y="30"/>
                    <a:pt x="31" y="30"/>
                  </a:cubicBezTo>
                  <a:cubicBezTo>
                    <a:pt x="14" y="30"/>
                    <a:pt x="14" y="30"/>
                    <a:pt x="14" y="30"/>
                  </a:cubicBezTo>
                  <a:cubicBezTo>
                    <a:pt x="6" y="30"/>
                    <a:pt x="0" y="36"/>
                    <a:pt x="0" y="43"/>
                  </a:cubicBezTo>
                  <a:cubicBezTo>
                    <a:pt x="0" y="50"/>
                    <a:pt x="6" y="56"/>
                    <a:pt x="14" y="56"/>
                  </a:cubicBezTo>
                  <a:cubicBezTo>
                    <a:pt x="31" y="56"/>
                    <a:pt x="31" y="56"/>
                    <a:pt x="31" y="56"/>
                  </a:cubicBezTo>
                  <a:cubicBezTo>
                    <a:pt x="31" y="73"/>
                    <a:pt x="31" y="73"/>
                    <a:pt x="31" y="73"/>
                  </a:cubicBezTo>
                  <a:cubicBezTo>
                    <a:pt x="31" y="80"/>
                    <a:pt x="37" y="86"/>
                    <a:pt x="44" y="86"/>
                  </a:cubicBezTo>
                  <a:cubicBezTo>
                    <a:pt x="52" y="86"/>
                    <a:pt x="58" y="80"/>
                    <a:pt x="58" y="73"/>
                  </a:cubicBezTo>
                  <a:cubicBezTo>
                    <a:pt x="58" y="56"/>
                    <a:pt x="58" y="56"/>
                    <a:pt x="58" y="56"/>
                  </a:cubicBezTo>
                  <a:cubicBezTo>
                    <a:pt x="75" y="56"/>
                    <a:pt x="75" y="56"/>
                    <a:pt x="75" y="56"/>
                  </a:cubicBezTo>
                  <a:cubicBezTo>
                    <a:pt x="82" y="56"/>
                    <a:pt x="88" y="50"/>
                    <a:pt x="88" y="43"/>
                  </a:cubicBezTo>
                  <a:cubicBezTo>
                    <a:pt x="88" y="36"/>
                    <a:pt x="82" y="30"/>
                    <a:pt x="75"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96" name="淘宝网Chenying0907出品 37"/>
            <p:cNvSpPr>
              <a:spLocks noEditPoints="1"/>
            </p:cNvSpPr>
            <p:nvPr/>
          </p:nvSpPr>
          <p:spPr bwMode="auto">
            <a:xfrm>
              <a:off x="2809" y="1408"/>
              <a:ext cx="105" cy="136"/>
            </a:xfrm>
            <a:custGeom>
              <a:avLst/>
              <a:gdLst>
                <a:gd name="T0" fmla="*/ 70 w 138"/>
                <a:gd name="T1" fmla="*/ 68 h 178"/>
                <a:gd name="T2" fmla="*/ 105 w 138"/>
                <a:gd name="T3" fmla="*/ 34 h 178"/>
                <a:gd name="T4" fmla="*/ 70 w 138"/>
                <a:gd name="T5" fmla="*/ 0 h 178"/>
                <a:gd name="T6" fmla="*/ 35 w 138"/>
                <a:gd name="T7" fmla="*/ 34 h 178"/>
                <a:gd name="T8" fmla="*/ 70 w 138"/>
                <a:gd name="T9" fmla="*/ 68 h 178"/>
                <a:gd name="T10" fmla="*/ 138 w 138"/>
                <a:gd name="T11" fmla="*/ 165 h 178"/>
                <a:gd name="T12" fmla="*/ 110 w 138"/>
                <a:gd name="T13" fmla="*/ 135 h 178"/>
                <a:gd name="T14" fmla="*/ 80 w 138"/>
                <a:gd name="T15" fmla="*/ 108 h 178"/>
                <a:gd name="T16" fmla="*/ 98 w 138"/>
                <a:gd name="T17" fmla="*/ 87 h 178"/>
                <a:gd name="T18" fmla="*/ 69 w 138"/>
                <a:gd name="T19" fmla="*/ 78 h 178"/>
                <a:gd name="T20" fmla="*/ 0 w 138"/>
                <a:gd name="T21" fmla="*/ 173 h 178"/>
                <a:gd name="T22" fmla="*/ 0 w 138"/>
                <a:gd name="T23" fmla="*/ 178 h 178"/>
                <a:gd name="T24" fmla="*/ 138 w 138"/>
                <a:gd name="T25" fmla="*/ 178 h 178"/>
                <a:gd name="T26" fmla="*/ 138 w 138"/>
                <a:gd name="T27" fmla="*/ 173 h 178"/>
                <a:gd name="T28" fmla="*/ 138 w 138"/>
                <a:gd name="T29" fmla="*/ 16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78">
                  <a:moveTo>
                    <a:pt x="70" y="68"/>
                  </a:moveTo>
                  <a:cubicBezTo>
                    <a:pt x="89" y="68"/>
                    <a:pt x="105" y="53"/>
                    <a:pt x="105" y="34"/>
                  </a:cubicBezTo>
                  <a:cubicBezTo>
                    <a:pt x="105" y="15"/>
                    <a:pt x="89" y="0"/>
                    <a:pt x="70" y="0"/>
                  </a:cubicBezTo>
                  <a:cubicBezTo>
                    <a:pt x="50" y="0"/>
                    <a:pt x="35" y="15"/>
                    <a:pt x="35" y="34"/>
                  </a:cubicBezTo>
                  <a:cubicBezTo>
                    <a:pt x="35" y="53"/>
                    <a:pt x="50" y="68"/>
                    <a:pt x="70" y="68"/>
                  </a:cubicBezTo>
                  <a:close/>
                  <a:moveTo>
                    <a:pt x="138" y="165"/>
                  </a:moveTo>
                  <a:cubicBezTo>
                    <a:pt x="128" y="165"/>
                    <a:pt x="110" y="161"/>
                    <a:pt x="110" y="135"/>
                  </a:cubicBezTo>
                  <a:cubicBezTo>
                    <a:pt x="110" y="135"/>
                    <a:pt x="77" y="138"/>
                    <a:pt x="80" y="108"/>
                  </a:cubicBezTo>
                  <a:cubicBezTo>
                    <a:pt x="81" y="95"/>
                    <a:pt x="90" y="89"/>
                    <a:pt x="98" y="87"/>
                  </a:cubicBezTo>
                  <a:cubicBezTo>
                    <a:pt x="89" y="81"/>
                    <a:pt x="80" y="78"/>
                    <a:pt x="69" y="78"/>
                  </a:cubicBezTo>
                  <a:cubicBezTo>
                    <a:pt x="31" y="78"/>
                    <a:pt x="0" y="120"/>
                    <a:pt x="0" y="173"/>
                  </a:cubicBezTo>
                  <a:cubicBezTo>
                    <a:pt x="0" y="174"/>
                    <a:pt x="0" y="176"/>
                    <a:pt x="0" y="178"/>
                  </a:cubicBezTo>
                  <a:cubicBezTo>
                    <a:pt x="138" y="178"/>
                    <a:pt x="138" y="178"/>
                    <a:pt x="138" y="178"/>
                  </a:cubicBezTo>
                  <a:cubicBezTo>
                    <a:pt x="138" y="176"/>
                    <a:pt x="138" y="174"/>
                    <a:pt x="138" y="173"/>
                  </a:cubicBezTo>
                  <a:cubicBezTo>
                    <a:pt x="138" y="170"/>
                    <a:pt x="138" y="168"/>
                    <a:pt x="138"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grpSp>
        <p:nvGrpSpPr>
          <p:cNvPr id="97" name="淘宝网Chenying0907出品 96"/>
          <p:cNvGrpSpPr/>
          <p:nvPr/>
        </p:nvGrpSpPr>
        <p:grpSpPr>
          <a:xfrm>
            <a:off x="4256881" y="1178975"/>
            <a:ext cx="630238" cy="626848"/>
            <a:chOff x="4256881" y="1337128"/>
            <a:chExt cx="630238" cy="626848"/>
          </a:xfrm>
        </p:grpSpPr>
        <p:sp>
          <p:nvSpPr>
            <p:cNvPr id="98" name="Oval 27"/>
            <p:cNvSpPr>
              <a:spLocks noChangeArrowheads="1"/>
            </p:cNvSpPr>
            <p:nvPr/>
          </p:nvSpPr>
          <p:spPr bwMode="auto">
            <a:xfrm>
              <a:off x="4319927" y="1403351"/>
              <a:ext cx="502558" cy="499856"/>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9" name="Oval 27"/>
            <p:cNvSpPr>
              <a:spLocks noChangeArrowheads="1"/>
            </p:cNvSpPr>
            <p:nvPr/>
          </p:nvSpPr>
          <p:spPr bwMode="auto">
            <a:xfrm>
              <a:off x="4256881" y="1337128"/>
              <a:ext cx="630238" cy="626848"/>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grpSp>
        <p:nvGrpSpPr>
          <p:cNvPr id="100" name="Group 49"/>
          <p:cNvGrpSpPr>
            <a:grpSpLocks/>
          </p:cNvGrpSpPr>
          <p:nvPr/>
        </p:nvGrpSpPr>
        <p:grpSpPr bwMode="auto">
          <a:xfrm>
            <a:off x="4476750" y="1366986"/>
            <a:ext cx="195263" cy="268288"/>
            <a:chOff x="2820" y="838"/>
            <a:chExt cx="123" cy="169"/>
          </a:xfrm>
          <a:solidFill>
            <a:schemeClr val="bg1"/>
          </a:solidFill>
        </p:grpSpPr>
        <p:sp>
          <p:nvSpPr>
            <p:cNvPr id="101" name="淘宝网Chenying0907出品 38"/>
            <p:cNvSpPr>
              <a:spLocks noEditPoints="1"/>
            </p:cNvSpPr>
            <p:nvPr/>
          </p:nvSpPr>
          <p:spPr bwMode="auto">
            <a:xfrm>
              <a:off x="2841" y="856"/>
              <a:ext cx="55" cy="70"/>
            </a:xfrm>
            <a:custGeom>
              <a:avLst/>
              <a:gdLst>
                <a:gd name="T0" fmla="*/ 69 w 72"/>
                <a:gd name="T1" fmla="*/ 17 h 91"/>
                <a:gd name="T2" fmla="*/ 3 w 72"/>
                <a:gd name="T3" fmla="*/ 17 h 91"/>
                <a:gd name="T4" fmla="*/ 0 w 72"/>
                <a:gd name="T5" fmla="*/ 20 h 91"/>
                <a:gd name="T6" fmla="*/ 3 w 72"/>
                <a:gd name="T7" fmla="*/ 23 h 91"/>
                <a:gd name="T8" fmla="*/ 69 w 72"/>
                <a:gd name="T9" fmla="*/ 23 h 91"/>
                <a:gd name="T10" fmla="*/ 72 w 72"/>
                <a:gd name="T11" fmla="*/ 20 h 91"/>
                <a:gd name="T12" fmla="*/ 69 w 72"/>
                <a:gd name="T13" fmla="*/ 17 h 91"/>
                <a:gd name="T14" fmla="*/ 3 w 72"/>
                <a:gd name="T15" fmla="*/ 6 h 91"/>
                <a:gd name="T16" fmla="*/ 69 w 72"/>
                <a:gd name="T17" fmla="*/ 6 h 91"/>
                <a:gd name="T18" fmla="*/ 72 w 72"/>
                <a:gd name="T19" fmla="*/ 3 h 91"/>
                <a:gd name="T20" fmla="*/ 69 w 72"/>
                <a:gd name="T21" fmla="*/ 0 h 91"/>
                <a:gd name="T22" fmla="*/ 3 w 72"/>
                <a:gd name="T23" fmla="*/ 0 h 91"/>
                <a:gd name="T24" fmla="*/ 0 w 72"/>
                <a:gd name="T25" fmla="*/ 3 h 91"/>
                <a:gd name="T26" fmla="*/ 3 w 72"/>
                <a:gd name="T27" fmla="*/ 6 h 91"/>
                <a:gd name="T28" fmla="*/ 0 w 72"/>
                <a:gd name="T29" fmla="*/ 37 h 91"/>
                <a:gd name="T30" fmla="*/ 3 w 72"/>
                <a:gd name="T31" fmla="*/ 40 h 91"/>
                <a:gd name="T32" fmla="*/ 50 w 72"/>
                <a:gd name="T33" fmla="*/ 40 h 91"/>
                <a:gd name="T34" fmla="*/ 67 w 72"/>
                <a:gd name="T35" fmla="*/ 34 h 91"/>
                <a:gd name="T36" fmla="*/ 3 w 72"/>
                <a:gd name="T37" fmla="*/ 34 h 91"/>
                <a:gd name="T38" fmla="*/ 0 w 72"/>
                <a:gd name="T39" fmla="*/ 37 h 91"/>
                <a:gd name="T40" fmla="*/ 0 w 72"/>
                <a:gd name="T41" fmla="*/ 54 h 91"/>
                <a:gd name="T42" fmla="*/ 3 w 72"/>
                <a:gd name="T43" fmla="*/ 57 h 91"/>
                <a:gd name="T44" fmla="*/ 31 w 72"/>
                <a:gd name="T45" fmla="*/ 57 h 91"/>
                <a:gd name="T46" fmla="*/ 36 w 72"/>
                <a:gd name="T47" fmla="*/ 51 h 91"/>
                <a:gd name="T48" fmla="*/ 3 w 72"/>
                <a:gd name="T49" fmla="*/ 51 h 91"/>
                <a:gd name="T50" fmla="*/ 0 w 72"/>
                <a:gd name="T51" fmla="*/ 54 h 91"/>
                <a:gd name="T52" fmla="*/ 0 w 72"/>
                <a:gd name="T53" fmla="*/ 71 h 91"/>
                <a:gd name="T54" fmla="*/ 3 w 72"/>
                <a:gd name="T55" fmla="*/ 74 h 91"/>
                <a:gd name="T56" fmla="*/ 22 w 72"/>
                <a:gd name="T57" fmla="*/ 74 h 91"/>
                <a:gd name="T58" fmla="*/ 24 w 72"/>
                <a:gd name="T59" fmla="*/ 68 h 91"/>
                <a:gd name="T60" fmla="*/ 3 w 72"/>
                <a:gd name="T61" fmla="*/ 68 h 91"/>
                <a:gd name="T62" fmla="*/ 0 w 72"/>
                <a:gd name="T63" fmla="*/ 71 h 91"/>
                <a:gd name="T64" fmla="*/ 0 w 72"/>
                <a:gd name="T65" fmla="*/ 88 h 91"/>
                <a:gd name="T66" fmla="*/ 3 w 72"/>
                <a:gd name="T67" fmla="*/ 91 h 91"/>
                <a:gd name="T68" fmla="*/ 18 w 72"/>
                <a:gd name="T69" fmla="*/ 91 h 91"/>
                <a:gd name="T70" fmla="*/ 19 w 72"/>
                <a:gd name="T71" fmla="*/ 85 h 91"/>
                <a:gd name="T72" fmla="*/ 3 w 72"/>
                <a:gd name="T73" fmla="*/ 85 h 91"/>
                <a:gd name="T74" fmla="*/ 0 w 72"/>
                <a:gd name="T75" fmla="*/ 8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2" h="91">
                  <a:moveTo>
                    <a:pt x="69" y="17"/>
                  </a:moveTo>
                  <a:cubicBezTo>
                    <a:pt x="3" y="17"/>
                    <a:pt x="3" y="17"/>
                    <a:pt x="3" y="17"/>
                  </a:cubicBezTo>
                  <a:cubicBezTo>
                    <a:pt x="1" y="17"/>
                    <a:pt x="0" y="19"/>
                    <a:pt x="0" y="20"/>
                  </a:cubicBezTo>
                  <a:cubicBezTo>
                    <a:pt x="0" y="22"/>
                    <a:pt x="1" y="23"/>
                    <a:pt x="3" y="23"/>
                  </a:cubicBezTo>
                  <a:cubicBezTo>
                    <a:pt x="69" y="23"/>
                    <a:pt x="69" y="23"/>
                    <a:pt x="69" y="23"/>
                  </a:cubicBezTo>
                  <a:cubicBezTo>
                    <a:pt x="71" y="23"/>
                    <a:pt x="72" y="22"/>
                    <a:pt x="72" y="20"/>
                  </a:cubicBezTo>
                  <a:cubicBezTo>
                    <a:pt x="72" y="19"/>
                    <a:pt x="71" y="17"/>
                    <a:pt x="69" y="17"/>
                  </a:cubicBezTo>
                  <a:close/>
                  <a:moveTo>
                    <a:pt x="3" y="6"/>
                  </a:moveTo>
                  <a:cubicBezTo>
                    <a:pt x="69" y="6"/>
                    <a:pt x="69" y="6"/>
                    <a:pt x="69" y="6"/>
                  </a:cubicBezTo>
                  <a:cubicBezTo>
                    <a:pt x="71" y="6"/>
                    <a:pt x="72" y="5"/>
                    <a:pt x="72" y="3"/>
                  </a:cubicBezTo>
                  <a:cubicBezTo>
                    <a:pt x="72" y="2"/>
                    <a:pt x="71" y="0"/>
                    <a:pt x="69" y="0"/>
                  </a:cubicBezTo>
                  <a:cubicBezTo>
                    <a:pt x="3" y="0"/>
                    <a:pt x="3" y="0"/>
                    <a:pt x="3" y="0"/>
                  </a:cubicBezTo>
                  <a:cubicBezTo>
                    <a:pt x="1" y="0"/>
                    <a:pt x="0" y="2"/>
                    <a:pt x="0" y="3"/>
                  </a:cubicBezTo>
                  <a:cubicBezTo>
                    <a:pt x="0" y="5"/>
                    <a:pt x="1" y="6"/>
                    <a:pt x="3" y="6"/>
                  </a:cubicBezTo>
                  <a:close/>
                  <a:moveTo>
                    <a:pt x="0" y="37"/>
                  </a:moveTo>
                  <a:cubicBezTo>
                    <a:pt x="0" y="39"/>
                    <a:pt x="1" y="40"/>
                    <a:pt x="3" y="40"/>
                  </a:cubicBezTo>
                  <a:cubicBezTo>
                    <a:pt x="50" y="40"/>
                    <a:pt x="50" y="40"/>
                    <a:pt x="50" y="40"/>
                  </a:cubicBezTo>
                  <a:cubicBezTo>
                    <a:pt x="56" y="37"/>
                    <a:pt x="61" y="35"/>
                    <a:pt x="67" y="34"/>
                  </a:cubicBezTo>
                  <a:cubicBezTo>
                    <a:pt x="3" y="34"/>
                    <a:pt x="3" y="34"/>
                    <a:pt x="3" y="34"/>
                  </a:cubicBezTo>
                  <a:cubicBezTo>
                    <a:pt x="1" y="34"/>
                    <a:pt x="0" y="35"/>
                    <a:pt x="0" y="37"/>
                  </a:cubicBezTo>
                  <a:close/>
                  <a:moveTo>
                    <a:pt x="0" y="54"/>
                  </a:moveTo>
                  <a:cubicBezTo>
                    <a:pt x="0" y="56"/>
                    <a:pt x="1" y="57"/>
                    <a:pt x="3" y="57"/>
                  </a:cubicBezTo>
                  <a:cubicBezTo>
                    <a:pt x="31" y="57"/>
                    <a:pt x="31" y="57"/>
                    <a:pt x="31" y="57"/>
                  </a:cubicBezTo>
                  <a:cubicBezTo>
                    <a:pt x="32" y="55"/>
                    <a:pt x="34" y="53"/>
                    <a:pt x="36" y="51"/>
                  </a:cubicBezTo>
                  <a:cubicBezTo>
                    <a:pt x="3" y="51"/>
                    <a:pt x="3" y="51"/>
                    <a:pt x="3" y="51"/>
                  </a:cubicBezTo>
                  <a:cubicBezTo>
                    <a:pt x="1" y="51"/>
                    <a:pt x="0" y="52"/>
                    <a:pt x="0" y="54"/>
                  </a:cubicBezTo>
                  <a:close/>
                  <a:moveTo>
                    <a:pt x="0" y="71"/>
                  </a:moveTo>
                  <a:cubicBezTo>
                    <a:pt x="0" y="72"/>
                    <a:pt x="1" y="74"/>
                    <a:pt x="3" y="74"/>
                  </a:cubicBezTo>
                  <a:cubicBezTo>
                    <a:pt x="22" y="74"/>
                    <a:pt x="22" y="74"/>
                    <a:pt x="22" y="74"/>
                  </a:cubicBezTo>
                  <a:cubicBezTo>
                    <a:pt x="22" y="72"/>
                    <a:pt x="23" y="70"/>
                    <a:pt x="24" y="68"/>
                  </a:cubicBezTo>
                  <a:cubicBezTo>
                    <a:pt x="3" y="68"/>
                    <a:pt x="3" y="68"/>
                    <a:pt x="3" y="68"/>
                  </a:cubicBezTo>
                  <a:cubicBezTo>
                    <a:pt x="1" y="68"/>
                    <a:pt x="0" y="69"/>
                    <a:pt x="0" y="71"/>
                  </a:cubicBezTo>
                  <a:close/>
                  <a:moveTo>
                    <a:pt x="0" y="88"/>
                  </a:moveTo>
                  <a:cubicBezTo>
                    <a:pt x="0" y="89"/>
                    <a:pt x="1" y="91"/>
                    <a:pt x="3" y="91"/>
                  </a:cubicBezTo>
                  <a:cubicBezTo>
                    <a:pt x="18" y="91"/>
                    <a:pt x="18" y="91"/>
                    <a:pt x="18" y="91"/>
                  </a:cubicBezTo>
                  <a:cubicBezTo>
                    <a:pt x="19" y="89"/>
                    <a:pt x="19" y="87"/>
                    <a:pt x="19" y="85"/>
                  </a:cubicBezTo>
                  <a:cubicBezTo>
                    <a:pt x="3" y="85"/>
                    <a:pt x="3" y="85"/>
                    <a:pt x="3" y="85"/>
                  </a:cubicBezTo>
                  <a:cubicBezTo>
                    <a:pt x="1" y="85"/>
                    <a:pt x="0" y="86"/>
                    <a:pt x="0"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102" name="淘宝网Chenying0907出品 39"/>
            <p:cNvSpPr>
              <a:spLocks noEditPoints="1"/>
            </p:cNvSpPr>
            <p:nvPr/>
          </p:nvSpPr>
          <p:spPr bwMode="auto">
            <a:xfrm>
              <a:off x="2860" y="887"/>
              <a:ext cx="83" cy="81"/>
            </a:xfrm>
            <a:custGeom>
              <a:avLst/>
              <a:gdLst>
                <a:gd name="T0" fmla="*/ 90 w 109"/>
                <a:gd name="T1" fmla="*/ 19 h 106"/>
                <a:gd name="T2" fmla="*/ 20 w 109"/>
                <a:gd name="T3" fmla="*/ 19 h 106"/>
                <a:gd name="T4" fmla="*/ 20 w 109"/>
                <a:gd name="T5" fmla="*/ 87 h 106"/>
                <a:gd name="T6" fmla="*/ 90 w 109"/>
                <a:gd name="T7" fmla="*/ 87 h 106"/>
                <a:gd name="T8" fmla="*/ 90 w 109"/>
                <a:gd name="T9" fmla="*/ 19 h 106"/>
                <a:gd name="T10" fmla="*/ 30 w 109"/>
                <a:gd name="T11" fmla="*/ 77 h 106"/>
                <a:gd name="T12" fmla="*/ 30 w 109"/>
                <a:gd name="T13" fmla="*/ 29 h 106"/>
                <a:gd name="T14" fmla="*/ 79 w 109"/>
                <a:gd name="T15" fmla="*/ 29 h 106"/>
                <a:gd name="T16" fmla="*/ 79 w 109"/>
                <a:gd name="T17" fmla="*/ 77 h 106"/>
                <a:gd name="T18" fmla="*/ 30 w 109"/>
                <a:gd name="T19"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6">
                  <a:moveTo>
                    <a:pt x="90" y="19"/>
                  </a:moveTo>
                  <a:cubicBezTo>
                    <a:pt x="70" y="0"/>
                    <a:pt x="39" y="0"/>
                    <a:pt x="20" y="19"/>
                  </a:cubicBezTo>
                  <a:cubicBezTo>
                    <a:pt x="0" y="38"/>
                    <a:pt x="0" y="68"/>
                    <a:pt x="20" y="87"/>
                  </a:cubicBezTo>
                  <a:cubicBezTo>
                    <a:pt x="39" y="106"/>
                    <a:pt x="70" y="106"/>
                    <a:pt x="90" y="87"/>
                  </a:cubicBezTo>
                  <a:cubicBezTo>
                    <a:pt x="109" y="68"/>
                    <a:pt x="109" y="38"/>
                    <a:pt x="90" y="19"/>
                  </a:cubicBezTo>
                  <a:close/>
                  <a:moveTo>
                    <a:pt x="30" y="77"/>
                  </a:moveTo>
                  <a:cubicBezTo>
                    <a:pt x="17" y="64"/>
                    <a:pt x="17" y="42"/>
                    <a:pt x="30" y="29"/>
                  </a:cubicBezTo>
                  <a:cubicBezTo>
                    <a:pt x="44" y="16"/>
                    <a:pt x="66" y="16"/>
                    <a:pt x="79" y="29"/>
                  </a:cubicBezTo>
                  <a:cubicBezTo>
                    <a:pt x="92" y="42"/>
                    <a:pt x="92" y="64"/>
                    <a:pt x="79" y="77"/>
                  </a:cubicBezTo>
                  <a:cubicBezTo>
                    <a:pt x="66" y="90"/>
                    <a:pt x="44" y="90"/>
                    <a:pt x="30"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103" name="淘宝网Chenying0907出品 40"/>
            <p:cNvSpPr>
              <a:spLocks noEditPoints="1"/>
            </p:cNvSpPr>
            <p:nvPr/>
          </p:nvSpPr>
          <p:spPr bwMode="auto">
            <a:xfrm>
              <a:off x="2820" y="955"/>
              <a:ext cx="53" cy="52"/>
            </a:xfrm>
            <a:custGeom>
              <a:avLst/>
              <a:gdLst>
                <a:gd name="T0" fmla="*/ 65 w 69"/>
                <a:gd name="T1" fmla="*/ 4 h 68"/>
                <a:gd name="T2" fmla="*/ 51 w 69"/>
                <a:gd name="T3" fmla="*/ 4 h 68"/>
                <a:gd name="T4" fmla="*/ 51 w 69"/>
                <a:gd name="T5" fmla="*/ 4 h 68"/>
                <a:gd name="T6" fmla="*/ 65 w 69"/>
                <a:gd name="T7" fmla="*/ 18 h 68"/>
                <a:gd name="T8" fmla="*/ 65 w 69"/>
                <a:gd name="T9" fmla="*/ 18 h 68"/>
                <a:gd name="T10" fmla="*/ 65 w 69"/>
                <a:gd name="T11" fmla="*/ 4 h 68"/>
                <a:gd name="T12" fmla="*/ 4 w 69"/>
                <a:gd name="T13" fmla="*/ 50 h 68"/>
                <a:gd name="T14" fmla="*/ 4 w 69"/>
                <a:gd name="T15" fmla="*/ 64 h 68"/>
                <a:gd name="T16" fmla="*/ 18 w 69"/>
                <a:gd name="T17" fmla="*/ 64 h 68"/>
                <a:gd name="T18" fmla="*/ 60 w 69"/>
                <a:gd name="T19" fmla="*/ 23 h 68"/>
                <a:gd name="T20" fmla="*/ 46 w 69"/>
                <a:gd name="T21" fmla="*/ 9 h 68"/>
                <a:gd name="T22" fmla="*/ 4 w 69"/>
                <a:gd name="T23" fmla="*/ 5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68">
                  <a:moveTo>
                    <a:pt x="65" y="4"/>
                  </a:moveTo>
                  <a:cubicBezTo>
                    <a:pt x="61" y="0"/>
                    <a:pt x="55" y="0"/>
                    <a:pt x="51" y="4"/>
                  </a:cubicBezTo>
                  <a:cubicBezTo>
                    <a:pt x="51" y="4"/>
                    <a:pt x="51" y="4"/>
                    <a:pt x="51" y="4"/>
                  </a:cubicBezTo>
                  <a:cubicBezTo>
                    <a:pt x="65" y="18"/>
                    <a:pt x="65" y="18"/>
                    <a:pt x="65" y="18"/>
                  </a:cubicBezTo>
                  <a:cubicBezTo>
                    <a:pt x="65" y="18"/>
                    <a:pt x="65" y="18"/>
                    <a:pt x="65" y="18"/>
                  </a:cubicBezTo>
                  <a:cubicBezTo>
                    <a:pt x="69" y="14"/>
                    <a:pt x="69" y="8"/>
                    <a:pt x="65" y="4"/>
                  </a:cubicBezTo>
                  <a:close/>
                  <a:moveTo>
                    <a:pt x="4" y="50"/>
                  </a:moveTo>
                  <a:cubicBezTo>
                    <a:pt x="0" y="54"/>
                    <a:pt x="0" y="60"/>
                    <a:pt x="4" y="64"/>
                  </a:cubicBezTo>
                  <a:cubicBezTo>
                    <a:pt x="8" y="68"/>
                    <a:pt x="14" y="68"/>
                    <a:pt x="18" y="64"/>
                  </a:cubicBezTo>
                  <a:cubicBezTo>
                    <a:pt x="60" y="23"/>
                    <a:pt x="60" y="23"/>
                    <a:pt x="60" y="23"/>
                  </a:cubicBezTo>
                  <a:cubicBezTo>
                    <a:pt x="46" y="9"/>
                    <a:pt x="46" y="9"/>
                    <a:pt x="46" y="9"/>
                  </a:cubicBezTo>
                  <a:lnTo>
                    <a:pt x="4"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sp>
          <p:nvSpPr>
            <p:cNvPr id="104" name="淘宝网Chenying0907出品 41"/>
            <p:cNvSpPr>
              <a:spLocks/>
            </p:cNvSpPr>
            <p:nvPr/>
          </p:nvSpPr>
          <p:spPr bwMode="auto">
            <a:xfrm>
              <a:off x="2823" y="838"/>
              <a:ext cx="91" cy="104"/>
            </a:xfrm>
            <a:custGeom>
              <a:avLst/>
              <a:gdLst>
                <a:gd name="T0" fmla="*/ 57 w 119"/>
                <a:gd name="T1" fmla="*/ 125 h 136"/>
                <a:gd name="T2" fmla="*/ 18 w 119"/>
                <a:gd name="T3" fmla="*/ 125 h 136"/>
                <a:gd name="T4" fmla="*/ 11 w 119"/>
                <a:gd name="T5" fmla="*/ 119 h 136"/>
                <a:gd name="T6" fmla="*/ 11 w 119"/>
                <a:gd name="T7" fmla="*/ 18 h 136"/>
                <a:gd name="T8" fmla="*/ 18 w 119"/>
                <a:gd name="T9" fmla="*/ 12 h 136"/>
                <a:gd name="T10" fmla="*/ 100 w 119"/>
                <a:gd name="T11" fmla="*/ 12 h 136"/>
                <a:gd name="T12" fmla="*/ 107 w 119"/>
                <a:gd name="T13" fmla="*/ 18 h 136"/>
                <a:gd name="T14" fmla="*/ 107 w 119"/>
                <a:gd name="T15" fmla="*/ 71 h 136"/>
                <a:gd name="T16" fmla="*/ 119 w 119"/>
                <a:gd name="T17" fmla="*/ 73 h 136"/>
                <a:gd name="T18" fmla="*/ 119 w 119"/>
                <a:gd name="T19" fmla="*/ 18 h 136"/>
                <a:gd name="T20" fmla="*/ 100 w 119"/>
                <a:gd name="T21" fmla="*/ 0 h 136"/>
                <a:gd name="T22" fmla="*/ 18 w 119"/>
                <a:gd name="T23" fmla="*/ 0 h 136"/>
                <a:gd name="T24" fmla="*/ 0 w 119"/>
                <a:gd name="T25" fmla="*/ 18 h 136"/>
                <a:gd name="T26" fmla="*/ 0 w 119"/>
                <a:gd name="T27" fmla="*/ 119 h 136"/>
                <a:gd name="T28" fmla="*/ 18 w 119"/>
                <a:gd name="T29" fmla="*/ 136 h 136"/>
                <a:gd name="T30" fmla="*/ 61 w 119"/>
                <a:gd name="T31" fmla="*/ 136 h 136"/>
                <a:gd name="T32" fmla="*/ 57 w 119"/>
                <a:gd name="T33"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 h="136">
                  <a:moveTo>
                    <a:pt x="57" y="125"/>
                  </a:moveTo>
                  <a:cubicBezTo>
                    <a:pt x="18" y="125"/>
                    <a:pt x="18" y="125"/>
                    <a:pt x="18" y="125"/>
                  </a:cubicBezTo>
                  <a:cubicBezTo>
                    <a:pt x="14" y="125"/>
                    <a:pt x="11" y="122"/>
                    <a:pt x="11" y="119"/>
                  </a:cubicBezTo>
                  <a:cubicBezTo>
                    <a:pt x="11" y="18"/>
                    <a:pt x="11" y="18"/>
                    <a:pt x="11" y="18"/>
                  </a:cubicBezTo>
                  <a:cubicBezTo>
                    <a:pt x="11" y="15"/>
                    <a:pt x="14" y="12"/>
                    <a:pt x="18" y="12"/>
                  </a:cubicBezTo>
                  <a:cubicBezTo>
                    <a:pt x="100" y="12"/>
                    <a:pt x="100" y="12"/>
                    <a:pt x="100" y="12"/>
                  </a:cubicBezTo>
                  <a:cubicBezTo>
                    <a:pt x="104" y="12"/>
                    <a:pt x="107" y="15"/>
                    <a:pt x="107" y="18"/>
                  </a:cubicBezTo>
                  <a:cubicBezTo>
                    <a:pt x="107" y="71"/>
                    <a:pt x="107" y="71"/>
                    <a:pt x="107" y="71"/>
                  </a:cubicBezTo>
                  <a:cubicBezTo>
                    <a:pt x="111" y="71"/>
                    <a:pt x="115" y="72"/>
                    <a:pt x="119" y="73"/>
                  </a:cubicBezTo>
                  <a:cubicBezTo>
                    <a:pt x="119" y="18"/>
                    <a:pt x="119" y="18"/>
                    <a:pt x="119" y="18"/>
                  </a:cubicBezTo>
                  <a:cubicBezTo>
                    <a:pt x="119" y="8"/>
                    <a:pt x="111" y="0"/>
                    <a:pt x="100" y="0"/>
                  </a:cubicBezTo>
                  <a:cubicBezTo>
                    <a:pt x="18" y="0"/>
                    <a:pt x="18" y="0"/>
                    <a:pt x="18" y="0"/>
                  </a:cubicBezTo>
                  <a:cubicBezTo>
                    <a:pt x="8" y="0"/>
                    <a:pt x="0" y="8"/>
                    <a:pt x="0" y="18"/>
                  </a:cubicBezTo>
                  <a:cubicBezTo>
                    <a:pt x="0" y="119"/>
                    <a:pt x="0" y="119"/>
                    <a:pt x="0" y="119"/>
                  </a:cubicBezTo>
                  <a:cubicBezTo>
                    <a:pt x="0" y="128"/>
                    <a:pt x="8" y="136"/>
                    <a:pt x="18" y="136"/>
                  </a:cubicBezTo>
                  <a:cubicBezTo>
                    <a:pt x="61" y="136"/>
                    <a:pt x="61" y="136"/>
                    <a:pt x="61" y="136"/>
                  </a:cubicBezTo>
                  <a:cubicBezTo>
                    <a:pt x="59" y="133"/>
                    <a:pt x="58" y="129"/>
                    <a:pt x="57"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solidFill>
              </a:endParaRPr>
            </a:p>
          </p:txBody>
        </p:sp>
      </p:grpSp>
      <p:sp>
        <p:nvSpPr>
          <p:cNvPr id="105" name="TextBox 104"/>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9662766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par>
                                    <p:cTn id="8" presetID="53" presetClass="entr" presetSubtype="16" fill="hold" nodeType="withEffect">
                                      <p:stCondLst>
                                        <p:cond delay="100"/>
                                      </p:stCondLst>
                                      <p:childTnLst>
                                        <p:set>
                                          <p:cBhvr>
                                            <p:cTn id="9" dur="1" fill="hold">
                                              <p:stCondLst>
                                                <p:cond delay="0"/>
                                              </p:stCondLst>
                                            </p:cTn>
                                            <p:tgtEl>
                                              <p:spTgt spid="97"/>
                                            </p:tgtEl>
                                            <p:attrNameLst>
                                              <p:attrName>style.visibility</p:attrName>
                                            </p:attrNameLst>
                                          </p:cBhvr>
                                          <p:to>
                                            <p:strVal val="visible"/>
                                          </p:to>
                                        </p:set>
                                        <p:anim calcmode="lin" valueType="num">
                                          <p:cBhvr>
                                            <p:cTn id="10" dur="300" fill="hold"/>
                                            <p:tgtEl>
                                              <p:spTgt spid="97"/>
                                            </p:tgtEl>
                                            <p:attrNameLst>
                                              <p:attrName>ppt_w</p:attrName>
                                            </p:attrNameLst>
                                          </p:cBhvr>
                                          <p:tavLst>
                                            <p:tav tm="0">
                                              <p:val>
                                                <p:fltVal val="0"/>
                                              </p:val>
                                            </p:tav>
                                            <p:tav tm="100000">
                                              <p:val>
                                                <p:strVal val="#ppt_w"/>
                                              </p:val>
                                            </p:tav>
                                          </p:tavLst>
                                        </p:anim>
                                        <p:anim calcmode="lin" valueType="num">
                                          <p:cBhvr>
                                            <p:cTn id="11" dur="300" fill="hold"/>
                                            <p:tgtEl>
                                              <p:spTgt spid="97"/>
                                            </p:tgtEl>
                                            <p:attrNameLst>
                                              <p:attrName>ppt_h</p:attrName>
                                            </p:attrNameLst>
                                          </p:cBhvr>
                                          <p:tavLst>
                                            <p:tav tm="0">
                                              <p:val>
                                                <p:fltVal val="0"/>
                                              </p:val>
                                            </p:tav>
                                            <p:tav tm="100000">
                                              <p:val>
                                                <p:strVal val="#ppt_h"/>
                                              </p:val>
                                            </p:tav>
                                          </p:tavLst>
                                        </p:anim>
                                        <p:animEffect transition="in" filter="fade">
                                          <p:cBhvr>
                                            <p:cTn id="12" dur="300"/>
                                            <p:tgtEl>
                                              <p:spTgt spid="97"/>
                                            </p:tgtEl>
                                          </p:cBhvr>
                                        </p:animEffect>
                                      </p:childTnLst>
                                    </p:cTn>
                                  </p:par>
                                  <p:par>
                                    <p:cTn id="13" presetID="6" presetClass="emph" presetSubtype="0" autoRev="1" fill="hold" nodeType="withEffect">
                                      <p:stCondLst>
                                        <p:cond delay="400"/>
                                      </p:stCondLst>
                                      <p:childTnLst>
                                        <p:animScale>
                                          <p:cBhvr>
                                            <p:cTn id="14" dur="150" fill="hold"/>
                                            <p:tgtEl>
                                              <p:spTgt spid="97"/>
                                            </p:tgtEl>
                                          </p:cBhvr>
                                          <p:by x="110000" y="110000"/>
                                        </p:animScale>
                                      </p:childTnLst>
                                    </p:cTn>
                                  </p:par>
                                  <p:par>
                                    <p:cTn id="15" presetID="53" presetClass="entr" presetSubtype="16" fill="hold" nodeType="withEffect">
                                      <p:stCondLst>
                                        <p:cond delay="100"/>
                                      </p:stCondLst>
                                      <p:childTnLst>
                                        <p:set>
                                          <p:cBhvr>
                                            <p:cTn id="16" dur="1" fill="hold">
                                              <p:stCondLst>
                                                <p:cond delay="0"/>
                                              </p:stCondLst>
                                            </p:cTn>
                                            <p:tgtEl>
                                              <p:spTgt spid="100"/>
                                            </p:tgtEl>
                                            <p:attrNameLst>
                                              <p:attrName>style.visibility</p:attrName>
                                            </p:attrNameLst>
                                          </p:cBhvr>
                                          <p:to>
                                            <p:strVal val="visible"/>
                                          </p:to>
                                        </p:set>
                                        <p:anim calcmode="lin" valueType="num">
                                          <p:cBhvr>
                                            <p:cTn id="17" dur="300" fill="hold"/>
                                            <p:tgtEl>
                                              <p:spTgt spid="100"/>
                                            </p:tgtEl>
                                            <p:attrNameLst>
                                              <p:attrName>ppt_w</p:attrName>
                                            </p:attrNameLst>
                                          </p:cBhvr>
                                          <p:tavLst>
                                            <p:tav tm="0">
                                              <p:val>
                                                <p:fltVal val="0"/>
                                              </p:val>
                                            </p:tav>
                                            <p:tav tm="100000">
                                              <p:val>
                                                <p:strVal val="#ppt_w"/>
                                              </p:val>
                                            </p:tav>
                                          </p:tavLst>
                                        </p:anim>
                                        <p:anim calcmode="lin" valueType="num">
                                          <p:cBhvr>
                                            <p:cTn id="18" dur="300" fill="hold"/>
                                            <p:tgtEl>
                                              <p:spTgt spid="100"/>
                                            </p:tgtEl>
                                            <p:attrNameLst>
                                              <p:attrName>ppt_h</p:attrName>
                                            </p:attrNameLst>
                                          </p:cBhvr>
                                          <p:tavLst>
                                            <p:tav tm="0">
                                              <p:val>
                                                <p:fltVal val="0"/>
                                              </p:val>
                                            </p:tav>
                                            <p:tav tm="100000">
                                              <p:val>
                                                <p:strVal val="#ppt_h"/>
                                              </p:val>
                                            </p:tav>
                                          </p:tavLst>
                                        </p:anim>
                                        <p:animEffect transition="in" filter="fade">
                                          <p:cBhvr>
                                            <p:cTn id="19" dur="300"/>
                                            <p:tgtEl>
                                              <p:spTgt spid="100"/>
                                            </p:tgtEl>
                                          </p:cBhvr>
                                        </p:animEffect>
                                      </p:childTnLst>
                                    </p:cTn>
                                  </p:par>
                                  <p:par>
                                    <p:cTn id="20" presetID="6" presetClass="emph" presetSubtype="0" autoRev="1" fill="hold" nodeType="withEffect">
                                      <p:stCondLst>
                                        <p:cond delay="400"/>
                                      </p:stCondLst>
                                      <p:childTnLst>
                                        <p:animScale>
                                          <p:cBhvr>
                                            <p:cTn id="21" dur="150" fill="hold"/>
                                            <p:tgtEl>
                                              <p:spTgt spid="100"/>
                                            </p:tgtEl>
                                          </p:cBhvr>
                                          <p:by x="110000" y="110000"/>
                                        </p:animScale>
                                      </p:childTnLst>
                                    </p:cTn>
                                  </p:par>
                                  <p:par>
                                    <p:cTn id="22" presetID="2" presetClass="entr" presetSubtype="8" fill="hold" grpId="0" nodeType="withEffect" p14:presetBounceEnd="66667">
                                      <p:stCondLst>
                                        <p:cond delay="500"/>
                                      </p:stCondLst>
                                      <p:childTnLst>
                                        <p:set>
                                          <p:cBhvr>
                                            <p:cTn id="23" dur="1" fill="hold">
                                              <p:stCondLst>
                                                <p:cond delay="0"/>
                                              </p:stCondLst>
                                            </p:cTn>
                                            <p:tgtEl>
                                              <p:spTgt spid="52"/>
                                            </p:tgtEl>
                                            <p:attrNameLst>
                                              <p:attrName>style.visibility</p:attrName>
                                            </p:attrNameLst>
                                          </p:cBhvr>
                                          <p:to>
                                            <p:strVal val="visible"/>
                                          </p:to>
                                        </p:set>
                                        <p:anim calcmode="lin" valueType="num" p14:bounceEnd="66667">
                                          <p:cBhvr additive="base">
                                            <p:cTn id="24" dur="600" fill="hold"/>
                                            <p:tgtEl>
                                              <p:spTgt spid="52"/>
                                            </p:tgtEl>
                                            <p:attrNameLst>
                                              <p:attrName>ppt_x</p:attrName>
                                            </p:attrNameLst>
                                          </p:cBhvr>
                                          <p:tavLst>
                                            <p:tav tm="0">
                                              <p:val>
                                                <p:strVal val="0-#ppt_w/2"/>
                                              </p:val>
                                            </p:tav>
                                            <p:tav tm="100000">
                                              <p:val>
                                                <p:strVal val="#ppt_x"/>
                                              </p:val>
                                            </p:tav>
                                          </p:tavLst>
                                        </p:anim>
                                        <p:anim calcmode="lin" valueType="num" p14:bounceEnd="66667">
                                          <p:cBhvr additive="base">
                                            <p:cTn id="25" dur="600" fill="hold"/>
                                            <p:tgtEl>
                                              <p:spTgt spid="5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14:presetBounceEnd="66667">
                                      <p:stCondLst>
                                        <p:cond delay="500"/>
                                      </p:stCondLst>
                                      <p:childTnLst>
                                        <p:set>
                                          <p:cBhvr>
                                            <p:cTn id="27" dur="1" fill="hold">
                                              <p:stCondLst>
                                                <p:cond delay="0"/>
                                              </p:stCondLst>
                                            </p:cTn>
                                            <p:tgtEl>
                                              <p:spTgt spid="64"/>
                                            </p:tgtEl>
                                            <p:attrNameLst>
                                              <p:attrName>style.visibility</p:attrName>
                                            </p:attrNameLst>
                                          </p:cBhvr>
                                          <p:to>
                                            <p:strVal val="visible"/>
                                          </p:to>
                                        </p:set>
                                        <p:anim calcmode="lin" valueType="num" p14:bounceEnd="66667">
                                          <p:cBhvr additive="base">
                                            <p:cTn id="28" dur="600" fill="hold"/>
                                            <p:tgtEl>
                                              <p:spTgt spid="64"/>
                                            </p:tgtEl>
                                            <p:attrNameLst>
                                              <p:attrName>ppt_x</p:attrName>
                                            </p:attrNameLst>
                                          </p:cBhvr>
                                          <p:tavLst>
                                            <p:tav tm="0">
                                              <p:val>
                                                <p:strVal val="1+#ppt_w/2"/>
                                              </p:val>
                                            </p:tav>
                                            <p:tav tm="100000">
                                              <p:val>
                                                <p:strVal val="#ppt_x"/>
                                              </p:val>
                                            </p:tav>
                                          </p:tavLst>
                                        </p:anim>
                                        <p:anim calcmode="lin" valueType="num" p14:bounceEnd="66667">
                                          <p:cBhvr additive="base">
                                            <p:cTn id="29" dur="600" fill="hold"/>
                                            <p:tgtEl>
                                              <p:spTgt spid="64"/>
                                            </p:tgtEl>
                                            <p:attrNameLst>
                                              <p:attrName>ppt_y</p:attrName>
                                            </p:attrNameLst>
                                          </p:cBhvr>
                                          <p:tavLst>
                                            <p:tav tm="0">
                                              <p:val>
                                                <p:strVal val="#ppt_y"/>
                                              </p:val>
                                            </p:tav>
                                            <p:tav tm="100000">
                                              <p:val>
                                                <p:strVal val="#ppt_y"/>
                                              </p:val>
                                            </p:tav>
                                          </p:tavLst>
                                        </p:anim>
                                      </p:childTnLst>
                                    </p:cTn>
                                  </p:par>
                                  <p:par>
                                    <p:cTn id="30" presetID="53" presetClass="entr" presetSubtype="16" fill="hold" nodeType="withEffect">
                                      <p:stCondLst>
                                        <p:cond delay="1100"/>
                                      </p:stCondLst>
                                      <p:childTnLst>
                                        <p:set>
                                          <p:cBhvr>
                                            <p:cTn id="31" dur="1" fill="hold">
                                              <p:stCondLst>
                                                <p:cond delay="0"/>
                                              </p:stCondLst>
                                            </p:cTn>
                                            <p:tgtEl>
                                              <p:spTgt spid="91"/>
                                            </p:tgtEl>
                                            <p:attrNameLst>
                                              <p:attrName>style.visibility</p:attrName>
                                            </p:attrNameLst>
                                          </p:cBhvr>
                                          <p:to>
                                            <p:strVal val="visible"/>
                                          </p:to>
                                        </p:set>
                                        <p:anim calcmode="lin" valueType="num">
                                          <p:cBhvr>
                                            <p:cTn id="32" dur="300" fill="hold"/>
                                            <p:tgtEl>
                                              <p:spTgt spid="91"/>
                                            </p:tgtEl>
                                            <p:attrNameLst>
                                              <p:attrName>ppt_w</p:attrName>
                                            </p:attrNameLst>
                                          </p:cBhvr>
                                          <p:tavLst>
                                            <p:tav tm="0">
                                              <p:val>
                                                <p:fltVal val="0"/>
                                              </p:val>
                                            </p:tav>
                                            <p:tav tm="100000">
                                              <p:val>
                                                <p:strVal val="#ppt_w"/>
                                              </p:val>
                                            </p:tav>
                                          </p:tavLst>
                                        </p:anim>
                                        <p:anim calcmode="lin" valueType="num">
                                          <p:cBhvr>
                                            <p:cTn id="33" dur="300" fill="hold"/>
                                            <p:tgtEl>
                                              <p:spTgt spid="91"/>
                                            </p:tgtEl>
                                            <p:attrNameLst>
                                              <p:attrName>ppt_h</p:attrName>
                                            </p:attrNameLst>
                                          </p:cBhvr>
                                          <p:tavLst>
                                            <p:tav tm="0">
                                              <p:val>
                                                <p:fltVal val="0"/>
                                              </p:val>
                                            </p:tav>
                                            <p:tav tm="100000">
                                              <p:val>
                                                <p:strVal val="#ppt_h"/>
                                              </p:val>
                                            </p:tav>
                                          </p:tavLst>
                                        </p:anim>
                                        <p:animEffect transition="in" filter="fade">
                                          <p:cBhvr>
                                            <p:cTn id="34" dur="300"/>
                                            <p:tgtEl>
                                              <p:spTgt spid="91"/>
                                            </p:tgtEl>
                                          </p:cBhvr>
                                        </p:animEffect>
                                      </p:childTnLst>
                                    </p:cTn>
                                  </p:par>
                                  <p:par>
                                    <p:cTn id="35" presetID="6" presetClass="emph" presetSubtype="0" autoRev="1" fill="hold" nodeType="withEffect">
                                      <p:stCondLst>
                                        <p:cond delay="1400"/>
                                      </p:stCondLst>
                                      <p:childTnLst>
                                        <p:animScale>
                                          <p:cBhvr>
                                            <p:cTn id="36" dur="150" fill="hold"/>
                                            <p:tgtEl>
                                              <p:spTgt spid="91"/>
                                            </p:tgtEl>
                                          </p:cBhvr>
                                          <p:by x="110000" y="110000"/>
                                        </p:animScale>
                                      </p:childTnLst>
                                    </p:cTn>
                                  </p:par>
                                  <p:par>
                                    <p:cTn id="37" presetID="53" presetClass="entr" presetSubtype="16" fill="hold" nodeType="withEffect">
                                      <p:stCondLst>
                                        <p:cond delay="1100"/>
                                      </p:stCondLst>
                                      <p:childTnLst>
                                        <p:set>
                                          <p:cBhvr>
                                            <p:cTn id="38" dur="1" fill="hold">
                                              <p:stCondLst>
                                                <p:cond delay="0"/>
                                              </p:stCondLst>
                                            </p:cTn>
                                            <p:tgtEl>
                                              <p:spTgt spid="94"/>
                                            </p:tgtEl>
                                            <p:attrNameLst>
                                              <p:attrName>style.visibility</p:attrName>
                                            </p:attrNameLst>
                                          </p:cBhvr>
                                          <p:to>
                                            <p:strVal val="visible"/>
                                          </p:to>
                                        </p:set>
                                        <p:anim calcmode="lin" valueType="num">
                                          <p:cBhvr>
                                            <p:cTn id="39" dur="300" fill="hold"/>
                                            <p:tgtEl>
                                              <p:spTgt spid="94"/>
                                            </p:tgtEl>
                                            <p:attrNameLst>
                                              <p:attrName>ppt_w</p:attrName>
                                            </p:attrNameLst>
                                          </p:cBhvr>
                                          <p:tavLst>
                                            <p:tav tm="0">
                                              <p:val>
                                                <p:fltVal val="0"/>
                                              </p:val>
                                            </p:tav>
                                            <p:tav tm="100000">
                                              <p:val>
                                                <p:strVal val="#ppt_w"/>
                                              </p:val>
                                            </p:tav>
                                          </p:tavLst>
                                        </p:anim>
                                        <p:anim calcmode="lin" valueType="num">
                                          <p:cBhvr>
                                            <p:cTn id="40" dur="300" fill="hold"/>
                                            <p:tgtEl>
                                              <p:spTgt spid="94"/>
                                            </p:tgtEl>
                                            <p:attrNameLst>
                                              <p:attrName>ppt_h</p:attrName>
                                            </p:attrNameLst>
                                          </p:cBhvr>
                                          <p:tavLst>
                                            <p:tav tm="0">
                                              <p:val>
                                                <p:fltVal val="0"/>
                                              </p:val>
                                            </p:tav>
                                            <p:tav tm="100000">
                                              <p:val>
                                                <p:strVal val="#ppt_h"/>
                                              </p:val>
                                            </p:tav>
                                          </p:tavLst>
                                        </p:anim>
                                        <p:animEffect transition="in" filter="fade">
                                          <p:cBhvr>
                                            <p:cTn id="41" dur="300"/>
                                            <p:tgtEl>
                                              <p:spTgt spid="94"/>
                                            </p:tgtEl>
                                          </p:cBhvr>
                                        </p:animEffect>
                                      </p:childTnLst>
                                    </p:cTn>
                                  </p:par>
                                  <p:par>
                                    <p:cTn id="42" presetID="6" presetClass="emph" presetSubtype="0" autoRev="1" fill="hold" nodeType="withEffect">
                                      <p:stCondLst>
                                        <p:cond delay="1400"/>
                                      </p:stCondLst>
                                      <p:childTnLst>
                                        <p:animScale>
                                          <p:cBhvr>
                                            <p:cTn id="43" dur="150" fill="hold"/>
                                            <p:tgtEl>
                                              <p:spTgt spid="94"/>
                                            </p:tgtEl>
                                          </p:cBhvr>
                                          <p:by x="110000" y="110000"/>
                                        </p:animScale>
                                      </p:childTnLst>
                                    </p:cTn>
                                  </p:par>
                                  <p:par>
                                    <p:cTn id="44" presetID="2" presetClass="entr" presetSubtype="2" fill="hold" grpId="0" nodeType="withEffect" p14:presetBounceEnd="66667">
                                      <p:stCondLst>
                                        <p:cond delay="1500"/>
                                      </p:stCondLst>
                                      <p:childTnLst>
                                        <p:set>
                                          <p:cBhvr>
                                            <p:cTn id="45" dur="1" fill="hold">
                                              <p:stCondLst>
                                                <p:cond delay="0"/>
                                              </p:stCondLst>
                                            </p:cTn>
                                            <p:tgtEl>
                                              <p:spTgt spid="56"/>
                                            </p:tgtEl>
                                            <p:attrNameLst>
                                              <p:attrName>style.visibility</p:attrName>
                                            </p:attrNameLst>
                                          </p:cBhvr>
                                          <p:to>
                                            <p:strVal val="visible"/>
                                          </p:to>
                                        </p:set>
                                        <p:anim calcmode="lin" valueType="num" p14:bounceEnd="66667">
                                          <p:cBhvr additive="base">
                                            <p:cTn id="46" dur="600" fill="hold"/>
                                            <p:tgtEl>
                                              <p:spTgt spid="56"/>
                                            </p:tgtEl>
                                            <p:attrNameLst>
                                              <p:attrName>ppt_x</p:attrName>
                                            </p:attrNameLst>
                                          </p:cBhvr>
                                          <p:tavLst>
                                            <p:tav tm="0">
                                              <p:val>
                                                <p:strVal val="1+#ppt_w/2"/>
                                              </p:val>
                                            </p:tav>
                                            <p:tav tm="100000">
                                              <p:val>
                                                <p:strVal val="#ppt_x"/>
                                              </p:val>
                                            </p:tav>
                                          </p:tavLst>
                                        </p:anim>
                                        <p:anim calcmode="lin" valueType="num" p14:bounceEnd="66667">
                                          <p:cBhvr additive="base">
                                            <p:cTn id="47" dur="600" fill="hold"/>
                                            <p:tgtEl>
                                              <p:spTgt spid="56"/>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14:presetBounceEnd="66667">
                                      <p:stCondLst>
                                        <p:cond delay="1500"/>
                                      </p:stCondLst>
                                      <p:childTnLst>
                                        <p:set>
                                          <p:cBhvr>
                                            <p:cTn id="49" dur="1" fill="hold">
                                              <p:stCondLst>
                                                <p:cond delay="0"/>
                                              </p:stCondLst>
                                            </p:cTn>
                                            <p:tgtEl>
                                              <p:spTgt spid="69"/>
                                            </p:tgtEl>
                                            <p:attrNameLst>
                                              <p:attrName>style.visibility</p:attrName>
                                            </p:attrNameLst>
                                          </p:cBhvr>
                                          <p:to>
                                            <p:strVal val="visible"/>
                                          </p:to>
                                        </p:set>
                                        <p:anim calcmode="lin" valueType="num" p14:bounceEnd="66667">
                                          <p:cBhvr additive="base">
                                            <p:cTn id="50" dur="600" fill="hold"/>
                                            <p:tgtEl>
                                              <p:spTgt spid="69"/>
                                            </p:tgtEl>
                                            <p:attrNameLst>
                                              <p:attrName>ppt_x</p:attrName>
                                            </p:attrNameLst>
                                          </p:cBhvr>
                                          <p:tavLst>
                                            <p:tav tm="0">
                                              <p:val>
                                                <p:strVal val="0-#ppt_w/2"/>
                                              </p:val>
                                            </p:tav>
                                            <p:tav tm="100000">
                                              <p:val>
                                                <p:strVal val="#ppt_x"/>
                                              </p:val>
                                            </p:tav>
                                          </p:tavLst>
                                        </p:anim>
                                        <p:anim calcmode="lin" valueType="num" p14:bounceEnd="66667">
                                          <p:cBhvr additive="base">
                                            <p:cTn id="51" dur="600" fill="hold"/>
                                            <p:tgtEl>
                                              <p:spTgt spid="69"/>
                                            </p:tgtEl>
                                            <p:attrNameLst>
                                              <p:attrName>ppt_y</p:attrName>
                                            </p:attrNameLst>
                                          </p:cBhvr>
                                          <p:tavLst>
                                            <p:tav tm="0">
                                              <p:val>
                                                <p:strVal val="#ppt_y"/>
                                              </p:val>
                                            </p:tav>
                                            <p:tav tm="100000">
                                              <p:val>
                                                <p:strVal val="#ppt_y"/>
                                              </p:val>
                                            </p:tav>
                                          </p:tavLst>
                                        </p:anim>
                                      </p:childTnLst>
                                    </p:cTn>
                                  </p:par>
                                  <p:par>
                                    <p:cTn id="52" presetID="53" presetClass="entr" presetSubtype="16" fill="hold" nodeType="withEffect">
                                      <p:stCondLst>
                                        <p:cond delay="2100"/>
                                      </p:stCondLst>
                                      <p:childTnLst>
                                        <p:set>
                                          <p:cBhvr>
                                            <p:cTn id="53" dur="1" fill="hold">
                                              <p:stCondLst>
                                                <p:cond delay="0"/>
                                              </p:stCondLst>
                                            </p:cTn>
                                            <p:tgtEl>
                                              <p:spTgt spid="85"/>
                                            </p:tgtEl>
                                            <p:attrNameLst>
                                              <p:attrName>style.visibility</p:attrName>
                                            </p:attrNameLst>
                                          </p:cBhvr>
                                          <p:to>
                                            <p:strVal val="visible"/>
                                          </p:to>
                                        </p:set>
                                        <p:anim calcmode="lin" valueType="num">
                                          <p:cBhvr>
                                            <p:cTn id="54" dur="300" fill="hold"/>
                                            <p:tgtEl>
                                              <p:spTgt spid="85"/>
                                            </p:tgtEl>
                                            <p:attrNameLst>
                                              <p:attrName>ppt_w</p:attrName>
                                            </p:attrNameLst>
                                          </p:cBhvr>
                                          <p:tavLst>
                                            <p:tav tm="0">
                                              <p:val>
                                                <p:fltVal val="0"/>
                                              </p:val>
                                            </p:tav>
                                            <p:tav tm="100000">
                                              <p:val>
                                                <p:strVal val="#ppt_w"/>
                                              </p:val>
                                            </p:tav>
                                          </p:tavLst>
                                        </p:anim>
                                        <p:anim calcmode="lin" valueType="num">
                                          <p:cBhvr>
                                            <p:cTn id="55" dur="300" fill="hold"/>
                                            <p:tgtEl>
                                              <p:spTgt spid="85"/>
                                            </p:tgtEl>
                                            <p:attrNameLst>
                                              <p:attrName>ppt_h</p:attrName>
                                            </p:attrNameLst>
                                          </p:cBhvr>
                                          <p:tavLst>
                                            <p:tav tm="0">
                                              <p:val>
                                                <p:fltVal val="0"/>
                                              </p:val>
                                            </p:tav>
                                            <p:tav tm="100000">
                                              <p:val>
                                                <p:strVal val="#ppt_h"/>
                                              </p:val>
                                            </p:tav>
                                          </p:tavLst>
                                        </p:anim>
                                        <p:animEffect transition="in" filter="fade">
                                          <p:cBhvr>
                                            <p:cTn id="56" dur="300"/>
                                            <p:tgtEl>
                                              <p:spTgt spid="85"/>
                                            </p:tgtEl>
                                          </p:cBhvr>
                                        </p:animEffect>
                                      </p:childTnLst>
                                    </p:cTn>
                                  </p:par>
                                  <p:par>
                                    <p:cTn id="57" presetID="6" presetClass="emph" presetSubtype="0" autoRev="1" fill="hold" nodeType="withEffect">
                                      <p:stCondLst>
                                        <p:cond delay="2400"/>
                                      </p:stCondLst>
                                      <p:childTnLst>
                                        <p:animScale>
                                          <p:cBhvr>
                                            <p:cTn id="58" dur="150" fill="hold"/>
                                            <p:tgtEl>
                                              <p:spTgt spid="85"/>
                                            </p:tgtEl>
                                          </p:cBhvr>
                                          <p:by x="110000" y="110000"/>
                                        </p:animScale>
                                      </p:childTnLst>
                                    </p:cTn>
                                  </p:par>
                                  <p:par>
                                    <p:cTn id="59" presetID="53" presetClass="entr" presetSubtype="16" fill="hold" nodeType="withEffect">
                                      <p:stCondLst>
                                        <p:cond delay="2100"/>
                                      </p:stCondLst>
                                      <p:childTnLst>
                                        <p:set>
                                          <p:cBhvr>
                                            <p:cTn id="60" dur="1" fill="hold">
                                              <p:stCondLst>
                                                <p:cond delay="0"/>
                                              </p:stCondLst>
                                            </p:cTn>
                                            <p:tgtEl>
                                              <p:spTgt spid="88"/>
                                            </p:tgtEl>
                                            <p:attrNameLst>
                                              <p:attrName>style.visibility</p:attrName>
                                            </p:attrNameLst>
                                          </p:cBhvr>
                                          <p:to>
                                            <p:strVal val="visible"/>
                                          </p:to>
                                        </p:set>
                                        <p:anim calcmode="lin" valueType="num">
                                          <p:cBhvr>
                                            <p:cTn id="61" dur="300" fill="hold"/>
                                            <p:tgtEl>
                                              <p:spTgt spid="88"/>
                                            </p:tgtEl>
                                            <p:attrNameLst>
                                              <p:attrName>ppt_w</p:attrName>
                                            </p:attrNameLst>
                                          </p:cBhvr>
                                          <p:tavLst>
                                            <p:tav tm="0">
                                              <p:val>
                                                <p:fltVal val="0"/>
                                              </p:val>
                                            </p:tav>
                                            <p:tav tm="100000">
                                              <p:val>
                                                <p:strVal val="#ppt_w"/>
                                              </p:val>
                                            </p:tav>
                                          </p:tavLst>
                                        </p:anim>
                                        <p:anim calcmode="lin" valueType="num">
                                          <p:cBhvr>
                                            <p:cTn id="62" dur="300" fill="hold"/>
                                            <p:tgtEl>
                                              <p:spTgt spid="88"/>
                                            </p:tgtEl>
                                            <p:attrNameLst>
                                              <p:attrName>ppt_h</p:attrName>
                                            </p:attrNameLst>
                                          </p:cBhvr>
                                          <p:tavLst>
                                            <p:tav tm="0">
                                              <p:val>
                                                <p:fltVal val="0"/>
                                              </p:val>
                                            </p:tav>
                                            <p:tav tm="100000">
                                              <p:val>
                                                <p:strVal val="#ppt_h"/>
                                              </p:val>
                                            </p:tav>
                                          </p:tavLst>
                                        </p:anim>
                                        <p:animEffect transition="in" filter="fade">
                                          <p:cBhvr>
                                            <p:cTn id="63" dur="300"/>
                                            <p:tgtEl>
                                              <p:spTgt spid="88"/>
                                            </p:tgtEl>
                                          </p:cBhvr>
                                        </p:animEffect>
                                      </p:childTnLst>
                                    </p:cTn>
                                  </p:par>
                                  <p:par>
                                    <p:cTn id="64" presetID="6" presetClass="emph" presetSubtype="0" autoRev="1" fill="hold" nodeType="withEffect">
                                      <p:stCondLst>
                                        <p:cond delay="2400"/>
                                      </p:stCondLst>
                                      <p:childTnLst>
                                        <p:animScale>
                                          <p:cBhvr>
                                            <p:cTn id="65" dur="150" fill="hold"/>
                                            <p:tgtEl>
                                              <p:spTgt spid="88"/>
                                            </p:tgtEl>
                                          </p:cBhvr>
                                          <p:by x="110000" y="110000"/>
                                        </p:animScale>
                                      </p:childTnLst>
                                    </p:cTn>
                                  </p:par>
                                  <p:par>
                                    <p:cTn id="66" presetID="2" presetClass="entr" presetSubtype="8" fill="hold" grpId="0" nodeType="withEffect" p14:presetBounceEnd="66667">
                                      <p:stCondLst>
                                        <p:cond delay="2500"/>
                                      </p:stCondLst>
                                      <p:childTnLst>
                                        <p:set>
                                          <p:cBhvr>
                                            <p:cTn id="67" dur="1" fill="hold">
                                              <p:stCondLst>
                                                <p:cond delay="0"/>
                                              </p:stCondLst>
                                            </p:cTn>
                                            <p:tgtEl>
                                              <p:spTgt spid="62"/>
                                            </p:tgtEl>
                                            <p:attrNameLst>
                                              <p:attrName>style.visibility</p:attrName>
                                            </p:attrNameLst>
                                          </p:cBhvr>
                                          <p:to>
                                            <p:strVal val="visible"/>
                                          </p:to>
                                        </p:set>
                                        <p:anim calcmode="lin" valueType="num" p14:bounceEnd="66667">
                                          <p:cBhvr additive="base">
                                            <p:cTn id="68" dur="600" fill="hold"/>
                                            <p:tgtEl>
                                              <p:spTgt spid="62"/>
                                            </p:tgtEl>
                                            <p:attrNameLst>
                                              <p:attrName>ppt_x</p:attrName>
                                            </p:attrNameLst>
                                          </p:cBhvr>
                                          <p:tavLst>
                                            <p:tav tm="0">
                                              <p:val>
                                                <p:strVal val="0-#ppt_w/2"/>
                                              </p:val>
                                            </p:tav>
                                            <p:tav tm="100000">
                                              <p:val>
                                                <p:strVal val="#ppt_x"/>
                                              </p:val>
                                            </p:tav>
                                          </p:tavLst>
                                        </p:anim>
                                        <p:anim calcmode="lin" valueType="num" p14:bounceEnd="66667">
                                          <p:cBhvr additive="base">
                                            <p:cTn id="69" dur="600" fill="hold"/>
                                            <p:tgtEl>
                                              <p:spTgt spid="62"/>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14:presetBounceEnd="66667">
                                      <p:stCondLst>
                                        <p:cond delay="2500"/>
                                      </p:stCondLst>
                                      <p:childTnLst>
                                        <p:set>
                                          <p:cBhvr>
                                            <p:cTn id="71" dur="1" fill="hold">
                                              <p:stCondLst>
                                                <p:cond delay="0"/>
                                              </p:stCondLst>
                                            </p:cTn>
                                            <p:tgtEl>
                                              <p:spTgt spid="67"/>
                                            </p:tgtEl>
                                            <p:attrNameLst>
                                              <p:attrName>style.visibility</p:attrName>
                                            </p:attrNameLst>
                                          </p:cBhvr>
                                          <p:to>
                                            <p:strVal val="visible"/>
                                          </p:to>
                                        </p:set>
                                        <p:anim calcmode="lin" valueType="num" p14:bounceEnd="66667">
                                          <p:cBhvr additive="base">
                                            <p:cTn id="72" dur="600" fill="hold"/>
                                            <p:tgtEl>
                                              <p:spTgt spid="67"/>
                                            </p:tgtEl>
                                            <p:attrNameLst>
                                              <p:attrName>ppt_x</p:attrName>
                                            </p:attrNameLst>
                                          </p:cBhvr>
                                          <p:tavLst>
                                            <p:tav tm="0">
                                              <p:val>
                                                <p:strVal val="1+#ppt_w/2"/>
                                              </p:val>
                                            </p:tav>
                                            <p:tav tm="100000">
                                              <p:val>
                                                <p:strVal val="#ppt_x"/>
                                              </p:val>
                                            </p:tav>
                                          </p:tavLst>
                                        </p:anim>
                                        <p:anim calcmode="lin" valueType="num" p14:bounceEnd="66667">
                                          <p:cBhvr additive="base">
                                            <p:cTn id="73" dur="600" fill="hold"/>
                                            <p:tgtEl>
                                              <p:spTgt spid="67"/>
                                            </p:tgtEl>
                                            <p:attrNameLst>
                                              <p:attrName>ppt_y</p:attrName>
                                            </p:attrNameLst>
                                          </p:cBhvr>
                                          <p:tavLst>
                                            <p:tav tm="0">
                                              <p:val>
                                                <p:strVal val="#ppt_y"/>
                                              </p:val>
                                            </p:tav>
                                            <p:tav tm="100000">
                                              <p:val>
                                                <p:strVal val="#ppt_y"/>
                                              </p:val>
                                            </p:tav>
                                          </p:tavLst>
                                        </p:anim>
                                      </p:childTnLst>
                                    </p:cTn>
                                  </p:par>
                                  <p:par>
                                    <p:cTn id="74" presetID="53" presetClass="entr" presetSubtype="16" fill="hold" nodeType="withEffect">
                                      <p:stCondLst>
                                        <p:cond delay="3100"/>
                                      </p:stCondLst>
                                      <p:childTnLst>
                                        <p:set>
                                          <p:cBhvr>
                                            <p:cTn id="75" dur="1" fill="hold">
                                              <p:stCondLst>
                                                <p:cond delay="0"/>
                                              </p:stCondLst>
                                            </p:cTn>
                                            <p:tgtEl>
                                              <p:spTgt spid="76"/>
                                            </p:tgtEl>
                                            <p:attrNameLst>
                                              <p:attrName>style.visibility</p:attrName>
                                            </p:attrNameLst>
                                          </p:cBhvr>
                                          <p:to>
                                            <p:strVal val="visible"/>
                                          </p:to>
                                        </p:set>
                                        <p:anim calcmode="lin" valueType="num">
                                          <p:cBhvr>
                                            <p:cTn id="76" dur="300" fill="hold"/>
                                            <p:tgtEl>
                                              <p:spTgt spid="76"/>
                                            </p:tgtEl>
                                            <p:attrNameLst>
                                              <p:attrName>ppt_w</p:attrName>
                                            </p:attrNameLst>
                                          </p:cBhvr>
                                          <p:tavLst>
                                            <p:tav tm="0">
                                              <p:val>
                                                <p:fltVal val="0"/>
                                              </p:val>
                                            </p:tav>
                                            <p:tav tm="100000">
                                              <p:val>
                                                <p:strVal val="#ppt_w"/>
                                              </p:val>
                                            </p:tav>
                                          </p:tavLst>
                                        </p:anim>
                                        <p:anim calcmode="lin" valueType="num">
                                          <p:cBhvr>
                                            <p:cTn id="77" dur="300" fill="hold"/>
                                            <p:tgtEl>
                                              <p:spTgt spid="76"/>
                                            </p:tgtEl>
                                            <p:attrNameLst>
                                              <p:attrName>ppt_h</p:attrName>
                                            </p:attrNameLst>
                                          </p:cBhvr>
                                          <p:tavLst>
                                            <p:tav tm="0">
                                              <p:val>
                                                <p:fltVal val="0"/>
                                              </p:val>
                                            </p:tav>
                                            <p:tav tm="100000">
                                              <p:val>
                                                <p:strVal val="#ppt_h"/>
                                              </p:val>
                                            </p:tav>
                                          </p:tavLst>
                                        </p:anim>
                                        <p:animEffect transition="in" filter="fade">
                                          <p:cBhvr>
                                            <p:cTn id="78" dur="300"/>
                                            <p:tgtEl>
                                              <p:spTgt spid="76"/>
                                            </p:tgtEl>
                                          </p:cBhvr>
                                        </p:animEffect>
                                      </p:childTnLst>
                                    </p:cTn>
                                  </p:par>
                                  <p:par>
                                    <p:cTn id="79" presetID="6" presetClass="emph" presetSubtype="0" autoRev="1" fill="hold" nodeType="withEffect">
                                      <p:stCondLst>
                                        <p:cond delay="3400"/>
                                      </p:stCondLst>
                                      <p:childTnLst>
                                        <p:animScale>
                                          <p:cBhvr>
                                            <p:cTn id="80" dur="150" fill="hold"/>
                                            <p:tgtEl>
                                              <p:spTgt spid="76"/>
                                            </p:tgtEl>
                                          </p:cBhvr>
                                          <p:by x="110000" y="110000"/>
                                        </p:animScale>
                                      </p:childTnLst>
                                    </p:cTn>
                                  </p:par>
                                  <p:par>
                                    <p:cTn id="81" presetID="53" presetClass="entr" presetSubtype="16" fill="hold" nodeType="withEffect">
                                      <p:stCondLst>
                                        <p:cond delay="3100"/>
                                      </p:stCondLst>
                                      <p:childTnLst>
                                        <p:set>
                                          <p:cBhvr>
                                            <p:cTn id="82" dur="1" fill="hold">
                                              <p:stCondLst>
                                                <p:cond delay="0"/>
                                              </p:stCondLst>
                                            </p:cTn>
                                            <p:tgtEl>
                                              <p:spTgt spid="79"/>
                                            </p:tgtEl>
                                            <p:attrNameLst>
                                              <p:attrName>style.visibility</p:attrName>
                                            </p:attrNameLst>
                                          </p:cBhvr>
                                          <p:to>
                                            <p:strVal val="visible"/>
                                          </p:to>
                                        </p:set>
                                        <p:anim calcmode="lin" valueType="num">
                                          <p:cBhvr>
                                            <p:cTn id="83" dur="300" fill="hold"/>
                                            <p:tgtEl>
                                              <p:spTgt spid="79"/>
                                            </p:tgtEl>
                                            <p:attrNameLst>
                                              <p:attrName>ppt_w</p:attrName>
                                            </p:attrNameLst>
                                          </p:cBhvr>
                                          <p:tavLst>
                                            <p:tav tm="0">
                                              <p:val>
                                                <p:fltVal val="0"/>
                                              </p:val>
                                            </p:tav>
                                            <p:tav tm="100000">
                                              <p:val>
                                                <p:strVal val="#ppt_w"/>
                                              </p:val>
                                            </p:tav>
                                          </p:tavLst>
                                        </p:anim>
                                        <p:anim calcmode="lin" valueType="num">
                                          <p:cBhvr>
                                            <p:cTn id="84" dur="300" fill="hold"/>
                                            <p:tgtEl>
                                              <p:spTgt spid="79"/>
                                            </p:tgtEl>
                                            <p:attrNameLst>
                                              <p:attrName>ppt_h</p:attrName>
                                            </p:attrNameLst>
                                          </p:cBhvr>
                                          <p:tavLst>
                                            <p:tav tm="0">
                                              <p:val>
                                                <p:fltVal val="0"/>
                                              </p:val>
                                            </p:tav>
                                            <p:tav tm="100000">
                                              <p:val>
                                                <p:strVal val="#ppt_h"/>
                                              </p:val>
                                            </p:tav>
                                          </p:tavLst>
                                        </p:anim>
                                        <p:animEffect transition="in" filter="fade">
                                          <p:cBhvr>
                                            <p:cTn id="85" dur="300"/>
                                            <p:tgtEl>
                                              <p:spTgt spid="79"/>
                                            </p:tgtEl>
                                          </p:cBhvr>
                                        </p:animEffect>
                                      </p:childTnLst>
                                    </p:cTn>
                                  </p:par>
                                  <p:par>
                                    <p:cTn id="86" presetID="6" presetClass="emph" presetSubtype="0" autoRev="1" fill="hold" nodeType="withEffect">
                                      <p:stCondLst>
                                        <p:cond delay="3400"/>
                                      </p:stCondLst>
                                      <p:childTnLst>
                                        <p:animScale>
                                          <p:cBhvr>
                                            <p:cTn id="87" dur="150" fill="hold"/>
                                            <p:tgtEl>
                                              <p:spTgt spid="79"/>
                                            </p:tgtEl>
                                          </p:cBhvr>
                                          <p:by x="110000" y="110000"/>
                                        </p:animScale>
                                      </p:childTnLst>
                                    </p:cTn>
                                  </p:par>
                                  <p:par>
                                    <p:cTn id="88" presetID="2" presetClass="entr" presetSubtype="8" fill="hold" grpId="0" nodeType="withEffect" p14:presetBounceEnd="66667">
                                      <p:stCondLst>
                                        <p:cond delay="3500"/>
                                      </p:stCondLst>
                                      <p:childTnLst>
                                        <p:set>
                                          <p:cBhvr>
                                            <p:cTn id="89" dur="1" fill="hold">
                                              <p:stCondLst>
                                                <p:cond delay="0"/>
                                              </p:stCondLst>
                                            </p:cTn>
                                            <p:tgtEl>
                                              <p:spTgt spid="75"/>
                                            </p:tgtEl>
                                            <p:attrNameLst>
                                              <p:attrName>style.visibility</p:attrName>
                                            </p:attrNameLst>
                                          </p:cBhvr>
                                          <p:to>
                                            <p:strVal val="visible"/>
                                          </p:to>
                                        </p:set>
                                        <p:anim calcmode="lin" valueType="num" p14:bounceEnd="66667">
                                          <p:cBhvr additive="base">
                                            <p:cTn id="90" dur="600" fill="hold"/>
                                            <p:tgtEl>
                                              <p:spTgt spid="75"/>
                                            </p:tgtEl>
                                            <p:attrNameLst>
                                              <p:attrName>ppt_x</p:attrName>
                                            </p:attrNameLst>
                                          </p:cBhvr>
                                          <p:tavLst>
                                            <p:tav tm="0">
                                              <p:val>
                                                <p:strVal val="0-#ppt_w/2"/>
                                              </p:val>
                                            </p:tav>
                                            <p:tav tm="100000">
                                              <p:val>
                                                <p:strVal val="#ppt_x"/>
                                              </p:val>
                                            </p:tav>
                                          </p:tavLst>
                                        </p:anim>
                                        <p:anim calcmode="lin" valueType="num" p14:bounceEnd="66667">
                                          <p:cBhvr additive="base">
                                            <p:cTn id="91" dur="600" fill="hold"/>
                                            <p:tgtEl>
                                              <p:spTgt spid="75"/>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14:presetBounceEnd="66667">
                                      <p:stCondLst>
                                        <p:cond delay="3500"/>
                                      </p:stCondLst>
                                      <p:childTnLst>
                                        <p:set>
                                          <p:cBhvr>
                                            <p:cTn id="93" dur="1" fill="hold">
                                              <p:stCondLst>
                                                <p:cond delay="0"/>
                                              </p:stCondLst>
                                            </p:cTn>
                                            <p:tgtEl>
                                              <p:spTgt spid="58"/>
                                            </p:tgtEl>
                                            <p:attrNameLst>
                                              <p:attrName>style.visibility</p:attrName>
                                            </p:attrNameLst>
                                          </p:cBhvr>
                                          <p:to>
                                            <p:strVal val="visible"/>
                                          </p:to>
                                        </p:set>
                                        <p:anim calcmode="lin" valueType="num" p14:bounceEnd="66667">
                                          <p:cBhvr additive="base">
                                            <p:cTn id="94" dur="600" fill="hold"/>
                                            <p:tgtEl>
                                              <p:spTgt spid="58"/>
                                            </p:tgtEl>
                                            <p:attrNameLst>
                                              <p:attrName>ppt_x</p:attrName>
                                            </p:attrNameLst>
                                          </p:cBhvr>
                                          <p:tavLst>
                                            <p:tav tm="0">
                                              <p:val>
                                                <p:strVal val="1+#ppt_w/2"/>
                                              </p:val>
                                            </p:tav>
                                            <p:tav tm="100000">
                                              <p:val>
                                                <p:strVal val="#ppt_x"/>
                                              </p:val>
                                            </p:tav>
                                          </p:tavLst>
                                        </p:anim>
                                        <p:anim calcmode="lin" valueType="num" p14:bounceEnd="66667">
                                          <p:cBhvr additive="base">
                                            <p:cTn id="95" dur="600" fill="hold"/>
                                            <p:tgtEl>
                                              <p:spTgt spid="58"/>
                                            </p:tgtEl>
                                            <p:attrNameLst>
                                              <p:attrName>ppt_y</p:attrName>
                                            </p:attrNameLst>
                                          </p:cBhvr>
                                          <p:tavLst>
                                            <p:tav tm="0">
                                              <p:val>
                                                <p:strVal val="#ppt_y"/>
                                              </p:val>
                                            </p:tav>
                                            <p:tav tm="100000">
                                              <p:val>
                                                <p:strVal val="#ppt_y"/>
                                              </p:val>
                                            </p:tav>
                                          </p:tavLst>
                                        </p:anim>
                                      </p:childTnLst>
                                    </p:cTn>
                                  </p:par>
                                </p:childTnLst>
                              </p:cTn>
                            </p:par>
                            <p:par>
                              <p:cTn id="96" fill="hold">
                                <p:stCondLst>
                                  <p:cond delay="4100"/>
                                </p:stCondLst>
                                <p:childTnLst>
                                  <p:par>
                                    <p:cTn id="97" presetID="10" presetClass="entr" presetSubtype="0" fill="hold" grpId="0" nodeType="afterEffect">
                                      <p:stCondLst>
                                        <p:cond delay="0"/>
                                      </p:stCondLst>
                                      <p:childTnLst>
                                        <p:set>
                                          <p:cBhvr>
                                            <p:cTn id="98" dur="1" fill="hold">
                                              <p:stCondLst>
                                                <p:cond delay="0"/>
                                              </p:stCondLst>
                                            </p:cTn>
                                            <p:tgtEl>
                                              <p:spTgt spid="105"/>
                                            </p:tgtEl>
                                            <p:attrNameLst>
                                              <p:attrName>style.visibility</p:attrName>
                                            </p:attrNameLst>
                                          </p:cBhvr>
                                          <p:to>
                                            <p:strVal val="visible"/>
                                          </p:to>
                                        </p:set>
                                        <p:animEffect transition="in" filter="fade">
                                          <p:cBhvr>
                                            <p:cTn id="99" dur="7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2" grpId="0" animBg="1"/>
          <p:bldP spid="56" grpId="0" animBg="1"/>
          <p:bldP spid="58" grpId="0" animBg="1"/>
          <p:bldP spid="62" grpId="0" animBg="1"/>
          <p:bldP spid="64" grpId="0"/>
          <p:bldP spid="67" grpId="0"/>
          <p:bldP spid="69" grpId="0"/>
          <p:bldP spid="75" grpId="0"/>
          <p:bldP spid="10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par>
                                    <p:cTn id="8" presetID="53" presetClass="entr" presetSubtype="16" fill="hold" nodeType="withEffect">
                                      <p:stCondLst>
                                        <p:cond delay="100"/>
                                      </p:stCondLst>
                                      <p:childTnLst>
                                        <p:set>
                                          <p:cBhvr>
                                            <p:cTn id="9" dur="1" fill="hold">
                                              <p:stCondLst>
                                                <p:cond delay="0"/>
                                              </p:stCondLst>
                                            </p:cTn>
                                            <p:tgtEl>
                                              <p:spTgt spid="97"/>
                                            </p:tgtEl>
                                            <p:attrNameLst>
                                              <p:attrName>style.visibility</p:attrName>
                                            </p:attrNameLst>
                                          </p:cBhvr>
                                          <p:to>
                                            <p:strVal val="visible"/>
                                          </p:to>
                                        </p:set>
                                        <p:anim calcmode="lin" valueType="num">
                                          <p:cBhvr>
                                            <p:cTn id="10" dur="300" fill="hold"/>
                                            <p:tgtEl>
                                              <p:spTgt spid="97"/>
                                            </p:tgtEl>
                                            <p:attrNameLst>
                                              <p:attrName>ppt_w</p:attrName>
                                            </p:attrNameLst>
                                          </p:cBhvr>
                                          <p:tavLst>
                                            <p:tav tm="0">
                                              <p:val>
                                                <p:fltVal val="0"/>
                                              </p:val>
                                            </p:tav>
                                            <p:tav tm="100000">
                                              <p:val>
                                                <p:strVal val="#ppt_w"/>
                                              </p:val>
                                            </p:tav>
                                          </p:tavLst>
                                        </p:anim>
                                        <p:anim calcmode="lin" valueType="num">
                                          <p:cBhvr>
                                            <p:cTn id="11" dur="300" fill="hold"/>
                                            <p:tgtEl>
                                              <p:spTgt spid="97"/>
                                            </p:tgtEl>
                                            <p:attrNameLst>
                                              <p:attrName>ppt_h</p:attrName>
                                            </p:attrNameLst>
                                          </p:cBhvr>
                                          <p:tavLst>
                                            <p:tav tm="0">
                                              <p:val>
                                                <p:fltVal val="0"/>
                                              </p:val>
                                            </p:tav>
                                            <p:tav tm="100000">
                                              <p:val>
                                                <p:strVal val="#ppt_h"/>
                                              </p:val>
                                            </p:tav>
                                          </p:tavLst>
                                        </p:anim>
                                        <p:animEffect transition="in" filter="fade">
                                          <p:cBhvr>
                                            <p:cTn id="12" dur="300"/>
                                            <p:tgtEl>
                                              <p:spTgt spid="97"/>
                                            </p:tgtEl>
                                          </p:cBhvr>
                                        </p:animEffect>
                                      </p:childTnLst>
                                    </p:cTn>
                                  </p:par>
                                  <p:par>
                                    <p:cTn id="13" presetID="6" presetClass="emph" presetSubtype="0" autoRev="1" fill="hold" nodeType="withEffect">
                                      <p:stCondLst>
                                        <p:cond delay="400"/>
                                      </p:stCondLst>
                                      <p:childTnLst>
                                        <p:animScale>
                                          <p:cBhvr>
                                            <p:cTn id="14" dur="150" fill="hold"/>
                                            <p:tgtEl>
                                              <p:spTgt spid="97"/>
                                            </p:tgtEl>
                                          </p:cBhvr>
                                          <p:by x="110000" y="110000"/>
                                        </p:animScale>
                                      </p:childTnLst>
                                    </p:cTn>
                                  </p:par>
                                  <p:par>
                                    <p:cTn id="15" presetID="53" presetClass="entr" presetSubtype="16" fill="hold" nodeType="withEffect">
                                      <p:stCondLst>
                                        <p:cond delay="100"/>
                                      </p:stCondLst>
                                      <p:childTnLst>
                                        <p:set>
                                          <p:cBhvr>
                                            <p:cTn id="16" dur="1" fill="hold">
                                              <p:stCondLst>
                                                <p:cond delay="0"/>
                                              </p:stCondLst>
                                            </p:cTn>
                                            <p:tgtEl>
                                              <p:spTgt spid="100"/>
                                            </p:tgtEl>
                                            <p:attrNameLst>
                                              <p:attrName>style.visibility</p:attrName>
                                            </p:attrNameLst>
                                          </p:cBhvr>
                                          <p:to>
                                            <p:strVal val="visible"/>
                                          </p:to>
                                        </p:set>
                                        <p:anim calcmode="lin" valueType="num">
                                          <p:cBhvr>
                                            <p:cTn id="17" dur="300" fill="hold"/>
                                            <p:tgtEl>
                                              <p:spTgt spid="100"/>
                                            </p:tgtEl>
                                            <p:attrNameLst>
                                              <p:attrName>ppt_w</p:attrName>
                                            </p:attrNameLst>
                                          </p:cBhvr>
                                          <p:tavLst>
                                            <p:tav tm="0">
                                              <p:val>
                                                <p:fltVal val="0"/>
                                              </p:val>
                                            </p:tav>
                                            <p:tav tm="100000">
                                              <p:val>
                                                <p:strVal val="#ppt_w"/>
                                              </p:val>
                                            </p:tav>
                                          </p:tavLst>
                                        </p:anim>
                                        <p:anim calcmode="lin" valueType="num">
                                          <p:cBhvr>
                                            <p:cTn id="18" dur="300" fill="hold"/>
                                            <p:tgtEl>
                                              <p:spTgt spid="100"/>
                                            </p:tgtEl>
                                            <p:attrNameLst>
                                              <p:attrName>ppt_h</p:attrName>
                                            </p:attrNameLst>
                                          </p:cBhvr>
                                          <p:tavLst>
                                            <p:tav tm="0">
                                              <p:val>
                                                <p:fltVal val="0"/>
                                              </p:val>
                                            </p:tav>
                                            <p:tav tm="100000">
                                              <p:val>
                                                <p:strVal val="#ppt_h"/>
                                              </p:val>
                                            </p:tav>
                                          </p:tavLst>
                                        </p:anim>
                                        <p:animEffect transition="in" filter="fade">
                                          <p:cBhvr>
                                            <p:cTn id="19" dur="300"/>
                                            <p:tgtEl>
                                              <p:spTgt spid="100"/>
                                            </p:tgtEl>
                                          </p:cBhvr>
                                        </p:animEffect>
                                      </p:childTnLst>
                                    </p:cTn>
                                  </p:par>
                                  <p:par>
                                    <p:cTn id="20" presetID="6" presetClass="emph" presetSubtype="0" autoRev="1" fill="hold" nodeType="withEffect">
                                      <p:stCondLst>
                                        <p:cond delay="400"/>
                                      </p:stCondLst>
                                      <p:childTnLst>
                                        <p:animScale>
                                          <p:cBhvr>
                                            <p:cTn id="21" dur="150" fill="hold"/>
                                            <p:tgtEl>
                                              <p:spTgt spid="100"/>
                                            </p:tgtEl>
                                          </p:cBhvr>
                                          <p:by x="110000" y="110000"/>
                                        </p:animScale>
                                      </p:childTnLst>
                                    </p:cTn>
                                  </p:par>
                                  <p:par>
                                    <p:cTn id="22" presetID="2" presetClass="entr" presetSubtype="8" fill="hold" grpId="0" nodeType="withEffect">
                                      <p:stCondLst>
                                        <p:cond delay="500"/>
                                      </p:stCondLst>
                                      <p:childTnLst>
                                        <p:set>
                                          <p:cBhvr>
                                            <p:cTn id="23" dur="1" fill="hold">
                                              <p:stCondLst>
                                                <p:cond delay="0"/>
                                              </p:stCondLst>
                                            </p:cTn>
                                            <p:tgtEl>
                                              <p:spTgt spid="52"/>
                                            </p:tgtEl>
                                            <p:attrNameLst>
                                              <p:attrName>style.visibility</p:attrName>
                                            </p:attrNameLst>
                                          </p:cBhvr>
                                          <p:to>
                                            <p:strVal val="visible"/>
                                          </p:to>
                                        </p:set>
                                        <p:anim calcmode="lin" valueType="num">
                                          <p:cBhvr additive="base">
                                            <p:cTn id="24" dur="600" fill="hold"/>
                                            <p:tgtEl>
                                              <p:spTgt spid="52"/>
                                            </p:tgtEl>
                                            <p:attrNameLst>
                                              <p:attrName>ppt_x</p:attrName>
                                            </p:attrNameLst>
                                          </p:cBhvr>
                                          <p:tavLst>
                                            <p:tav tm="0">
                                              <p:val>
                                                <p:strVal val="0-#ppt_w/2"/>
                                              </p:val>
                                            </p:tav>
                                            <p:tav tm="100000">
                                              <p:val>
                                                <p:strVal val="#ppt_x"/>
                                              </p:val>
                                            </p:tav>
                                          </p:tavLst>
                                        </p:anim>
                                        <p:anim calcmode="lin" valueType="num">
                                          <p:cBhvr additive="base">
                                            <p:cTn id="25" dur="600" fill="hold"/>
                                            <p:tgtEl>
                                              <p:spTgt spid="5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50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600" fill="hold"/>
                                            <p:tgtEl>
                                              <p:spTgt spid="64"/>
                                            </p:tgtEl>
                                            <p:attrNameLst>
                                              <p:attrName>ppt_x</p:attrName>
                                            </p:attrNameLst>
                                          </p:cBhvr>
                                          <p:tavLst>
                                            <p:tav tm="0">
                                              <p:val>
                                                <p:strVal val="1+#ppt_w/2"/>
                                              </p:val>
                                            </p:tav>
                                            <p:tav tm="100000">
                                              <p:val>
                                                <p:strVal val="#ppt_x"/>
                                              </p:val>
                                            </p:tav>
                                          </p:tavLst>
                                        </p:anim>
                                        <p:anim calcmode="lin" valueType="num">
                                          <p:cBhvr additive="base">
                                            <p:cTn id="29" dur="600" fill="hold"/>
                                            <p:tgtEl>
                                              <p:spTgt spid="64"/>
                                            </p:tgtEl>
                                            <p:attrNameLst>
                                              <p:attrName>ppt_y</p:attrName>
                                            </p:attrNameLst>
                                          </p:cBhvr>
                                          <p:tavLst>
                                            <p:tav tm="0">
                                              <p:val>
                                                <p:strVal val="#ppt_y"/>
                                              </p:val>
                                            </p:tav>
                                            <p:tav tm="100000">
                                              <p:val>
                                                <p:strVal val="#ppt_y"/>
                                              </p:val>
                                            </p:tav>
                                          </p:tavLst>
                                        </p:anim>
                                      </p:childTnLst>
                                    </p:cTn>
                                  </p:par>
                                  <p:par>
                                    <p:cTn id="30" presetID="53" presetClass="entr" presetSubtype="16" fill="hold" nodeType="withEffect">
                                      <p:stCondLst>
                                        <p:cond delay="1100"/>
                                      </p:stCondLst>
                                      <p:childTnLst>
                                        <p:set>
                                          <p:cBhvr>
                                            <p:cTn id="31" dur="1" fill="hold">
                                              <p:stCondLst>
                                                <p:cond delay="0"/>
                                              </p:stCondLst>
                                            </p:cTn>
                                            <p:tgtEl>
                                              <p:spTgt spid="91"/>
                                            </p:tgtEl>
                                            <p:attrNameLst>
                                              <p:attrName>style.visibility</p:attrName>
                                            </p:attrNameLst>
                                          </p:cBhvr>
                                          <p:to>
                                            <p:strVal val="visible"/>
                                          </p:to>
                                        </p:set>
                                        <p:anim calcmode="lin" valueType="num">
                                          <p:cBhvr>
                                            <p:cTn id="32" dur="300" fill="hold"/>
                                            <p:tgtEl>
                                              <p:spTgt spid="91"/>
                                            </p:tgtEl>
                                            <p:attrNameLst>
                                              <p:attrName>ppt_w</p:attrName>
                                            </p:attrNameLst>
                                          </p:cBhvr>
                                          <p:tavLst>
                                            <p:tav tm="0">
                                              <p:val>
                                                <p:fltVal val="0"/>
                                              </p:val>
                                            </p:tav>
                                            <p:tav tm="100000">
                                              <p:val>
                                                <p:strVal val="#ppt_w"/>
                                              </p:val>
                                            </p:tav>
                                          </p:tavLst>
                                        </p:anim>
                                        <p:anim calcmode="lin" valueType="num">
                                          <p:cBhvr>
                                            <p:cTn id="33" dur="300" fill="hold"/>
                                            <p:tgtEl>
                                              <p:spTgt spid="91"/>
                                            </p:tgtEl>
                                            <p:attrNameLst>
                                              <p:attrName>ppt_h</p:attrName>
                                            </p:attrNameLst>
                                          </p:cBhvr>
                                          <p:tavLst>
                                            <p:tav tm="0">
                                              <p:val>
                                                <p:fltVal val="0"/>
                                              </p:val>
                                            </p:tav>
                                            <p:tav tm="100000">
                                              <p:val>
                                                <p:strVal val="#ppt_h"/>
                                              </p:val>
                                            </p:tav>
                                          </p:tavLst>
                                        </p:anim>
                                        <p:animEffect transition="in" filter="fade">
                                          <p:cBhvr>
                                            <p:cTn id="34" dur="300"/>
                                            <p:tgtEl>
                                              <p:spTgt spid="91"/>
                                            </p:tgtEl>
                                          </p:cBhvr>
                                        </p:animEffect>
                                      </p:childTnLst>
                                    </p:cTn>
                                  </p:par>
                                  <p:par>
                                    <p:cTn id="35" presetID="6" presetClass="emph" presetSubtype="0" autoRev="1" fill="hold" nodeType="withEffect">
                                      <p:stCondLst>
                                        <p:cond delay="1400"/>
                                      </p:stCondLst>
                                      <p:childTnLst>
                                        <p:animScale>
                                          <p:cBhvr>
                                            <p:cTn id="36" dur="150" fill="hold"/>
                                            <p:tgtEl>
                                              <p:spTgt spid="91"/>
                                            </p:tgtEl>
                                          </p:cBhvr>
                                          <p:by x="110000" y="110000"/>
                                        </p:animScale>
                                      </p:childTnLst>
                                    </p:cTn>
                                  </p:par>
                                  <p:par>
                                    <p:cTn id="37" presetID="53" presetClass="entr" presetSubtype="16" fill="hold" nodeType="withEffect">
                                      <p:stCondLst>
                                        <p:cond delay="1100"/>
                                      </p:stCondLst>
                                      <p:childTnLst>
                                        <p:set>
                                          <p:cBhvr>
                                            <p:cTn id="38" dur="1" fill="hold">
                                              <p:stCondLst>
                                                <p:cond delay="0"/>
                                              </p:stCondLst>
                                            </p:cTn>
                                            <p:tgtEl>
                                              <p:spTgt spid="94"/>
                                            </p:tgtEl>
                                            <p:attrNameLst>
                                              <p:attrName>style.visibility</p:attrName>
                                            </p:attrNameLst>
                                          </p:cBhvr>
                                          <p:to>
                                            <p:strVal val="visible"/>
                                          </p:to>
                                        </p:set>
                                        <p:anim calcmode="lin" valueType="num">
                                          <p:cBhvr>
                                            <p:cTn id="39" dur="300" fill="hold"/>
                                            <p:tgtEl>
                                              <p:spTgt spid="94"/>
                                            </p:tgtEl>
                                            <p:attrNameLst>
                                              <p:attrName>ppt_w</p:attrName>
                                            </p:attrNameLst>
                                          </p:cBhvr>
                                          <p:tavLst>
                                            <p:tav tm="0">
                                              <p:val>
                                                <p:fltVal val="0"/>
                                              </p:val>
                                            </p:tav>
                                            <p:tav tm="100000">
                                              <p:val>
                                                <p:strVal val="#ppt_w"/>
                                              </p:val>
                                            </p:tav>
                                          </p:tavLst>
                                        </p:anim>
                                        <p:anim calcmode="lin" valueType="num">
                                          <p:cBhvr>
                                            <p:cTn id="40" dur="300" fill="hold"/>
                                            <p:tgtEl>
                                              <p:spTgt spid="94"/>
                                            </p:tgtEl>
                                            <p:attrNameLst>
                                              <p:attrName>ppt_h</p:attrName>
                                            </p:attrNameLst>
                                          </p:cBhvr>
                                          <p:tavLst>
                                            <p:tav tm="0">
                                              <p:val>
                                                <p:fltVal val="0"/>
                                              </p:val>
                                            </p:tav>
                                            <p:tav tm="100000">
                                              <p:val>
                                                <p:strVal val="#ppt_h"/>
                                              </p:val>
                                            </p:tav>
                                          </p:tavLst>
                                        </p:anim>
                                        <p:animEffect transition="in" filter="fade">
                                          <p:cBhvr>
                                            <p:cTn id="41" dur="300"/>
                                            <p:tgtEl>
                                              <p:spTgt spid="94"/>
                                            </p:tgtEl>
                                          </p:cBhvr>
                                        </p:animEffect>
                                      </p:childTnLst>
                                    </p:cTn>
                                  </p:par>
                                  <p:par>
                                    <p:cTn id="42" presetID="6" presetClass="emph" presetSubtype="0" autoRev="1" fill="hold" nodeType="withEffect">
                                      <p:stCondLst>
                                        <p:cond delay="1400"/>
                                      </p:stCondLst>
                                      <p:childTnLst>
                                        <p:animScale>
                                          <p:cBhvr>
                                            <p:cTn id="43" dur="150" fill="hold"/>
                                            <p:tgtEl>
                                              <p:spTgt spid="94"/>
                                            </p:tgtEl>
                                          </p:cBhvr>
                                          <p:by x="110000" y="110000"/>
                                        </p:animScale>
                                      </p:childTnLst>
                                    </p:cTn>
                                  </p:par>
                                  <p:par>
                                    <p:cTn id="44" presetID="2" presetClass="entr" presetSubtype="2" fill="hold" grpId="0" nodeType="withEffect">
                                      <p:stCondLst>
                                        <p:cond delay="150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600" fill="hold"/>
                                            <p:tgtEl>
                                              <p:spTgt spid="56"/>
                                            </p:tgtEl>
                                            <p:attrNameLst>
                                              <p:attrName>ppt_x</p:attrName>
                                            </p:attrNameLst>
                                          </p:cBhvr>
                                          <p:tavLst>
                                            <p:tav tm="0">
                                              <p:val>
                                                <p:strVal val="1+#ppt_w/2"/>
                                              </p:val>
                                            </p:tav>
                                            <p:tav tm="100000">
                                              <p:val>
                                                <p:strVal val="#ppt_x"/>
                                              </p:val>
                                            </p:tav>
                                          </p:tavLst>
                                        </p:anim>
                                        <p:anim calcmode="lin" valueType="num">
                                          <p:cBhvr additive="base">
                                            <p:cTn id="47" dur="600" fill="hold"/>
                                            <p:tgtEl>
                                              <p:spTgt spid="56"/>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1500"/>
                                      </p:stCondLst>
                                      <p:childTnLst>
                                        <p:set>
                                          <p:cBhvr>
                                            <p:cTn id="49" dur="1" fill="hold">
                                              <p:stCondLst>
                                                <p:cond delay="0"/>
                                              </p:stCondLst>
                                            </p:cTn>
                                            <p:tgtEl>
                                              <p:spTgt spid="69"/>
                                            </p:tgtEl>
                                            <p:attrNameLst>
                                              <p:attrName>style.visibility</p:attrName>
                                            </p:attrNameLst>
                                          </p:cBhvr>
                                          <p:to>
                                            <p:strVal val="visible"/>
                                          </p:to>
                                        </p:set>
                                        <p:anim calcmode="lin" valueType="num">
                                          <p:cBhvr additive="base">
                                            <p:cTn id="50" dur="600" fill="hold"/>
                                            <p:tgtEl>
                                              <p:spTgt spid="69"/>
                                            </p:tgtEl>
                                            <p:attrNameLst>
                                              <p:attrName>ppt_x</p:attrName>
                                            </p:attrNameLst>
                                          </p:cBhvr>
                                          <p:tavLst>
                                            <p:tav tm="0">
                                              <p:val>
                                                <p:strVal val="0-#ppt_w/2"/>
                                              </p:val>
                                            </p:tav>
                                            <p:tav tm="100000">
                                              <p:val>
                                                <p:strVal val="#ppt_x"/>
                                              </p:val>
                                            </p:tav>
                                          </p:tavLst>
                                        </p:anim>
                                        <p:anim calcmode="lin" valueType="num">
                                          <p:cBhvr additive="base">
                                            <p:cTn id="51" dur="600" fill="hold"/>
                                            <p:tgtEl>
                                              <p:spTgt spid="69"/>
                                            </p:tgtEl>
                                            <p:attrNameLst>
                                              <p:attrName>ppt_y</p:attrName>
                                            </p:attrNameLst>
                                          </p:cBhvr>
                                          <p:tavLst>
                                            <p:tav tm="0">
                                              <p:val>
                                                <p:strVal val="#ppt_y"/>
                                              </p:val>
                                            </p:tav>
                                            <p:tav tm="100000">
                                              <p:val>
                                                <p:strVal val="#ppt_y"/>
                                              </p:val>
                                            </p:tav>
                                          </p:tavLst>
                                        </p:anim>
                                      </p:childTnLst>
                                    </p:cTn>
                                  </p:par>
                                  <p:par>
                                    <p:cTn id="52" presetID="53" presetClass="entr" presetSubtype="16" fill="hold" nodeType="withEffect">
                                      <p:stCondLst>
                                        <p:cond delay="2100"/>
                                      </p:stCondLst>
                                      <p:childTnLst>
                                        <p:set>
                                          <p:cBhvr>
                                            <p:cTn id="53" dur="1" fill="hold">
                                              <p:stCondLst>
                                                <p:cond delay="0"/>
                                              </p:stCondLst>
                                            </p:cTn>
                                            <p:tgtEl>
                                              <p:spTgt spid="85"/>
                                            </p:tgtEl>
                                            <p:attrNameLst>
                                              <p:attrName>style.visibility</p:attrName>
                                            </p:attrNameLst>
                                          </p:cBhvr>
                                          <p:to>
                                            <p:strVal val="visible"/>
                                          </p:to>
                                        </p:set>
                                        <p:anim calcmode="lin" valueType="num">
                                          <p:cBhvr>
                                            <p:cTn id="54" dur="300" fill="hold"/>
                                            <p:tgtEl>
                                              <p:spTgt spid="85"/>
                                            </p:tgtEl>
                                            <p:attrNameLst>
                                              <p:attrName>ppt_w</p:attrName>
                                            </p:attrNameLst>
                                          </p:cBhvr>
                                          <p:tavLst>
                                            <p:tav tm="0">
                                              <p:val>
                                                <p:fltVal val="0"/>
                                              </p:val>
                                            </p:tav>
                                            <p:tav tm="100000">
                                              <p:val>
                                                <p:strVal val="#ppt_w"/>
                                              </p:val>
                                            </p:tav>
                                          </p:tavLst>
                                        </p:anim>
                                        <p:anim calcmode="lin" valueType="num">
                                          <p:cBhvr>
                                            <p:cTn id="55" dur="300" fill="hold"/>
                                            <p:tgtEl>
                                              <p:spTgt spid="85"/>
                                            </p:tgtEl>
                                            <p:attrNameLst>
                                              <p:attrName>ppt_h</p:attrName>
                                            </p:attrNameLst>
                                          </p:cBhvr>
                                          <p:tavLst>
                                            <p:tav tm="0">
                                              <p:val>
                                                <p:fltVal val="0"/>
                                              </p:val>
                                            </p:tav>
                                            <p:tav tm="100000">
                                              <p:val>
                                                <p:strVal val="#ppt_h"/>
                                              </p:val>
                                            </p:tav>
                                          </p:tavLst>
                                        </p:anim>
                                        <p:animEffect transition="in" filter="fade">
                                          <p:cBhvr>
                                            <p:cTn id="56" dur="300"/>
                                            <p:tgtEl>
                                              <p:spTgt spid="85"/>
                                            </p:tgtEl>
                                          </p:cBhvr>
                                        </p:animEffect>
                                      </p:childTnLst>
                                    </p:cTn>
                                  </p:par>
                                  <p:par>
                                    <p:cTn id="57" presetID="6" presetClass="emph" presetSubtype="0" autoRev="1" fill="hold" nodeType="withEffect">
                                      <p:stCondLst>
                                        <p:cond delay="2400"/>
                                      </p:stCondLst>
                                      <p:childTnLst>
                                        <p:animScale>
                                          <p:cBhvr>
                                            <p:cTn id="58" dur="150" fill="hold"/>
                                            <p:tgtEl>
                                              <p:spTgt spid="85"/>
                                            </p:tgtEl>
                                          </p:cBhvr>
                                          <p:by x="110000" y="110000"/>
                                        </p:animScale>
                                      </p:childTnLst>
                                    </p:cTn>
                                  </p:par>
                                  <p:par>
                                    <p:cTn id="59" presetID="53" presetClass="entr" presetSubtype="16" fill="hold" nodeType="withEffect">
                                      <p:stCondLst>
                                        <p:cond delay="2100"/>
                                      </p:stCondLst>
                                      <p:childTnLst>
                                        <p:set>
                                          <p:cBhvr>
                                            <p:cTn id="60" dur="1" fill="hold">
                                              <p:stCondLst>
                                                <p:cond delay="0"/>
                                              </p:stCondLst>
                                            </p:cTn>
                                            <p:tgtEl>
                                              <p:spTgt spid="88"/>
                                            </p:tgtEl>
                                            <p:attrNameLst>
                                              <p:attrName>style.visibility</p:attrName>
                                            </p:attrNameLst>
                                          </p:cBhvr>
                                          <p:to>
                                            <p:strVal val="visible"/>
                                          </p:to>
                                        </p:set>
                                        <p:anim calcmode="lin" valueType="num">
                                          <p:cBhvr>
                                            <p:cTn id="61" dur="300" fill="hold"/>
                                            <p:tgtEl>
                                              <p:spTgt spid="88"/>
                                            </p:tgtEl>
                                            <p:attrNameLst>
                                              <p:attrName>ppt_w</p:attrName>
                                            </p:attrNameLst>
                                          </p:cBhvr>
                                          <p:tavLst>
                                            <p:tav tm="0">
                                              <p:val>
                                                <p:fltVal val="0"/>
                                              </p:val>
                                            </p:tav>
                                            <p:tav tm="100000">
                                              <p:val>
                                                <p:strVal val="#ppt_w"/>
                                              </p:val>
                                            </p:tav>
                                          </p:tavLst>
                                        </p:anim>
                                        <p:anim calcmode="lin" valueType="num">
                                          <p:cBhvr>
                                            <p:cTn id="62" dur="300" fill="hold"/>
                                            <p:tgtEl>
                                              <p:spTgt spid="88"/>
                                            </p:tgtEl>
                                            <p:attrNameLst>
                                              <p:attrName>ppt_h</p:attrName>
                                            </p:attrNameLst>
                                          </p:cBhvr>
                                          <p:tavLst>
                                            <p:tav tm="0">
                                              <p:val>
                                                <p:fltVal val="0"/>
                                              </p:val>
                                            </p:tav>
                                            <p:tav tm="100000">
                                              <p:val>
                                                <p:strVal val="#ppt_h"/>
                                              </p:val>
                                            </p:tav>
                                          </p:tavLst>
                                        </p:anim>
                                        <p:animEffect transition="in" filter="fade">
                                          <p:cBhvr>
                                            <p:cTn id="63" dur="300"/>
                                            <p:tgtEl>
                                              <p:spTgt spid="88"/>
                                            </p:tgtEl>
                                          </p:cBhvr>
                                        </p:animEffect>
                                      </p:childTnLst>
                                    </p:cTn>
                                  </p:par>
                                  <p:par>
                                    <p:cTn id="64" presetID="6" presetClass="emph" presetSubtype="0" autoRev="1" fill="hold" nodeType="withEffect">
                                      <p:stCondLst>
                                        <p:cond delay="2400"/>
                                      </p:stCondLst>
                                      <p:childTnLst>
                                        <p:animScale>
                                          <p:cBhvr>
                                            <p:cTn id="65" dur="150" fill="hold"/>
                                            <p:tgtEl>
                                              <p:spTgt spid="88"/>
                                            </p:tgtEl>
                                          </p:cBhvr>
                                          <p:by x="110000" y="110000"/>
                                        </p:animScale>
                                      </p:childTnLst>
                                    </p:cTn>
                                  </p:par>
                                  <p:par>
                                    <p:cTn id="66" presetID="2" presetClass="entr" presetSubtype="8" fill="hold" grpId="0" nodeType="withEffect">
                                      <p:stCondLst>
                                        <p:cond delay="2500"/>
                                      </p:stCondLst>
                                      <p:childTnLst>
                                        <p:set>
                                          <p:cBhvr>
                                            <p:cTn id="67" dur="1" fill="hold">
                                              <p:stCondLst>
                                                <p:cond delay="0"/>
                                              </p:stCondLst>
                                            </p:cTn>
                                            <p:tgtEl>
                                              <p:spTgt spid="62"/>
                                            </p:tgtEl>
                                            <p:attrNameLst>
                                              <p:attrName>style.visibility</p:attrName>
                                            </p:attrNameLst>
                                          </p:cBhvr>
                                          <p:to>
                                            <p:strVal val="visible"/>
                                          </p:to>
                                        </p:set>
                                        <p:anim calcmode="lin" valueType="num">
                                          <p:cBhvr additive="base">
                                            <p:cTn id="68" dur="600" fill="hold"/>
                                            <p:tgtEl>
                                              <p:spTgt spid="62"/>
                                            </p:tgtEl>
                                            <p:attrNameLst>
                                              <p:attrName>ppt_x</p:attrName>
                                            </p:attrNameLst>
                                          </p:cBhvr>
                                          <p:tavLst>
                                            <p:tav tm="0">
                                              <p:val>
                                                <p:strVal val="0-#ppt_w/2"/>
                                              </p:val>
                                            </p:tav>
                                            <p:tav tm="100000">
                                              <p:val>
                                                <p:strVal val="#ppt_x"/>
                                              </p:val>
                                            </p:tav>
                                          </p:tavLst>
                                        </p:anim>
                                        <p:anim calcmode="lin" valueType="num">
                                          <p:cBhvr additive="base">
                                            <p:cTn id="69" dur="600" fill="hold"/>
                                            <p:tgtEl>
                                              <p:spTgt spid="62"/>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2500"/>
                                      </p:stCondLst>
                                      <p:childTnLst>
                                        <p:set>
                                          <p:cBhvr>
                                            <p:cTn id="71" dur="1" fill="hold">
                                              <p:stCondLst>
                                                <p:cond delay="0"/>
                                              </p:stCondLst>
                                            </p:cTn>
                                            <p:tgtEl>
                                              <p:spTgt spid="67"/>
                                            </p:tgtEl>
                                            <p:attrNameLst>
                                              <p:attrName>style.visibility</p:attrName>
                                            </p:attrNameLst>
                                          </p:cBhvr>
                                          <p:to>
                                            <p:strVal val="visible"/>
                                          </p:to>
                                        </p:set>
                                        <p:anim calcmode="lin" valueType="num">
                                          <p:cBhvr additive="base">
                                            <p:cTn id="72" dur="600" fill="hold"/>
                                            <p:tgtEl>
                                              <p:spTgt spid="67"/>
                                            </p:tgtEl>
                                            <p:attrNameLst>
                                              <p:attrName>ppt_x</p:attrName>
                                            </p:attrNameLst>
                                          </p:cBhvr>
                                          <p:tavLst>
                                            <p:tav tm="0">
                                              <p:val>
                                                <p:strVal val="1+#ppt_w/2"/>
                                              </p:val>
                                            </p:tav>
                                            <p:tav tm="100000">
                                              <p:val>
                                                <p:strVal val="#ppt_x"/>
                                              </p:val>
                                            </p:tav>
                                          </p:tavLst>
                                        </p:anim>
                                        <p:anim calcmode="lin" valueType="num">
                                          <p:cBhvr additive="base">
                                            <p:cTn id="73" dur="600" fill="hold"/>
                                            <p:tgtEl>
                                              <p:spTgt spid="67"/>
                                            </p:tgtEl>
                                            <p:attrNameLst>
                                              <p:attrName>ppt_y</p:attrName>
                                            </p:attrNameLst>
                                          </p:cBhvr>
                                          <p:tavLst>
                                            <p:tav tm="0">
                                              <p:val>
                                                <p:strVal val="#ppt_y"/>
                                              </p:val>
                                            </p:tav>
                                            <p:tav tm="100000">
                                              <p:val>
                                                <p:strVal val="#ppt_y"/>
                                              </p:val>
                                            </p:tav>
                                          </p:tavLst>
                                        </p:anim>
                                      </p:childTnLst>
                                    </p:cTn>
                                  </p:par>
                                  <p:par>
                                    <p:cTn id="74" presetID="53" presetClass="entr" presetSubtype="16" fill="hold" nodeType="withEffect">
                                      <p:stCondLst>
                                        <p:cond delay="3100"/>
                                      </p:stCondLst>
                                      <p:childTnLst>
                                        <p:set>
                                          <p:cBhvr>
                                            <p:cTn id="75" dur="1" fill="hold">
                                              <p:stCondLst>
                                                <p:cond delay="0"/>
                                              </p:stCondLst>
                                            </p:cTn>
                                            <p:tgtEl>
                                              <p:spTgt spid="76"/>
                                            </p:tgtEl>
                                            <p:attrNameLst>
                                              <p:attrName>style.visibility</p:attrName>
                                            </p:attrNameLst>
                                          </p:cBhvr>
                                          <p:to>
                                            <p:strVal val="visible"/>
                                          </p:to>
                                        </p:set>
                                        <p:anim calcmode="lin" valueType="num">
                                          <p:cBhvr>
                                            <p:cTn id="76" dur="300" fill="hold"/>
                                            <p:tgtEl>
                                              <p:spTgt spid="76"/>
                                            </p:tgtEl>
                                            <p:attrNameLst>
                                              <p:attrName>ppt_w</p:attrName>
                                            </p:attrNameLst>
                                          </p:cBhvr>
                                          <p:tavLst>
                                            <p:tav tm="0">
                                              <p:val>
                                                <p:fltVal val="0"/>
                                              </p:val>
                                            </p:tav>
                                            <p:tav tm="100000">
                                              <p:val>
                                                <p:strVal val="#ppt_w"/>
                                              </p:val>
                                            </p:tav>
                                          </p:tavLst>
                                        </p:anim>
                                        <p:anim calcmode="lin" valueType="num">
                                          <p:cBhvr>
                                            <p:cTn id="77" dur="300" fill="hold"/>
                                            <p:tgtEl>
                                              <p:spTgt spid="76"/>
                                            </p:tgtEl>
                                            <p:attrNameLst>
                                              <p:attrName>ppt_h</p:attrName>
                                            </p:attrNameLst>
                                          </p:cBhvr>
                                          <p:tavLst>
                                            <p:tav tm="0">
                                              <p:val>
                                                <p:fltVal val="0"/>
                                              </p:val>
                                            </p:tav>
                                            <p:tav tm="100000">
                                              <p:val>
                                                <p:strVal val="#ppt_h"/>
                                              </p:val>
                                            </p:tav>
                                          </p:tavLst>
                                        </p:anim>
                                        <p:animEffect transition="in" filter="fade">
                                          <p:cBhvr>
                                            <p:cTn id="78" dur="300"/>
                                            <p:tgtEl>
                                              <p:spTgt spid="76"/>
                                            </p:tgtEl>
                                          </p:cBhvr>
                                        </p:animEffect>
                                      </p:childTnLst>
                                    </p:cTn>
                                  </p:par>
                                  <p:par>
                                    <p:cTn id="79" presetID="6" presetClass="emph" presetSubtype="0" autoRev="1" fill="hold" nodeType="withEffect">
                                      <p:stCondLst>
                                        <p:cond delay="3400"/>
                                      </p:stCondLst>
                                      <p:childTnLst>
                                        <p:animScale>
                                          <p:cBhvr>
                                            <p:cTn id="80" dur="150" fill="hold"/>
                                            <p:tgtEl>
                                              <p:spTgt spid="76"/>
                                            </p:tgtEl>
                                          </p:cBhvr>
                                          <p:by x="110000" y="110000"/>
                                        </p:animScale>
                                      </p:childTnLst>
                                    </p:cTn>
                                  </p:par>
                                  <p:par>
                                    <p:cTn id="81" presetID="53" presetClass="entr" presetSubtype="16" fill="hold" nodeType="withEffect">
                                      <p:stCondLst>
                                        <p:cond delay="3100"/>
                                      </p:stCondLst>
                                      <p:childTnLst>
                                        <p:set>
                                          <p:cBhvr>
                                            <p:cTn id="82" dur="1" fill="hold">
                                              <p:stCondLst>
                                                <p:cond delay="0"/>
                                              </p:stCondLst>
                                            </p:cTn>
                                            <p:tgtEl>
                                              <p:spTgt spid="79"/>
                                            </p:tgtEl>
                                            <p:attrNameLst>
                                              <p:attrName>style.visibility</p:attrName>
                                            </p:attrNameLst>
                                          </p:cBhvr>
                                          <p:to>
                                            <p:strVal val="visible"/>
                                          </p:to>
                                        </p:set>
                                        <p:anim calcmode="lin" valueType="num">
                                          <p:cBhvr>
                                            <p:cTn id="83" dur="300" fill="hold"/>
                                            <p:tgtEl>
                                              <p:spTgt spid="79"/>
                                            </p:tgtEl>
                                            <p:attrNameLst>
                                              <p:attrName>ppt_w</p:attrName>
                                            </p:attrNameLst>
                                          </p:cBhvr>
                                          <p:tavLst>
                                            <p:tav tm="0">
                                              <p:val>
                                                <p:fltVal val="0"/>
                                              </p:val>
                                            </p:tav>
                                            <p:tav tm="100000">
                                              <p:val>
                                                <p:strVal val="#ppt_w"/>
                                              </p:val>
                                            </p:tav>
                                          </p:tavLst>
                                        </p:anim>
                                        <p:anim calcmode="lin" valueType="num">
                                          <p:cBhvr>
                                            <p:cTn id="84" dur="300" fill="hold"/>
                                            <p:tgtEl>
                                              <p:spTgt spid="79"/>
                                            </p:tgtEl>
                                            <p:attrNameLst>
                                              <p:attrName>ppt_h</p:attrName>
                                            </p:attrNameLst>
                                          </p:cBhvr>
                                          <p:tavLst>
                                            <p:tav tm="0">
                                              <p:val>
                                                <p:fltVal val="0"/>
                                              </p:val>
                                            </p:tav>
                                            <p:tav tm="100000">
                                              <p:val>
                                                <p:strVal val="#ppt_h"/>
                                              </p:val>
                                            </p:tav>
                                          </p:tavLst>
                                        </p:anim>
                                        <p:animEffect transition="in" filter="fade">
                                          <p:cBhvr>
                                            <p:cTn id="85" dur="300"/>
                                            <p:tgtEl>
                                              <p:spTgt spid="79"/>
                                            </p:tgtEl>
                                          </p:cBhvr>
                                        </p:animEffect>
                                      </p:childTnLst>
                                    </p:cTn>
                                  </p:par>
                                  <p:par>
                                    <p:cTn id="86" presetID="6" presetClass="emph" presetSubtype="0" autoRev="1" fill="hold" nodeType="withEffect">
                                      <p:stCondLst>
                                        <p:cond delay="3400"/>
                                      </p:stCondLst>
                                      <p:childTnLst>
                                        <p:animScale>
                                          <p:cBhvr>
                                            <p:cTn id="87" dur="150" fill="hold"/>
                                            <p:tgtEl>
                                              <p:spTgt spid="79"/>
                                            </p:tgtEl>
                                          </p:cBhvr>
                                          <p:by x="110000" y="110000"/>
                                        </p:animScale>
                                      </p:childTnLst>
                                    </p:cTn>
                                  </p:par>
                                  <p:par>
                                    <p:cTn id="88" presetID="2" presetClass="entr" presetSubtype="8" fill="hold" grpId="0" nodeType="withEffect">
                                      <p:stCondLst>
                                        <p:cond delay="3500"/>
                                      </p:stCondLst>
                                      <p:childTnLst>
                                        <p:set>
                                          <p:cBhvr>
                                            <p:cTn id="89" dur="1" fill="hold">
                                              <p:stCondLst>
                                                <p:cond delay="0"/>
                                              </p:stCondLst>
                                            </p:cTn>
                                            <p:tgtEl>
                                              <p:spTgt spid="75"/>
                                            </p:tgtEl>
                                            <p:attrNameLst>
                                              <p:attrName>style.visibility</p:attrName>
                                            </p:attrNameLst>
                                          </p:cBhvr>
                                          <p:to>
                                            <p:strVal val="visible"/>
                                          </p:to>
                                        </p:set>
                                        <p:anim calcmode="lin" valueType="num">
                                          <p:cBhvr additive="base">
                                            <p:cTn id="90" dur="600" fill="hold"/>
                                            <p:tgtEl>
                                              <p:spTgt spid="75"/>
                                            </p:tgtEl>
                                            <p:attrNameLst>
                                              <p:attrName>ppt_x</p:attrName>
                                            </p:attrNameLst>
                                          </p:cBhvr>
                                          <p:tavLst>
                                            <p:tav tm="0">
                                              <p:val>
                                                <p:strVal val="0-#ppt_w/2"/>
                                              </p:val>
                                            </p:tav>
                                            <p:tav tm="100000">
                                              <p:val>
                                                <p:strVal val="#ppt_x"/>
                                              </p:val>
                                            </p:tav>
                                          </p:tavLst>
                                        </p:anim>
                                        <p:anim calcmode="lin" valueType="num">
                                          <p:cBhvr additive="base">
                                            <p:cTn id="91" dur="600" fill="hold"/>
                                            <p:tgtEl>
                                              <p:spTgt spid="75"/>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3500"/>
                                      </p:stCondLst>
                                      <p:childTnLst>
                                        <p:set>
                                          <p:cBhvr>
                                            <p:cTn id="93" dur="1" fill="hold">
                                              <p:stCondLst>
                                                <p:cond delay="0"/>
                                              </p:stCondLst>
                                            </p:cTn>
                                            <p:tgtEl>
                                              <p:spTgt spid="58"/>
                                            </p:tgtEl>
                                            <p:attrNameLst>
                                              <p:attrName>style.visibility</p:attrName>
                                            </p:attrNameLst>
                                          </p:cBhvr>
                                          <p:to>
                                            <p:strVal val="visible"/>
                                          </p:to>
                                        </p:set>
                                        <p:anim calcmode="lin" valueType="num">
                                          <p:cBhvr additive="base">
                                            <p:cTn id="94" dur="600" fill="hold"/>
                                            <p:tgtEl>
                                              <p:spTgt spid="58"/>
                                            </p:tgtEl>
                                            <p:attrNameLst>
                                              <p:attrName>ppt_x</p:attrName>
                                            </p:attrNameLst>
                                          </p:cBhvr>
                                          <p:tavLst>
                                            <p:tav tm="0">
                                              <p:val>
                                                <p:strVal val="1+#ppt_w/2"/>
                                              </p:val>
                                            </p:tav>
                                            <p:tav tm="100000">
                                              <p:val>
                                                <p:strVal val="#ppt_x"/>
                                              </p:val>
                                            </p:tav>
                                          </p:tavLst>
                                        </p:anim>
                                        <p:anim calcmode="lin" valueType="num">
                                          <p:cBhvr additive="base">
                                            <p:cTn id="95" dur="600" fill="hold"/>
                                            <p:tgtEl>
                                              <p:spTgt spid="58"/>
                                            </p:tgtEl>
                                            <p:attrNameLst>
                                              <p:attrName>ppt_y</p:attrName>
                                            </p:attrNameLst>
                                          </p:cBhvr>
                                          <p:tavLst>
                                            <p:tav tm="0">
                                              <p:val>
                                                <p:strVal val="#ppt_y"/>
                                              </p:val>
                                            </p:tav>
                                            <p:tav tm="100000">
                                              <p:val>
                                                <p:strVal val="#ppt_y"/>
                                              </p:val>
                                            </p:tav>
                                          </p:tavLst>
                                        </p:anim>
                                      </p:childTnLst>
                                    </p:cTn>
                                  </p:par>
                                </p:childTnLst>
                              </p:cTn>
                            </p:par>
                            <p:par>
                              <p:cTn id="96" fill="hold">
                                <p:stCondLst>
                                  <p:cond delay="4100"/>
                                </p:stCondLst>
                                <p:childTnLst>
                                  <p:par>
                                    <p:cTn id="97" presetID="10" presetClass="entr" presetSubtype="0" fill="hold" grpId="0" nodeType="afterEffect">
                                      <p:stCondLst>
                                        <p:cond delay="0"/>
                                      </p:stCondLst>
                                      <p:childTnLst>
                                        <p:set>
                                          <p:cBhvr>
                                            <p:cTn id="98" dur="1" fill="hold">
                                              <p:stCondLst>
                                                <p:cond delay="0"/>
                                              </p:stCondLst>
                                            </p:cTn>
                                            <p:tgtEl>
                                              <p:spTgt spid="105"/>
                                            </p:tgtEl>
                                            <p:attrNameLst>
                                              <p:attrName>style.visibility</p:attrName>
                                            </p:attrNameLst>
                                          </p:cBhvr>
                                          <p:to>
                                            <p:strVal val="visible"/>
                                          </p:to>
                                        </p:set>
                                        <p:animEffect transition="in" filter="fade">
                                          <p:cBhvr>
                                            <p:cTn id="99" dur="7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2" grpId="0" animBg="1"/>
          <p:bldP spid="56" grpId="0" animBg="1"/>
          <p:bldP spid="58" grpId="0" animBg="1"/>
          <p:bldP spid="62" grpId="0" animBg="1"/>
          <p:bldP spid="64" grpId="0"/>
          <p:bldP spid="67" grpId="0"/>
          <p:bldP spid="69" grpId="0"/>
          <p:bldP spid="75" grpId="0"/>
          <p:bldP spid="105"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成功经验分享</a:t>
            </a:r>
          </a:p>
        </p:txBody>
      </p:sp>
      <p:grpSp>
        <p:nvGrpSpPr>
          <p:cNvPr id="72" name="Group 5"/>
          <p:cNvGrpSpPr>
            <a:grpSpLocks/>
          </p:cNvGrpSpPr>
          <p:nvPr/>
        </p:nvGrpSpPr>
        <p:grpSpPr bwMode="auto">
          <a:xfrm>
            <a:off x="2627313" y="1250032"/>
            <a:ext cx="3887787" cy="3409950"/>
            <a:chOff x="0" y="0"/>
            <a:chExt cx="2449" cy="2148"/>
          </a:xfrm>
        </p:grpSpPr>
        <p:pic>
          <p:nvPicPr>
            <p:cNvPr id="73" name="淘宝网Chenying0907出品 6" descr="iPhone_5S_freeb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49" cy="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淘宝网Chenying0907出品 7" descr="10111220362419802e801c5ef8副本"/>
            <p:cNvSpPr>
              <a:spLocks noChangeArrowheads="1"/>
            </p:cNvSpPr>
            <p:nvPr/>
          </p:nvSpPr>
          <p:spPr bwMode="auto">
            <a:xfrm>
              <a:off x="825" y="294"/>
              <a:ext cx="807" cy="1424"/>
            </a:xfrm>
            <a:prstGeom prst="rect">
              <a:avLst/>
            </a:prstGeom>
            <a:blipFill dpi="0" rotWithShape="1">
              <a:blip r:embed="rId4"/>
              <a:srcRect/>
              <a:stretch>
                <a:fillRect r="-7874"/>
              </a:stretch>
            </a:blipFill>
            <a:ln w="6350" cmpd="sng">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endParaRPr>
            </a:p>
          </p:txBody>
        </p:sp>
      </p:grpSp>
      <p:sp>
        <p:nvSpPr>
          <p:cNvPr id="75" name="淘宝网Chenying0907出品 11"/>
          <p:cNvSpPr>
            <a:spLocks noChangeArrowheads="1"/>
          </p:cNvSpPr>
          <p:nvPr/>
        </p:nvSpPr>
        <p:spPr bwMode="auto">
          <a:xfrm>
            <a:off x="6372225" y="1623094"/>
            <a:ext cx="244792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itchFamily="34" charset="0"/>
              <a:buNone/>
            </a:pPr>
            <a:r>
              <a:rPr lang="en-US" altLang="zh-CN" sz="1100" b="1" dirty="0">
                <a:solidFill>
                  <a:schemeClr val="tx1">
                    <a:lumMod val="65000"/>
                    <a:lumOff val="35000"/>
                  </a:schemeClr>
                </a:solidFill>
                <a:latin typeface="Arial" pitchFamily="34" charset="0"/>
              </a:rPr>
              <a:t>FOUR</a:t>
            </a:r>
            <a:endParaRPr lang="zh-CN" altLang="en-US" sz="1100" b="1" dirty="0">
              <a:solidFill>
                <a:schemeClr val="tx1">
                  <a:lumMod val="65000"/>
                  <a:lumOff val="35000"/>
                </a:schemeClr>
              </a:solidFill>
              <a:latin typeface="Arial" pitchFamily="34" charset="0"/>
            </a:endParaRPr>
          </a:p>
          <a:p>
            <a:pPr fontAlgn="base">
              <a:lnSpc>
                <a:spcPct val="120000"/>
              </a:lnSpc>
              <a:spcBef>
                <a:spcPct val="0"/>
              </a:spcBef>
              <a:spcAft>
                <a:spcPct val="0"/>
              </a:spcAft>
              <a:buFont typeface="Arial" pitchFamily="34" charset="0"/>
              <a:buNone/>
            </a:pPr>
            <a:r>
              <a:rPr lang="zh-CN" altLang="en-US" sz="10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00" dirty="0">
              <a:solidFill>
                <a:schemeClr val="tx1">
                  <a:lumMod val="65000"/>
                  <a:lumOff val="35000"/>
                </a:schemeClr>
              </a:solidFill>
              <a:latin typeface="Arial" pitchFamily="34" charset="0"/>
            </a:endParaRPr>
          </a:p>
        </p:txBody>
      </p:sp>
      <p:sp>
        <p:nvSpPr>
          <p:cNvPr id="76" name="淘宝网Chenying0907出品 12"/>
          <p:cNvSpPr>
            <a:spLocks noChangeArrowheads="1"/>
          </p:cNvSpPr>
          <p:nvPr/>
        </p:nvSpPr>
        <p:spPr bwMode="auto">
          <a:xfrm>
            <a:off x="6372225" y="2543844"/>
            <a:ext cx="244792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itchFamily="34" charset="0"/>
              <a:buNone/>
            </a:pPr>
            <a:r>
              <a:rPr lang="en-US" altLang="zh-CN" sz="1100" b="1" dirty="0">
                <a:solidFill>
                  <a:schemeClr val="tx1">
                    <a:lumMod val="65000"/>
                    <a:lumOff val="35000"/>
                  </a:schemeClr>
                </a:solidFill>
                <a:latin typeface="Arial" pitchFamily="34" charset="0"/>
              </a:rPr>
              <a:t>FIVE</a:t>
            </a:r>
          </a:p>
          <a:p>
            <a:pPr fontAlgn="base">
              <a:lnSpc>
                <a:spcPct val="120000"/>
              </a:lnSpc>
              <a:spcBef>
                <a:spcPct val="0"/>
              </a:spcBef>
              <a:spcAft>
                <a:spcPct val="0"/>
              </a:spcAft>
              <a:buFont typeface="Arial" pitchFamily="34" charset="0"/>
              <a:buNone/>
            </a:pPr>
            <a:r>
              <a:rPr lang="zh-CN" altLang="en-US" sz="10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00" dirty="0">
              <a:solidFill>
                <a:schemeClr val="tx1">
                  <a:lumMod val="65000"/>
                  <a:lumOff val="35000"/>
                </a:schemeClr>
              </a:solidFill>
              <a:latin typeface="Arial" pitchFamily="34" charset="0"/>
            </a:endParaRPr>
          </a:p>
        </p:txBody>
      </p:sp>
      <p:sp>
        <p:nvSpPr>
          <p:cNvPr id="77" name="淘宝网Chenying0907出品 13"/>
          <p:cNvSpPr>
            <a:spLocks noChangeArrowheads="1"/>
          </p:cNvSpPr>
          <p:nvPr/>
        </p:nvSpPr>
        <p:spPr bwMode="auto">
          <a:xfrm>
            <a:off x="6372225" y="3477294"/>
            <a:ext cx="244792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fontAlgn="base">
              <a:lnSpc>
                <a:spcPct val="120000"/>
              </a:lnSpc>
              <a:spcBef>
                <a:spcPct val="0"/>
              </a:spcBef>
              <a:spcAft>
                <a:spcPct val="0"/>
              </a:spcAft>
              <a:buFont typeface="Arial" pitchFamily="34" charset="0"/>
              <a:buNone/>
            </a:pPr>
            <a:r>
              <a:rPr lang="en-US" altLang="zh-CN" sz="1100" b="1" dirty="0">
                <a:solidFill>
                  <a:schemeClr val="tx1">
                    <a:lumMod val="65000"/>
                    <a:lumOff val="35000"/>
                  </a:schemeClr>
                </a:solidFill>
                <a:latin typeface="Arial" pitchFamily="34" charset="0"/>
              </a:rPr>
              <a:t>SIX</a:t>
            </a:r>
            <a:endParaRPr lang="zh-CN" altLang="en-US" sz="1100" b="1" dirty="0">
              <a:solidFill>
                <a:schemeClr val="tx1">
                  <a:lumMod val="65000"/>
                  <a:lumOff val="35000"/>
                </a:schemeClr>
              </a:solidFill>
              <a:latin typeface="Arial" pitchFamily="34" charset="0"/>
            </a:endParaRPr>
          </a:p>
          <a:p>
            <a:pPr fontAlgn="base">
              <a:lnSpc>
                <a:spcPct val="120000"/>
              </a:lnSpc>
              <a:spcBef>
                <a:spcPct val="0"/>
              </a:spcBef>
              <a:spcAft>
                <a:spcPct val="0"/>
              </a:spcAft>
              <a:buFont typeface="Arial" pitchFamily="34" charset="0"/>
              <a:buNone/>
            </a:pPr>
            <a:r>
              <a:rPr lang="zh-CN" altLang="en-US" sz="10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00" dirty="0">
              <a:solidFill>
                <a:schemeClr val="tx1">
                  <a:lumMod val="65000"/>
                  <a:lumOff val="35000"/>
                </a:schemeClr>
              </a:solidFill>
              <a:latin typeface="Arial" pitchFamily="34" charset="0"/>
            </a:endParaRPr>
          </a:p>
        </p:txBody>
      </p:sp>
      <p:sp>
        <p:nvSpPr>
          <p:cNvPr id="78" name="淘宝网Chenying0907出品 17"/>
          <p:cNvSpPr>
            <a:spLocks noChangeArrowheads="1"/>
          </p:cNvSpPr>
          <p:nvPr/>
        </p:nvSpPr>
        <p:spPr bwMode="auto">
          <a:xfrm>
            <a:off x="333375" y="1623094"/>
            <a:ext cx="244792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fontAlgn="base">
              <a:lnSpc>
                <a:spcPct val="120000"/>
              </a:lnSpc>
              <a:spcBef>
                <a:spcPct val="0"/>
              </a:spcBef>
              <a:spcAft>
                <a:spcPct val="0"/>
              </a:spcAft>
              <a:buFont typeface="Arial" pitchFamily="34" charset="0"/>
              <a:buNone/>
            </a:pPr>
            <a:r>
              <a:rPr lang="zh-CN" altLang="en-US" sz="1100" b="1" dirty="0">
                <a:solidFill>
                  <a:schemeClr val="tx1">
                    <a:lumMod val="65000"/>
                    <a:lumOff val="35000"/>
                  </a:schemeClr>
                </a:solidFill>
                <a:latin typeface="Arial" pitchFamily="34" charset="0"/>
              </a:rPr>
              <a:t>ONE</a:t>
            </a:r>
          </a:p>
          <a:p>
            <a:pPr algn="r" fontAlgn="base">
              <a:lnSpc>
                <a:spcPct val="120000"/>
              </a:lnSpc>
              <a:spcBef>
                <a:spcPct val="0"/>
              </a:spcBef>
              <a:spcAft>
                <a:spcPct val="0"/>
              </a:spcAft>
              <a:buFont typeface="Arial" pitchFamily="34" charset="0"/>
              <a:buNone/>
            </a:pPr>
            <a:r>
              <a:rPr lang="zh-CN" altLang="en-US" sz="10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00" dirty="0">
              <a:solidFill>
                <a:schemeClr val="tx1">
                  <a:lumMod val="65000"/>
                  <a:lumOff val="35000"/>
                </a:schemeClr>
              </a:solidFill>
              <a:latin typeface="Arial" pitchFamily="34" charset="0"/>
            </a:endParaRPr>
          </a:p>
        </p:txBody>
      </p:sp>
      <p:sp>
        <p:nvSpPr>
          <p:cNvPr id="79" name="淘宝网Chenying0907出品 18"/>
          <p:cNvSpPr>
            <a:spLocks noChangeArrowheads="1"/>
          </p:cNvSpPr>
          <p:nvPr/>
        </p:nvSpPr>
        <p:spPr bwMode="auto">
          <a:xfrm>
            <a:off x="333375" y="2543844"/>
            <a:ext cx="244792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fontAlgn="base">
              <a:lnSpc>
                <a:spcPct val="120000"/>
              </a:lnSpc>
              <a:spcBef>
                <a:spcPct val="0"/>
              </a:spcBef>
              <a:spcAft>
                <a:spcPct val="0"/>
              </a:spcAft>
              <a:buFont typeface="Arial" pitchFamily="34" charset="0"/>
              <a:buNone/>
            </a:pPr>
            <a:r>
              <a:rPr lang="en-US" altLang="zh-CN" sz="1100" b="1" dirty="0">
                <a:solidFill>
                  <a:schemeClr val="tx1">
                    <a:lumMod val="65000"/>
                    <a:lumOff val="35000"/>
                  </a:schemeClr>
                </a:solidFill>
                <a:latin typeface="Arial" pitchFamily="34" charset="0"/>
              </a:rPr>
              <a:t>TWO</a:t>
            </a:r>
            <a:endParaRPr lang="zh-CN" altLang="en-US" sz="1100" b="1" dirty="0">
              <a:solidFill>
                <a:schemeClr val="tx1">
                  <a:lumMod val="65000"/>
                  <a:lumOff val="35000"/>
                </a:schemeClr>
              </a:solidFill>
              <a:latin typeface="Arial" pitchFamily="34" charset="0"/>
            </a:endParaRPr>
          </a:p>
          <a:p>
            <a:pPr algn="r" fontAlgn="base">
              <a:lnSpc>
                <a:spcPct val="120000"/>
              </a:lnSpc>
              <a:spcBef>
                <a:spcPct val="0"/>
              </a:spcBef>
              <a:spcAft>
                <a:spcPct val="0"/>
              </a:spcAft>
              <a:buFont typeface="Arial" pitchFamily="34" charset="0"/>
              <a:buNone/>
            </a:pPr>
            <a:r>
              <a:rPr lang="zh-CN" altLang="en-US" sz="10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00" dirty="0">
              <a:solidFill>
                <a:schemeClr val="tx1">
                  <a:lumMod val="65000"/>
                  <a:lumOff val="35000"/>
                </a:schemeClr>
              </a:solidFill>
              <a:latin typeface="Arial" pitchFamily="34" charset="0"/>
            </a:endParaRPr>
          </a:p>
        </p:txBody>
      </p:sp>
      <p:sp>
        <p:nvSpPr>
          <p:cNvPr id="80" name="淘宝网Chenying0907出品 19"/>
          <p:cNvSpPr>
            <a:spLocks noChangeArrowheads="1"/>
          </p:cNvSpPr>
          <p:nvPr/>
        </p:nvSpPr>
        <p:spPr bwMode="auto">
          <a:xfrm>
            <a:off x="333375" y="3477294"/>
            <a:ext cx="244792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fontAlgn="base">
              <a:lnSpc>
                <a:spcPct val="120000"/>
              </a:lnSpc>
              <a:spcBef>
                <a:spcPct val="0"/>
              </a:spcBef>
              <a:spcAft>
                <a:spcPct val="0"/>
              </a:spcAft>
              <a:buFont typeface="Arial" pitchFamily="34" charset="0"/>
              <a:buNone/>
            </a:pPr>
            <a:r>
              <a:rPr lang="en-US" altLang="zh-CN" sz="1100" b="1" dirty="0">
                <a:solidFill>
                  <a:schemeClr val="tx1">
                    <a:lumMod val="65000"/>
                    <a:lumOff val="35000"/>
                  </a:schemeClr>
                </a:solidFill>
                <a:latin typeface="Arial" pitchFamily="34" charset="0"/>
              </a:rPr>
              <a:t>THREE</a:t>
            </a:r>
            <a:endParaRPr lang="zh-CN" altLang="en-US" sz="1100" b="1" dirty="0">
              <a:solidFill>
                <a:schemeClr val="tx1">
                  <a:lumMod val="65000"/>
                  <a:lumOff val="35000"/>
                </a:schemeClr>
              </a:solidFill>
              <a:latin typeface="Arial" pitchFamily="34" charset="0"/>
            </a:endParaRPr>
          </a:p>
          <a:p>
            <a:pPr algn="r" fontAlgn="base">
              <a:lnSpc>
                <a:spcPct val="120000"/>
              </a:lnSpc>
              <a:spcBef>
                <a:spcPct val="0"/>
              </a:spcBef>
              <a:spcAft>
                <a:spcPct val="0"/>
              </a:spcAft>
              <a:buFont typeface="Arial" pitchFamily="34" charset="0"/>
              <a:buNone/>
            </a:pPr>
            <a:r>
              <a:rPr lang="zh-CN" altLang="en-US" sz="1000" dirty="0">
                <a:solidFill>
                  <a:schemeClr val="tx1">
                    <a:lumMod val="65000"/>
                    <a:lumOff val="3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zh-CN" altLang="en-US" sz="1000" dirty="0">
              <a:solidFill>
                <a:schemeClr val="tx1">
                  <a:lumMod val="65000"/>
                  <a:lumOff val="35000"/>
                </a:schemeClr>
              </a:solidFill>
              <a:latin typeface="Arial" pitchFamily="34" charset="0"/>
            </a:endParaRPr>
          </a:p>
        </p:txBody>
      </p:sp>
      <p:grpSp>
        <p:nvGrpSpPr>
          <p:cNvPr id="81" name="淘宝网Chenying0907出品 80"/>
          <p:cNvGrpSpPr/>
          <p:nvPr/>
        </p:nvGrpSpPr>
        <p:grpSpPr>
          <a:xfrm>
            <a:off x="2981622" y="1546054"/>
            <a:ext cx="661988" cy="660800"/>
            <a:chOff x="2981622" y="1700960"/>
            <a:chExt cx="661988" cy="660800"/>
          </a:xfrm>
        </p:grpSpPr>
        <p:sp>
          <p:nvSpPr>
            <p:cNvPr id="82" name="Oval 7"/>
            <p:cNvSpPr>
              <a:spLocks noChangeArrowheads="1"/>
            </p:cNvSpPr>
            <p:nvPr/>
          </p:nvSpPr>
          <p:spPr bwMode="auto">
            <a:xfrm>
              <a:off x="3067346" y="1786531"/>
              <a:ext cx="490538" cy="489658"/>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83" name="Oval 7"/>
            <p:cNvSpPr>
              <a:spLocks noChangeArrowheads="1"/>
            </p:cNvSpPr>
            <p:nvPr/>
          </p:nvSpPr>
          <p:spPr bwMode="auto">
            <a:xfrm>
              <a:off x="2981622" y="1700960"/>
              <a:ext cx="661988" cy="660800"/>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84" name="淘宝网Chenying0907出品 10"/>
          <p:cNvSpPr txBox="1">
            <a:spLocks noChangeArrowheads="1"/>
          </p:cNvSpPr>
          <p:nvPr/>
        </p:nvSpPr>
        <p:spPr bwMode="auto">
          <a:xfrm>
            <a:off x="3176672" y="1614844"/>
            <a:ext cx="2750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2800" dirty="0">
                <a:solidFill>
                  <a:schemeClr val="bg1"/>
                </a:solidFill>
                <a:latin typeface="Impact" panose="020B0806030902050204" pitchFamily="34" charset="0"/>
              </a:rPr>
              <a:t>1</a:t>
            </a:r>
            <a:endParaRPr lang="zh-CN" altLang="zh-CN" sz="2800" dirty="0">
              <a:solidFill>
                <a:schemeClr val="bg1"/>
              </a:solidFill>
              <a:latin typeface="Impact" panose="020B0806030902050204" pitchFamily="34" charset="0"/>
            </a:endParaRPr>
          </a:p>
        </p:txBody>
      </p:sp>
      <p:grpSp>
        <p:nvGrpSpPr>
          <p:cNvPr id="85" name="淘宝网Chenying0907出品 84"/>
          <p:cNvGrpSpPr/>
          <p:nvPr/>
        </p:nvGrpSpPr>
        <p:grpSpPr>
          <a:xfrm>
            <a:off x="2981622" y="2473154"/>
            <a:ext cx="661988" cy="660800"/>
            <a:chOff x="2981622" y="2628060"/>
            <a:chExt cx="661988" cy="660800"/>
          </a:xfrm>
        </p:grpSpPr>
        <p:sp>
          <p:nvSpPr>
            <p:cNvPr id="86" name="Oval 7"/>
            <p:cNvSpPr>
              <a:spLocks noChangeArrowheads="1"/>
            </p:cNvSpPr>
            <p:nvPr/>
          </p:nvSpPr>
          <p:spPr bwMode="auto">
            <a:xfrm>
              <a:off x="3067346" y="2713631"/>
              <a:ext cx="490538" cy="489658"/>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87" name="Oval 7"/>
            <p:cNvSpPr>
              <a:spLocks noChangeArrowheads="1"/>
            </p:cNvSpPr>
            <p:nvPr/>
          </p:nvSpPr>
          <p:spPr bwMode="auto">
            <a:xfrm>
              <a:off x="2981622" y="2628060"/>
              <a:ext cx="661988" cy="660800"/>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88" name="淘宝网Chenying0907出品 10"/>
          <p:cNvSpPr txBox="1">
            <a:spLocks noChangeArrowheads="1"/>
          </p:cNvSpPr>
          <p:nvPr/>
        </p:nvSpPr>
        <p:spPr bwMode="auto">
          <a:xfrm>
            <a:off x="3176672" y="2541944"/>
            <a:ext cx="2750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2800" dirty="0">
                <a:solidFill>
                  <a:schemeClr val="bg1"/>
                </a:solidFill>
                <a:latin typeface="Impact" panose="020B0806030902050204" pitchFamily="34" charset="0"/>
              </a:rPr>
              <a:t>2</a:t>
            </a:r>
            <a:endParaRPr lang="zh-CN" altLang="zh-CN" sz="2800" dirty="0">
              <a:solidFill>
                <a:schemeClr val="bg1"/>
              </a:solidFill>
              <a:latin typeface="Impact" panose="020B0806030902050204" pitchFamily="34" charset="0"/>
            </a:endParaRPr>
          </a:p>
        </p:txBody>
      </p:sp>
      <p:grpSp>
        <p:nvGrpSpPr>
          <p:cNvPr id="89" name="淘宝网Chenying0907出品 88"/>
          <p:cNvGrpSpPr/>
          <p:nvPr/>
        </p:nvGrpSpPr>
        <p:grpSpPr>
          <a:xfrm>
            <a:off x="2981622" y="3425654"/>
            <a:ext cx="661988" cy="660800"/>
            <a:chOff x="2981622" y="3580560"/>
            <a:chExt cx="661988" cy="660800"/>
          </a:xfrm>
        </p:grpSpPr>
        <p:sp>
          <p:nvSpPr>
            <p:cNvPr id="90" name="Oval 7"/>
            <p:cNvSpPr>
              <a:spLocks noChangeArrowheads="1"/>
            </p:cNvSpPr>
            <p:nvPr/>
          </p:nvSpPr>
          <p:spPr bwMode="auto">
            <a:xfrm>
              <a:off x="3067346" y="3666131"/>
              <a:ext cx="490538" cy="489658"/>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1" name="Oval 7"/>
            <p:cNvSpPr>
              <a:spLocks noChangeArrowheads="1"/>
            </p:cNvSpPr>
            <p:nvPr/>
          </p:nvSpPr>
          <p:spPr bwMode="auto">
            <a:xfrm>
              <a:off x="2981622" y="3580560"/>
              <a:ext cx="661988" cy="660800"/>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92" name="淘宝网Chenying0907出品 10"/>
          <p:cNvSpPr txBox="1">
            <a:spLocks noChangeArrowheads="1"/>
          </p:cNvSpPr>
          <p:nvPr/>
        </p:nvSpPr>
        <p:spPr bwMode="auto">
          <a:xfrm>
            <a:off x="3176672" y="3494444"/>
            <a:ext cx="2750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2800" dirty="0">
                <a:solidFill>
                  <a:schemeClr val="bg1"/>
                </a:solidFill>
                <a:latin typeface="Impact" panose="020B0806030902050204" pitchFamily="34" charset="0"/>
              </a:rPr>
              <a:t>3</a:t>
            </a:r>
            <a:endParaRPr lang="zh-CN" altLang="zh-CN" sz="2800" dirty="0">
              <a:solidFill>
                <a:schemeClr val="bg1"/>
              </a:solidFill>
              <a:latin typeface="Impact" panose="020B0806030902050204" pitchFamily="34" charset="0"/>
            </a:endParaRPr>
          </a:p>
        </p:txBody>
      </p:sp>
      <p:grpSp>
        <p:nvGrpSpPr>
          <p:cNvPr id="93" name="淘宝网Chenying0907出品 92"/>
          <p:cNvGrpSpPr/>
          <p:nvPr/>
        </p:nvGrpSpPr>
        <p:grpSpPr>
          <a:xfrm>
            <a:off x="5521622" y="1546054"/>
            <a:ext cx="661988" cy="660800"/>
            <a:chOff x="5521622" y="1700960"/>
            <a:chExt cx="661988" cy="660800"/>
          </a:xfrm>
        </p:grpSpPr>
        <p:sp>
          <p:nvSpPr>
            <p:cNvPr id="94" name="Oval 7"/>
            <p:cNvSpPr>
              <a:spLocks noChangeArrowheads="1"/>
            </p:cNvSpPr>
            <p:nvPr/>
          </p:nvSpPr>
          <p:spPr bwMode="auto">
            <a:xfrm>
              <a:off x="5607346" y="1786531"/>
              <a:ext cx="490538" cy="489658"/>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5" name="Oval 7"/>
            <p:cNvSpPr>
              <a:spLocks noChangeArrowheads="1"/>
            </p:cNvSpPr>
            <p:nvPr/>
          </p:nvSpPr>
          <p:spPr bwMode="auto">
            <a:xfrm>
              <a:off x="5521622" y="1700960"/>
              <a:ext cx="661988" cy="660800"/>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96" name="淘宝网Chenying0907出品 10"/>
          <p:cNvSpPr txBox="1">
            <a:spLocks noChangeArrowheads="1"/>
          </p:cNvSpPr>
          <p:nvPr/>
        </p:nvSpPr>
        <p:spPr bwMode="auto">
          <a:xfrm>
            <a:off x="5716672" y="1614844"/>
            <a:ext cx="2750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2800" dirty="0">
                <a:solidFill>
                  <a:schemeClr val="bg1"/>
                </a:solidFill>
                <a:latin typeface="Impact" panose="020B0806030902050204" pitchFamily="34" charset="0"/>
              </a:rPr>
              <a:t>4</a:t>
            </a:r>
            <a:endParaRPr lang="zh-CN" altLang="zh-CN" sz="2800" dirty="0">
              <a:solidFill>
                <a:schemeClr val="bg1"/>
              </a:solidFill>
              <a:latin typeface="Impact" panose="020B0806030902050204" pitchFamily="34" charset="0"/>
            </a:endParaRPr>
          </a:p>
        </p:txBody>
      </p:sp>
      <p:grpSp>
        <p:nvGrpSpPr>
          <p:cNvPr id="97" name="淘宝网Chenying0907出品 96"/>
          <p:cNvGrpSpPr/>
          <p:nvPr/>
        </p:nvGrpSpPr>
        <p:grpSpPr>
          <a:xfrm>
            <a:off x="5521622" y="2473154"/>
            <a:ext cx="661988" cy="660800"/>
            <a:chOff x="5521622" y="2628060"/>
            <a:chExt cx="661988" cy="660800"/>
          </a:xfrm>
        </p:grpSpPr>
        <p:sp>
          <p:nvSpPr>
            <p:cNvPr id="98" name="Oval 7"/>
            <p:cNvSpPr>
              <a:spLocks noChangeArrowheads="1"/>
            </p:cNvSpPr>
            <p:nvPr/>
          </p:nvSpPr>
          <p:spPr bwMode="auto">
            <a:xfrm>
              <a:off x="5607346" y="2713631"/>
              <a:ext cx="490538" cy="489658"/>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9" name="Oval 7"/>
            <p:cNvSpPr>
              <a:spLocks noChangeArrowheads="1"/>
            </p:cNvSpPr>
            <p:nvPr/>
          </p:nvSpPr>
          <p:spPr bwMode="auto">
            <a:xfrm>
              <a:off x="5521622" y="2628060"/>
              <a:ext cx="661988" cy="660800"/>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100" name="淘宝网Chenying0907出品 10"/>
          <p:cNvSpPr txBox="1">
            <a:spLocks noChangeArrowheads="1"/>
          </p:cNvSpPr>
          <p:nvPr/>
        </p:nvSpPr>
        <p:spPr bwMode="auto">
          <a:xfrm>
            <a:off x="5716672" y="2541944"/>
            <a:ext cx="2750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2800" dirty="0">
                <a:solidFill>
                  <a:schemeClr val="bg1"/>
                </a:solidFill>
                <a:latin typeface="Impact" panose="020B0806030902050204" pitchFamily="34" charset="0"/>
              </a:rPr>
              <a:t>5</a:t>
            </a:r>
            <a:endParaRPr lang="zh-CN" altLang="zh-CN" sz="2800" dirty="0">
              <a:solidFill>
                <a:schemeClr val="bg1"/>
              </a:solidFill>
              <a:latin typeface="Impact" panose="020B0806030902050204" pitchFamily="34" charset="0"/>
            </a:endParaRPr>
          </a:p>
        </p:txBody>
      </p:sp>
      <p:grpSp>
        <p:nvGrpSpPr>
          <p:cNvPr id="101" name="淘宝网Chenying0907出品 100"/>
          <p:cNvGrpSpPr/>
          <p:nvPr/>
        </p:nvGrpSpPr>
        <p:grpSpPr>
          <a:xfrm>
            <a:off x="5521622" y="3425654"/>
            <a:ext cx="661988" cy="660800"/>
            <a:chOff x="5521622" y="3580560"/>
            <a:chExt cx="661988" cy="660800"/>
          </a:xfrm>
        </p:grpSpPr>
        <p:sp>
          <p:nvSpPr>
            <p:cNvPr id="102" name="Oval 7"/>
            <p:cNvSpPr>
              <a:spLocks noChangeArrowheads="1"/>
            </p:cNvSpPr>
            <p:nvPr/>
          </p:nvSpPr>
          <p:spPr bwMode="auto">
            <a:xfrm>
              <a:off x="5607346" y="3666131"/>
              <a:ext cx="490538" cy="489658"/>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3" name="Oval 7"/>
            <p:cNvSpPr>
              <a:spLocks noChangeArrowheads="1"/>
            </p:cNvSpPr>
            <p:nvPr/>
          </p:nvSpPr>
          <p:spPr bwMode="auto">
            <a:xfrm>
              <a:off x="5521622" y="3580560"/>
              <a:ext cx="661988" cy="660800"/>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104" name="淘宝网Chenying0907出品 10"/>
          <p:cNvSpPr txBox="1">
            <a:spLocks noChangeArrowheads="1"/>
          </p:cNvSpPr>
          <p:nvPr/>
        </p:nvSpPr>
        <p:spPr bwMode="auto">
          <a:xfrm>
            <a:off x="5716672" y="3494444"/>
            <a:ext cx="2750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altLang="zh-CN" sz="2800" dirty="0">
                <a:solidFill>
                  <a:schemeClr val="bg1"/>
                </a:solidFill>
                <a:latin typeface="Impact" panose="020B0806030902050204" pitchFamily="34" charset="0"/>
              </a:rPr>
              <a:t>6</a:t>
            </a:r>
            <a:endParaRPr lang="zh-CN" altLang="zh-CN" sz="2800" dirty="0">
              <a:solidFill>
                <a:schemeClr val="bg1"/>
              </a:solidFill>
              <a:latin typeface="Impact" panose="020B0806030902050204" pitchFamily="34" charset="0"/>
            </a:endParaRPr>
          </a:p>
        </p:txBody>
      </p:sp>
      <p:sp>
        <p:nvSpPr>
          <p:cNvPr id="105" name="TextBox 104"/>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9662766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667">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14:bounceEnd="66667">
                                          <p:cBhvr additive="base">
                                            <p:cTn id="7" dur="600" fill="hold"/>
                                            <p:tgtEl>
                                              <p:spTgt spid="72"/>
                                            </p:tgtEl>
                                            <p:attrNameLst>
                                              <p:attrName>ppt_x</p:attrName>
                                            </p:attrNameLst>
                                          </p:cBhvr>
                                          <p:tavLst>
                                            <p:tav tm="0">
                                              <p:val>
                                                <p:strVal val="#ppt_x"/>
                                              </p:val>
                                            </p:tav>
                                            <p:tav tm="100000">
                                              <p:val>
                                                <p:strVal val="#ppt_x"/>
                                              </p:val>
                                            </p:tav>
                                          </p:tavLst>
                                        </p:anim>
                                        <p:anim calcmode="lin" valueType="num" p14:bounceEnd="66667">
                                          <p:cBhvr additive="base">
                                            <p:cTn id="8" dur="600" fill="hold"/>
                                            <p:tgtEl>
                                              <p:spTgt spid="7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6667">
                                      <p:stCondLst>
                                        <p:cond delay="600"/>
                                      </p:stCondLst>
                                      <p:childTnLst>
                                        <p:set>
                                          <p:cBhvr>
                                            <p:cTn id="10" dur="1" fill="hold">
                                              <p:stCondLst>
                                                <p:cond delay="0"/>
                                              </p:stCondLst>
                                            </p:cTn>
                                            <p:tgtEl>
                                              <p:spTgt spid="81"/>
                                            </p:tgtEl>
                                            <p:attrNameLst>
                                              <p:attrName>style.visibility</p:attrName>
                                            </p:attrNameLst>
                                          </p:cBhvr>
                                          <p:to>
                                            <p:strVal val="visible"/>
                                          </p:to>
                                        </p:set>
                                        <p:anim calcmode="lin" valueType="num" p14:bounceEnd="66667">
                                          <p:cBhvr additive="base">
                                            <p:cTn id="11" dur="600" fill="hold"/>
                                            <p:tgtEl>
                                              <p:spTgt spid="81"/>
                                            </p:tgtEl>
                                            <p:attrNameLst>
                                              <p:attrName>ppt_x</p:attrName>
                                            </p:attrNameLst>
                                          </p:cBhvr>
                                          <p:tavLst>
                                            <p:tav tm="0">
                                              <p:val>
                                                <p:strVal val="#ppt_x"/>
                                              </p:val>
                                            </p:tav>
                                            <p:tav tm="100000">
                                              <p:val>
                                                <p:strVal val="#ppt_x"/>
                                              </p:val>
                                            </p:tav>
                                          </p:tavLst>
                                        </p:anim>
                                        <p:anim calcmode="lin" valueType="num" p14:bounceEnd="66667">
                                          <p:cBhvr additive="base">
                                            <p:cTn id="12" dur="60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6667">
                                      <p:stCondLst>
                                        <p:cond delay="600"/>
                                      </p:stCondLst>
                                      <p:childTnLst>
                                        <p:set>
                                          <p:cBhvr>
                                            <p:cTn id="14" dur="1" fill="hold">
                                              <p:stCondLst>
                                                <p:cond delay="0"/>
                                              </p:stCondLst>
                                            </p:cTn>
                                            <p:tgtEl>
                                              <p:spTgt spid="84"/>
                                            </p:tgtEl>
                                            <p:attrNameLst>
                                              <p:attrName>style.visibility</p:attrName>
                                            </p:attrNameLst>
                                          </p:cBhvr>
                                          <p:to>
                                            <p:strVal val="visible"/>
                                          </p:to>
                                        </p:set>
                                        <p:anim calcmode="lin" valueType="num" p14:bounceEnd="66667">
                                          <p:cBhvr additive="base">
                                            <p:cTn id="15" dur="600" fill="hold"/>
                                            <p:tgtEl>
                                              <p:spTgt spid="84"/>
                                            </p:tgtEl>
                                            <p:attrNameLst>
                                              <p:attrName>ppt_x</p:attrName>
                                            </p:attrNameLst>
                                          </p:cBhvr>
                                          <p:tavLst>
                                            <p:tav tm="0">
                                              <p:val>
                                                <p:strVal val="#ppt_x"/>
                                              </p:val>
                                            </p:tav>
                                            <p:tav tm="100000">
                                              <p:val>
                                                <p:strVal val="#ppt_x"/>
                                              </p:val>
                                            </p:tav>
                                          </p:tavLst>
                                        </p:anim>
                                        <p:anim calcmode="lin" valueType="num" p14:bounceEnd="66667">
                                          <p:cBhvr additive="base">
                                            <p:cTn id="16" dur="600" fill="hold"/>
                                            <p:tgtEl>
                                              <p:spTgt spid="8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6667">
                                      <p:stCondLst>
                                        <p:cond delay="600"/>
                                      </p:stCondLst>
                                      <p:childTnLst>
                                        <p:set>
                                          <p:cBhvr>
                                            <p:cTn id="18" dur="1" fill="hold">
                                              <p:stCondLst>
                                                <p:cond delay="0"/>
                                              </p:stCondLst>
                                            </p:cTn>
                                            <p:tgtEl>
                                              <p:spTgt spid="78"/>
                                            </p:tgtEl>
                                            <p:attrNameLst>
                                              <p:attrName>style.visibility</p:attrName>
                                            </p:attrNameLst>
                                          </p:cBhvr>
                                          <p:to>
                                            <p:strVal val="visible"/>
                                          </p:to>
                                        </p:set>
                                        <p:anim calcmode="lin" valueType="num" p14:bounceEnd="66667">
                                          <p:cBhvr additive="base">
                                            <p:cTn id="19" dur="600" fill="hold"/>
                                            <p:tgtEl>
                                              <p:spTgt spid="78"/>
                                            </p:tgtEl>
                                            <p:attrNameLst>
                                              <p:attrName>ppt_x</p:attrName>
                                            </p:attrNameLst>
                                          </p:cBhvr>
                                          <p:tavLst>
                                            <p:tav tm="0">
                                              <p:val>
                                                <p:strVal val="#ppt_x"/>
                                              </p:val>
                                            </p:tav>
                                            <p:tav tm="100000">
                                              <p:val>
                                                <p:strVal val="#ppt_x"/>
                                              </p:val>
                                            </p:tav>
                                          </p:tavLst>
                                        </p:anim>
                                        <p:anim calcmode="lin" valueType="num" p14:bounceEnd="66667">
                                          <p:cBhvr additive="base">
                                            <p:cTn id="20" dur="600" fill="hold"/>
                                            <p:tgtEl>
                                              <p:spTgt spid="7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66667">
                                      <p:stCondLst>
                                        <p:cond delay="900"/>
                                      </p:stCondLst>
                                      <p:childTnLst>
                                        <p:set>
                                          <p:cBhvr>
                                            <p:cTn id="22" dur="1" fill="hold">
                                              <p:stCondLst>
                                                <p:cond delay="0"/>
                                              </p:stCondLst>
                                            </p:cTn>
                                            <p:tgtEl>
                                              <p:spTgt spid="85"/>
                                            </p:tgtEl>
                                            <p:attrNameLst>
                                              <p:attrName>style.visibility</p:attrName>
                                            </p:attrNameLst>
                                          </p:cBhvr>
                                          <p:to>
                                            <p:strVal val="visible"/>
                                          </p:to>
                                        </p:set>
                                        <p:anim calcmode="lin" valueType="num" p14:bounceEnd="66667">
                                          <p:cBhvr additive="base">
                                            <p:cTn id="23" dur="600" fill="hold"/>
                                            <p:tgtEl>
                                              <p:spTgt spid="85"/>
                                            </p:tgtEl>
                                            <p:attrNameLst>
                                              <p:attrName>ppt_x</p:attrName>
                                            </p:attrNameLst>
                                          </p:cBhvr>
                                          <p:tavLst>
                                            <p:tav tm="0">
                                              <p:val>
                                                <p:strVal val="#ppt_x"/>
                                              </p:val>
                                            </p:tav>
                                            <p:tav tm="100000">
                                              <p:val>
                                                <p:strVal val="#ppt_x"/>
                                              </p:val>
                                            </p:tav>
                                          </p:tavLst>
                                        </p:anim>
                                        <p:anim calcmode="lin" valueType="num" p14:bounceEnd="66667">
                                          <p:cBhvr additive="base">
                                            <p:cTn id="24" dur="600" fill="hold"/>
                                            <p:tgtEl>
                                              <p:spTgt spid="8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6667">
                                      <p:stCondLst>
                                        <p:cond delay="900"/>
                                      </p:stCondLst>
                                      <p:childTnLst>
                                        <p:set>
                                          <p:cBhvr>
                                            <p:cTn id="26" dur="1" fill="hold">
                                              <p:stCondLst>
                                                <p:cond delay="0"/>
                                              </p:stCondLst>
                                            </p:cTn>
                                            <p:tgtEl>
                                              <p:spTgt spid="88"/>
                                            </p:tgtEl>
                                            <p:attrNameLst>
                                              <p:attrName>style.visibility</p:attrName>
                                            </p:attrNameLst>
                                          </p:cBhvr>
                                          <p:to>
                                            <p:strVal val="visible"/>
                                          </p:to>
                                        </p:set>
                                        <p:anim calcmode="lin" valueType="num" p14:bounceEnd="66667">
                                          <p:cBhvr additive="base">
                                            <p:cTn id="27" dur="600" fill="hold"/>
                                            <p:tgtEl>
                                              <p:spTgt spid="88"/>
                                            </p:tgtEl>
                                            <p:attrNameLst>
                                              <p:attrName>ppt_x</p:attrName>
                                            </p:attrNameLst>
                                          </p:cBhvr>
                                          <p:tavLst>
                                            <p:tav tm="0">
                                              <p:val>
                                                <p:strVal val="#ppt_x"/>
                                              </p:val>
                                            </p:tav>
                                            <p:tav tm="100000">
                                              <p:val>
                                                <p:strVal val="#ppt_x"/>
                                              </p:val>
                                            </p:tav>
                                          </p:tavLst>
                                        </p:anim>
                                        <p:anim calcmode="lin" valueType="num" p14:bounceEnd="66667">
                                          <p:cBhvr additive="base">
                                            <p:cTn id="28" dur="600" fill="hold"/>
                                            <p:tgtEl>
                                              <p:spTgt spid="8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6667">
                                      <p:stCondLst>
                                        <p:cond delay="900"/>
                                      </p:stCondLst>
                                      <p:childTnLst>
                                        <p:set>
                                          <p:cBhvr>
                                            <p:cTn id="30" dur="1" fill="hold">
                                              <p:stCondLst>
                                                <p:cond delay="0"/>
                                              </p:stCondLst>
                                            </p:cTn>
                                            <p:tgtEl>
                                              <p:spTgt spid="79"/>
                                            </p:tgtEl>
                                            <p:attrNameLst>
                                              <p:attrName>style.visibility</p:attrName>
                                            </p:attrNameLst>
                                          </p:cBhvr>
                                          <p:to>
                                            <p:strVal val="visible"/>
                                          </p:to>
                                        </p:set>
                                        <p:anim calcmode="lin" valueType="num" p14:bounceEnd="66667">
                                          <p:cBhvr additive="base">
                                            <p:cTn id="31" dur="6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32" dur="600" fill="hold"/>
                                            <p:tgtEl>
                                              <p:spTgt spid="7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14:presetBounceEnd="66667">
                                      <p:stCondLst>
                                        <p:cond delay="1200"/>
                                      </p:stCondLst>
                                      <p:childTnLst>
                                        <p:set>
                                          <p:cBhvr>
                                            <p:cTn id="34" dur="1" fill="hold">
                                              <p:stCondLst>
                                                <p:cond delay="0"/>
                                              </p:stCondLst>
                                            </p:cTn>
                                            <p:tgtEl>
                                              <p:spTgt spid="89"/>
                                            </p:tgtEl>
                                            <p:attrNameLst>
                                              <p:attrName>style.visibility</p:attrName>
                                            </p:attrNameLst>
                                          </p:cBhvr>
                                          <p:to>
                                            <p:strVal val="visible"/>
                                          </p:to>
                                        </p:set>
                                        <p:anim calcmode="lin" valueType="num" p14:bounceEnd="66667">
                                          <p:cBhvr additive="base">
                                            <p:cTn id="35" dur="600" fill="hold"/>
                                            <p:tgtEl>
                                              <p:spTgt spid="89"/>
                                            </p:tgtEl>
                                            <p:attrNameLst>
                                              <p:attrName>ppt_x</p:attrName>
                                            </p:attrNameLst>
                                          </p:cBhvr>
                                          <p:tavLst>
                                            <p:tav tm="0">
                                              <p:val>
                                                <p:strVal val="#ppt_x"/>
                                              </p:val>
                                            </p:tav>
                                            <p:tav tm="100000">
                                              <p:val>
                                                <p:strVal val="#ppt_x"/>
                                              </p:val>
                                            </p:tav>
                                          </p:tavLst>
                                        </p:anim>
                                        <p:anim calcmode="lin" valueType="num" p14:bounceEnd="66667">
                                          <p:cBhvr additive="base">
                                            <p:cTn id="36" dur="600" fill="hold"/>
                                            <p:tgtEl>
                                              <p:spTgt spid="8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66667">
                                      <p:stCondLst>
                                        <p:cond delay="1200"/>
                                      </p:stCondLst>
                                      <p:childTnLst>
                                        <p:set>
                                          <p:cBhvr>
                                            <p:cTn id="38" dur="1" fill="hold">
                                              <p:stCondLst>
                                                <p:cond delay="0"/>
                                              </p:stCondLst>
                                            </p:cTn>
                                            <p:tgtEl>
                                              <p:spTgt spid="92"/>
                                            </p:tgtEl>
                                            <p:attrNameLst>
                                              <p:attrName>style.visibility</p:attrName>
                                            </p:attrNameLst>
                                          </p:cBhvr>
                                          <p:to>
                                            <p:strVal val="visible"/>
                                          </p:to>
                                        </p:set>
                                        <p:anim calcmode="lin" valueType="num" p14:bounceEnd="66667">
                                          <p:cBhvr additive="base">
                                            <p:cTn id="39" dur="600" fill="hold"/>
                                            <p:tgtEl>
                                              <p:spTgt spid="92"/>
                                            </p:tgtEl>
                                            <p:attrNameLst>
                                              <p:attrName>ppt_x</p:attrName>
                                            </p:attrNameLst>
                                          </p:cBhvr>
                                          <p:tavLst>
                                            <p:tav tm="0">
                                              <p:val>
                                                <p:strVal val="#ppt_x"/>
                                              </p:val>
                                            </p:tav>
                                            <p:tav tm="100000">
                                              <p:val>
                                                <p:strVal val="#ppt_x"/>
                                              </p:val>
                                            </p:tav>
                                          </p:tavLst>
                                        </p:anim>
                                        <p:anim calcmode="lin" valueType="num" p14:bounceEnd="66667">
                                          <p:cBhvr additive="base">
                                            <p:cTn id="40" dur="600" fill="hold"/>
                                            <p:tgtEl>
                                              <p:spTgt spid="9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66667">
                                      <p:stCondLst>
                                        <p:cond delay="1200"/>
                                      </p:stCondLst>
                                      <p:childTnLst>
                                        <p:set>
                                          <p:cBhvr>
                                            <p:cTn id="42" dur="1" fill="hold">
                                              <p:stCondLst>
                                                <p:cond delay="0"/>
                                              </p:stCondLst>
                                            </p:cTn>
                                            <p:tgtEl>
                                              <p:spTgt spid="80"/>
                                            </p:tgtEl>
                                            <p:attrNameLst>
                                              <p:attrName>style.visibility</p:attrName>
                                            </p:attrNameLst>
                                          </p:cBhvr>
                                          <p:to>
                                            <p:strVal val="visible"/>
                                          </p:to>
                                        </p:set>
                                        <p:anim calcmode="lin" valueType="num" p14:bounceEnd="66667">
                                          <p:cBhvr additive="base">
                                            <p:cTn id="43" dur="600" fill="hold"/>
                                            <p:tgtEl>
                                              <p:spTgt spid="80"/>
                                            </p:tgtEl>
                                            <p:attrNameLst>
                                              <p:attrName>ppt_x</p:attrName>
                                            </p:attrNameLst>
                                          </p:cBhvr>
                                          <p:tavLst>
                                            <p:tav tm="0">
                                              <p:val>
                                                <p:strVal val="#ppt_x"/>
                                              </p:val>
                                            </p:tav>
                                            <p:tav tm="100000">
                                              <p:val>
                                                <p:strVal val="#ppt_x"/>
                                              </p:val>
                                            </p:tav>
                                          </p:tavLst>
                                        </p:anim>
                                        <p:anim calcmode="lin" valueType="num" p14:bounceEnd="66667">
                                          <p:cBhvr additive="base">
                                            <p:cTn id="44" dur="600" fill="hold"/>
                                            <p:tgtEl>
                                              <p:spTgt spid="80"/>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14:presetBounceEnd="66667">
                                      <p:stCondLst>
                                        <p:cond delay="1500"/>
                                      </p:stCondLst>
                                      <p:childTnLst>
                                        <p:set>
                                          <p:cBhvr>
                                            <p:cTn id="46" dur="1" fill="hold">
                                              <p:stCondLst>
                                                <p:cond delay="0"/>
                                              </p:stCondLst>
                                            </p:cTn>
                                            <p:tgtEl>
                                              <p:spTgt spid="93"/>
                                            </p:tgtEl>
                                            <p:attrNameLst>
                                              <p:attrName>style.visibility</p:attrName>
                                            </p:attrNameLst>
                                          </p:cBhvr>
                                          <p:to>
                                            <p:strVal val="visible"/>
                                          </p:to>
                                        </p:set>
                                        <p:anim calcmode="lin" valueType="num" p14:bounceEnd="66667">
                                          <p:cBhvr additive="base">
                                            <p:cTn id="47" dur="600" fill="hold"/>
                                            <p:tgtEl>
                                              <p:spTgt spid="93"/>
                                            </p:tgtEl>
                                            <p:attrNameLst>
                                              <p:attrName>ppt_x</p:attrName>
                                            </p:attrNameLst>
                                          </p:cBhvr>
                                          <p:tavLst>
                                            <p:tav tm="0">
                                              <p:val>
                                                <p:strVal val="#ppt_x"/>
                                              </p:val>
                                            </p:tav>
                                            <p:tav tm="100000">
                                              <p:val>
                                                <p:strVal val="#ppt_x"/>
                                              </p:val>
                                            </p:tav>
                                          </p:tavLst>
                                        </p:anim>
                                        <p:anim calcmode="lin" valueType="num" p14:bounceEnd="66667">
                                          <p:cBhvr additive="base">
                                            <p:cTn id="48" dur="600" fill="hold"/>
                                            <p:tgtEl>
                                              <p:spTgt spid="9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66667">
                                      <p:stCondLst>
                                        <p:cond delay="1500"/>
                                      </p:stCondLst>
                                      <p:childTnLst>
                                        <p:set>
                                          <p:cBhvr>
                                            <p:cTn id="50" dur="1" fill="hold">
                                              <p:stCondLst>
                                                <p:cond delay="0"/>
                                              </p:stCondLst>
                                            </p:cTn>
                                            <p:tgtEl>
                                              <p:spTgt spid="96"/>
                                            </p:tgtEl>
                                            <p:attrNameLst>
                                              <p:attrName>style.visibility</p:attrName>
                                            </p:attrNameLst>
                                          </p:cBhvr>
                                          <p:to>
                                            <p:strVal val="visible"/>
                                          </p:to>
                                        </p:set>
                                        <p:anim calcmode="lin" valueType="num" p14:bounceEnd="66667">
                                          <p:cBhvr additive="base">
                                            <p:cTn id="51" dur="600" fill="hold"/>
                                            <p:tgtEl>
                                              <p:spTgt spid="96"/>
                                            </p:tgtEl>
                                            <p:attrNameLst>
                                              <p:attrName>ppt_x</p:attrName>
                                            </p:attrNameLst>
                                          </p:cBhvr>
                                          <p:tavLst>
                                            <p:tav tm="0">
                                              <p:val>
                                                <p:strVal val="#ppt_x"/>
                                              </p:val>
                                            </p:tav>
                                            <p:tav tm="100000">
                                              <p:val>
                                                <p:strVal val="#ppt_x"/>
                                              </p:val>
                                            </p:tav>
                                          </p:tavLst>
                                        </p:anim>
                                        <p:anim calcmode="lin" valueType="num" p14:bounceEnd="66667">
                                          <p:cBhvr additive="base">
                                            <p:cTn id="52" dur="600" fill="hold"/>
                                            <p:tgtEl>
                                              <p:spTgt spid="9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6667">
                                      <p:stCondLst>
                                        <p:cond delay="1500"/>
                                      </p:stCondLst>
                                      <p:childTnLst>
                                        <p:set>
                                          <p:cBhvr>
                                            <p:cTn id="54" dur="1" fill="hold">
                                              <p:stCondLst>
                                                <p:cond delay="0"/>
                                              </p:stCondLst>
                                            </p:cTn>
                                            <p:tgtEl>
                                              <p:spTgt spid="75"/>
                                            </p:tgtEl>
                                            <p:attrNameLst>
                                              <p:attrName>style.visibility</p:attrName>
                                            </p:attrNameLst>
                                          </p:cBhvr>
                                          <p:to>
                                            <p:strVal val="visible"/>
                                          </p:to>
                                        </p:set>
                                        <p:anim calcmode="lin" valueType="num" p14:bounceEnd="66667">
                                          <p:cBhvr additive="base">
                                            <p:cTn id="55" dur="600" fill="hold"/>
                                            <p:tgtEl>
                                              <p:spTgt spid="75"/>
                                            </p:tgtEl>
                                            <p:attrNameLst>
                                              <p:attrName>ppt_x</p:attrName>
                                            </p:attrNameLst>
                                          </p:cBhvr>
                                          <p:tavLst>
                                            <p:tav tm="0">
                                              <p:val>
                                                <p:strVal val="#ppt_x"/>
                                              </p:val>
                                            </p:tav>
                                            <p:tav tm="100000">
                                              <p:val>
                                                <p:strVal val="#ppt_x"/>
                                              </p:val>
                                            </p:tav>
                                          </p:tavLst>
                                        </p:anim>
                                        <p:anim calcmode="lin" valueType="num" p14:bounceEnd="66667">
                                          <p:cBhvr additive="base">
                                            <p:cTn id="56" dur="600" fill="hold"/>
                                            <p:tgtEl>
                                              <p:spTgt spid="75"/>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14:presetBounceEnd="66667">
                                      <p:stCondLst>
                                        <p:cond delay="1800"/>
                                      </p:stCondLst>
                                      <p:childTnLst>
                                        <p:set>
                                          <p:cBhvr>
                                            <p:cTn id="58" dur="1" fill="hold">
                                              <p:stCondLst>
                                                <p:cond delay="0"/>
                                              </p:stCondLst>
                                            </p:cTn>
                                            <p:tgtEl>
                                              <p:spTgt spid="97"/>
                                            </p:tgtEl>
                                            <p:attrNameLst>
                                              <p:attrName>style.visibility</p:attrName>
                                            </p:attrNameLst>
                                          </p:cBhvr>
                                          <p:to>
                                            <p:strVal val="visible"/>
                                          </p:to>
                                        </p:set>
                                        <p:anim calcmode="lin" valueType="num" p14:bounceEnd="66667">
                                          <p:cBhvr additive="base">
                                            <p:cTn id="59" dur="600" fill="hold"/>
                                            <p:tgtEl>
                                              <p:spTgt spid="97"/>
                                            </p:tgtEl>
                                            <p:attrNameLst>
                                              <p:attrName>ppt_x</p:attrName>
                                            </p:attrNameLst>
                                          </p:cBhvr>
                                          <p:tavLst>
                                            <p:tav tm="0">
                                              <p:val>
                                                <p:strVal val="#ppt_x"/>
                                              </p:val>
                                            </p:tav>
                                            <p:tav tm="100000">
                                              <p:val>
                                                <p:strVal val="#ppt_x"/>
                                              </p:val>
                                            </p:tav>
                                          </p:tavLst>
                                        </p:anim>
                                        <p:anim calcmode="lin" valueType="num" p14:bounceEnd="66667">
                                          <p:cBhvr additive="base">
                                            <p:cTn id="60" dur="600" fill="hold"/>
                                            <p:tgtEl>
                                              <p:spTgt spid="9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14:presetBounceEnd="66667">
                                      <p:stCondLst>
                                        <p:cond delay="1800"/>
                                      </p:stCondLst>
                                      <p:childTnLst>
                                        <p:set>
                                          <p:cBhvr>
                                            <p:cTn id="62" dur="1" fill="hold">
                                              <p:stCondLst>
                                                <p:cond delay="0"/>
                                              </p:stCondLst>
                                            </p:cTn>
                                            <p:tgtEl>
                                              <p:spTgt spid="100"/>
                                            </p:tgtEl>
                                            <p:attrNameLst>
                                              <p:attrName>style.visibility</p:attrName>
                                            </p:attrNameLst>
                                          </p:cBhvr>
                                          <p:to>
                                            <p:strVal val="visible"/>
                                          </p:to>
                                        </p:set>
                                        <p:anim calcmode="lin" valueType="num" p14:bounceEnd="66667">
                                          <p:cBhvr additive="base">
                                            <p:cTn id="63" dur="600" fill="hold"/>
                                            <p:tgtEl>
                                              <p:spTgt spid="100"/>
                                            </p:tgtEl>
                                            <p:attrNameLst>
                                              <p:attrName>ppt_x</p:attrName>
                                            </p:attrNameLst>
                                          </p:cBhvr>
                                          <p:tavLst>
                                            <p:tav tm="0">
                                              <p:val>
                                                <p:strVal val="#ppt_x"/>
                                              </p:val>
                                            </p:tav>
                                            <p:tav tm="100000">
                                              <p:val>
                                                <p:strVal val="#ppt_x"/>
                                              </p:val>
                                            </p:tav>
                                          </p:tavLst>
                                        </p:anim>
                                        <p:anim calcmode="lin" valueType="num" p14:bounceEnd="66667">
                                          <p:cBhvr additive="base">
                                            <p:cTn id="64" dur="600" fill="hold"/>
                                            <p:tgtEl>
                                              <p:spTgt spid="10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14:presetBounceEnd="66667">
                                      <p:stCondLst>
                                        <p:cond delay="1800"/>
                                      </p:stCondLst>
                                      <p:childTnLst>
                                        <p:set>
                                          <p:cBhvr>
                                            <p:cTn id="66" dur="1" fill="hold">
                                              <p:stCondLst>
                                                <p:cond delay="0"/>
                                              </p:stCondLst>
                                            </p:cTn>
                                            <p:tgtEl>
                                              <p:spTgt spid="76"/>
                                            </p:tgtEl>
                                            <p:attrNameLst>
                                              <p:attrName>style.visibility</p:attrName>
                                            </p:attrNameLst>
                                          </p:cBhvr>
                                          <p:to>
                                            <p:strVal val="visible"/>
                                          </p:to>
                                        </p:set>
                                        <p:anim calcmode="lin" valueType="num" p14:bounceEnd="66667">
                                          <p:cBhvr additive="base">
                                            <p:cTn id="67" dur="600" fill="hold"/>
                                            <p:tgtEl>
                                              <p:spTgt spid="76"/>
                                            </p:tgtEl>
                                            <p:attrNameLst>
                                              <p:attrName>ppt_x</p:attrName>
                                            </p:attrNameLst>
                                          </p:cBhvr>
                                          <p:tavLst>
                                            <p:tav tm="0">
                                              <p:val>
                                                <p:strVal val="#ppt_x"/>
                                              </p:val>
                                            </p:tav>
                                            <p:tav tm="100000">
                                              <p:val>
                                                <p:strVal val="#ppt_x"/>
                                              </p:val>
                                            </p:tav>
                                          </p:tavLst>
                                        </p:anim>
                                        <p:anim calcmode="lin" valueType="num" p14:bounceEnd="66667">
                                          <p:cBhvr additive="base">
                                            <p:cTn id="68" dur="600" fill="hold"/>
                                            <p:tgtEl>
                                              <p:spTgt spid="76"/>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14:presetBounceEnd="66667">
                                      <p:stCondLst>
                                        <p:cond delay="2100"/>
                                      </p:stCondLst>
                                      <p:childTnLst>
                                        <p:set>
                                          <p:cBhvr>
                                            <p:cTn id="70" dur="1" fill="hold">
                                              <p:stCondLst>
                                                <p:cond delay="0"/>
                                              </p:stCondLst>
                                            </p:cTn>
                                            <p:tgtEl>
                                              <p:spTgt spid="101"/>
                                            </p:tgtEl>
                                            <p:attrNameLst>
                                              <p:attrName>style.visibility</p:attrName>
                                            </p:attrNameLst>
                                          </p:cBhvr>
                                          <p:to>
                                            <p:strVal val="visible"/>
                                          </p:to>
                                        </p:set>
                                        <p:anim calcmode="lin" valueType="num" p14:bounceEnd="66667">
                                          <p:cBhvr additive="base">
                                            <p:cTn id="71" dur="600" fill="hold"/>
                                            <p:tgtEl>
                                              <p:spTgt spid="101"/>
                                            </p:tgtEl>
                                            <p:attrNameLst>
                                              <p:attrName>ppt_x</p:attrName>
                                            </p:attrNameLst>
                                          </p:cBhvr>
                                          <p:tavLst>
                                            <p:tav tm="0">
                                              <p:val>
                                                <p:strVal val="#ppt_x"/>
                                              </p:val>
                                            </p:tav>
                                            <p:tav tm="100000">
                                              <p:val>
                                                <p:strVal val="#ppt_x"/>
                                              </p:val>
                                            </p:tav>
                                          </p:tavLst>
                                        </p:anim>
                                        <p:anim calcmode="lin" valueType="num" p14:bounceEnd="66667">
                                          <p:cBhvr additive="base">
                                            <p:cTn id="72" dur="600" fill="hold"/>
                                            <p:tgtEl>
                                              <p:spTgt spid="10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14:presetBounceEnd="66667">
                                      <p:stCondLst>
                                        <p:cond delay="2100"/>
                                      </p:stCondLst>
                                      <p:childTnLst>
                                        <p:set>
                                          <p:cBhvr>
                                            <p:cTn id="74" dur="1" fill="hold">
                                              <p:stCondLst>
                                                <p:cond delay="0"/>
                                              </p:stCondLst>
                                            </p:cTn>
                                            <p:tgtEl>
                                              <p:spTgt spid="104"/>
                                            </p:tgtEl>
                                            <p:attrNameLst>
                                              <p:attrName>style.visibility</p:attrName>
                                            </p:attrNameLst>
                                          </p:cBhvr>
                                          <p:to>
                                            <p:strVal val="visible"/>
                                          </p:to>
                                        </p:set>
                                        <p:anim calcmode="lin" valueType="num" p14:bounceEnd="66667">
                                          <p:cBhvr additive="base">
                                            <p:cTn id="75" dur="600" fill="hold"/>
                                            <p:tgtEl>
                                              <p:spTgt spid="104"/>
                                            </p:tgtEl>
                                            <p:attrNameLst>
                                              <p:attrName>ppt_x</p:attrName>
                                            </p:attrNameLst>
                                          </p:cBhvr>
                                          <p:tavLst>
                                            <p:tav tm="0">
                                              <p:val>
                                                <p:strVal val="#ppt_x"/>
                                              </p:val>
                                            </p:tav>
                                            <p:tav tm="100000">
                                              <p:val>
                                                <p:strVal val="#ppt_x"/>
                                              </p:val>
                                            </p:tav>
                                          </p:tavLst>
                                        </p:anim>
                                        <p:anim calcmode="lin" valueType="num" p14:bounceEnd="66667">
                                          <p:cBhvr additive="base">
                                            <p:cTn id="76" dur="600" fill="hold"/>
                                            <p:tgtEl>
                                              <p:spTgt spid="10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14:presetBounceEnd="66667">
                                      <p:stCondLst>
                                        <p:cond delay="2100"/>
                                      </p:stCondLst>
                                      <p:childTnLst>
                                        <p:set>
                                          <p:cBhvr>
                                            <p:cTn id="78" dur="1" fill="hold">
                                              <p:stCondLst>
                                                <p:cond delay="0"/>
                                              </p:stCondLst>
                                            </p:cTn>
                                            <p:tgtEl>
                                              <p:spTgt spid="77"/>
                                            </p:tgtEl>
                                            <p:attrNameLst>
                                              <p:attrName>style.visibility</p:attrName>
                                            </p:attrNameLst>
                                          </p:cBhvr>
                                          <p:to>
                                            <p:strVal val="visible"/>
                                          </p:to>
                                        </p:set>
                                        <p:anim calcmode="lin" valueType="num" p14:bounceEnd="66667">
                                          <p:cBhvr additive="base">
                                            <p:cTn id="79" dur="600" fill="hold"/>
                                            <p:tgtEl>
                                              <p:spTgt spid="77"/>
                                            </p:tgtEl>
                                            <p:attrNameLst>
                                              <p:attrName>ppt_x</p:attrName>
                                            </p:attrNameLst>
                                          </p:cBhvr>
                                          <p:tavLst>
                                            <p:tav tm="0">
                                              <p:val>
                                                <p:strVal val="#ppt_x"/>
                                              </p:val>
                                            </p:tav>
                                            <p:tav tm="100000">
                                              <p:val>
                                                <p:strVal val="#ppt_x"/>
                                              </p:val>
                                            </p:tav>
                                          </p:tavLst>
                                        </p:anim>
                                        <p:anim calcmode="lin" valueType="num" p14:bounceEnd="66667">
                                          <p:cBhvr additive="base">
                                            <p:cTn id="80" dur="600" fill="hold"/>
                                            <p:tgtEl>
                                              <p:spTgt spid="77"/>
                                            </p:tgtEl>
                                            <p:attrNameLst>
                                              <p:attrName>ppt_y</p:attrName>
                                            </p:attrNameLst>
                                          </p:cBhvr>
                                          <p:tavLst>
                                            <p:tav tm="0">
                                              <p:val>
                                                <p:strVal val="1+#ppt_h/2"/>
                                              </p:val>
                                            </p:tav>
                                            <p:tav tm="100000">
                                              <p:val>
                                                <p:strVal val="#ppt_y"/>
                                              </p:val>
                                            </p:tav>
                                          </p:tavLst>
                                        </p:anim>
                                      </p:childTnLst>
                                    </p:cTn>
                                  </p:par>
                                </p:childTnLst>
                              </p:cTn>
                            </p:par>
                            <p:par>
                              <p:cTn id="81" fill="hold">
                                <p:stCondLst>
                                  <p:cond delay="2700"/>
                                </p:stCondLst>
                                <p:childTnLst>
                                  <p:par>
                                    <p:cTn id="82" presetID="10" presetClass="entr" presetSubtype="0" fill="hold" grpId="0" nodeType="afterEffect">
                                      <p:stCondLst>
                                        <p:cond delay="0"/>
                                      </p:stCondLst>
                                      <p:childTnLst>
                                        <p:set>
                                          <p:cBhvr>
                                            <p:cTn id="83" dur="1" fill="hold">
                                              <p:stCondLst>
                                                <p:cond delay="0"/>
                                              </p:stCondLst>
                                            </p:cTn>
                                            <p:tgtEl>
                                              <p:spTgt spid="105"/>
                                            </p:tgtEl>
                                            <p:attrNameLst>
                                              <p:attrName>style.visibility</p:attrName>
                                            </p:attrNameLst>
                                          </p:cBhvr>
                                          <p:to>
                                            <p:strVal val="visible"/>
                                          </p:to>
                                        </p:set>
                                        <p:animEffect transition="in" filter="fade">
                                          <p:cBhvr>
                                            <p:cTn id="84" dur="7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P spid="80" grpId="0"/>
          <p:bldP spid="84" grpId="0"/>
          <p:bldP spid="88" grpId="0"/>
          <p:bldP spid="92" grpId="0"/>
          <p:bldP spid="96" grpId="0"/>
          <p:bldP spid="100" grpId="0"/>
          <p:bldP spid="104" grpId="0"/>
          <p:bldP spid="10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600" fill="hold"/>
                                            <p:tgtEl>
                                              <p:spTgt spid="72"/>
                                            </p:tgtEl>
                                            <p:attrNameLst>
                                              <p:attrName>ppt_x</p:attrName>
                                            </p:attrNameLst>
                                          </p:cBhvr>
                                          <p:tavLst>
                                            <p:tav tm="0">
                                              <p:val>
                                                <p:strVal val="#ppt_x"/>
                                              </p:val>
                                            </p:tav>
                                            <p:tav tm="100000">
                                              <p:val>
                                                <p:strVal val="#ppt_x"/>
                                              </p:val>
                                            </p:tav>
                                          </p:tavLst>
                                        </p:anim>
                                        <p:anim calcmode="lin" valueType="num">
                                          <p:cBhvr additive="base">
                                            <p:cTn id="8" dur="600" fill="hold"/>
                                            <p:tgtEl>
                                              <p:spTgt spid="7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60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600" fill="hold"/>
                                            <p:tgtEl>
                                              <p:spTgt spid="81"/>
                                            </p:tgtEl>
                                            <p:attrNameLst>
                                              <p:attrName>ppt_x</p:attrName>
                                            </p:attrNameLst>
                                          </p:cBhvr>
                                          <p:tavLst>
                                            <p:tav tm="0">
                                              <p:val>
                                                <p:strVal val="#ppt_x"/>
                                              </p:val>
                                            </p:tav>
                                            <p:tav tm="100000">
                                              <p:val>
                                                <p:strVal val="#ppt_x"/>
                                              </p:val>
                                            </p:tav>
                                          </p:tavLst>
                                        </p:anim>
                                        <p:anim calcmode="lin" valueType="num">
                                          <p:cBhvr additive="base">
                                            <p:cTn id="12" dur="60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600"/>
                                      </p:stCondLst>
                                      <p:childTnLst>
                                        <p:set>
                                          <p:cBhvr>
                                            <p:cTn id="14" dur="1" fill="hold">
                                              <p:stCondLst>
                                                <p:cond delay="0"/>
                                              </p:stCondLst>
                                            </p:cTn>
                                            <p:tgtEl>
                                              <p:spTgt spid="84"/>
                                            </p:tgtEl>
                                            <p:attrNameLst>
                                              <p:attrName>style.visibility</p:attrName>
                                            </p:attrNameLst>
                                          </p:cBhvr>
                                          <p:to>
                                            <p:strVal val="visible"/>
                                          </p:to>
                                        </p:set>
                                        <p:anim calcmode="lin" valueType="num">
                                          <p:cBhvr additive="base">
                                            <p:cTn id="15" dur="600" fill="hold"/>
                                            <p:tgtEl>
                                              <p:spTgt spid="84"/>
                                            </p:tgtEl>
                                            <p:attrNameLst>
                                              <p:attrName>ppt_x</p:attrName>
                                            </p:attrNameLst>
                                          </p:cBhvr>
                                          <p:tavLst>
                                            <p:tav tm="0">
                                              <p:val>
                                                <p:strVal val="#ppt_x"/>
                                              </p:val>
                                            </p:tav>
                                            <p:tav tm="100000">
                                              <p:val>
                                                <p:strVal val="#ppt_x"/>
                                              </p:val>
                                            </p:tav>
                                          </p:tavLst>
                                        </p:anim>
                                        <p:anim calcmode="lin" valueType="num">
                                          <p:cBhvr additive="base">
                                            <p:cTn id="16" dur="600" fill="hold"/>
                                            <p:tgtEl>
                                              <p:spTgt spid="8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60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600" fill="hold"/>
                                            <p:tgtEl>
                                              <p:spTgt spid="78"/>
                                            </p:tgtEl>
                                            <p:attrNameLst>
                                              <p:attrName>ppt_x</p:attrName>
                                            </p:attrNameLst>
                                          </p:cBhvr>
                                          <p:tavLst>
                                            <p:tav tm="0">
                                              <p:val>
                                                <p:strVal val="#ppt_x"/>
                                              </p:val>
                                            </p:tav>
                                            <p:tav tm="100000">
                                              <p:val>
                                                <p:strVal val="#ppt_x"/>
                                              </p:val>
                                            </p:tav>
                                          </p:tavLst>
                                        </p:anim>
                                        <p:anim calcmode="lin" valueType="num">
                                          <p:cBhvr additive="base">
                                            <p:cTn id="20" dur="600" fill="hold"/>
                                            <p:tgtEl>
                                              <p:spTgt spid="78"/>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900"/>
                                      </p:stCondLst>
                                      <p:childTnLst>
                                        <p:set>
                                          <p:cBhvr>
                                            <p:cTn id="22" dur="1" fill="hold">
                                              <p:stCondLst>
                                                <p:cond delay="0"/>
                                              </p:stCondLst>
                                            </p:cTn>
                                            <p:tgtEl>
                                              <p:spTgt spid="85"/>
                                            </p:tgtEl>
                                            <p:attrNameLst>
                                              <p:attrName>style.visibility</p:attrName>
                                            </p:attrNameLst>
                                          </p:cBhvr>
                                          <p:to>
                                            <p:strVal val="visible"/>
                                          </p:to>
                                        </p:set>
                                        <p:anim calcmode="lin" valueType="num">
                                          <p:cBhvr additive="base">
                                            <p:cTn id="23" dur="600" fill="hold"/>
                                            <p:tgtEl>
                                              <p:spTgt spid="85"/>
                                            </p:tgtEl>
                                            <p:attrNameLst>
                                              <p:attrName>ppt_x</p:attrName>
                                            </p:attrNameLst>
                                          </p:cBhvr>
                                          <p:tavLst>
                                            <p:tav tm="0">
                                              <p:val>
                                                <p:strVal val="#ppt_x"/>
                                              </p:val>
                                            </p:tav>
                                            <p:tav tm="100000">
                                              <p:val>
                                                <p:strVal val="#ppt_x"/>
                                              </p:val>
                                            </p:tav>
                                          </p:tavLst>
                                        </p:anim>
                                        <p:anim calcmode="lin" valueType="num">
                                          <p:cBhvr additive="base">
                                            <p:cTn id="24" dur="600" fill="hold"/>
                                            <p:tgtEl>
                                              <p:spTgt spid="8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900"/>
                                      </p:stCondLst>
                                      <p:childTnLst>
                                        <p:set>
                                          <p:cBhvr>
                                            <p:cTn id="26" dur="1" fill="hold">
                                              <p:stCondLst>
                                                <p:cond delay="0"/>
                                              </p:stCondLst>
                                            </p:cTn>
                                            <p:tgtEl>
                                              <p:spTgt spid="88"/>
                                            </p:tgtEl>
                                            <p:attrNameLst>
                                              <p:attrName>style.visibility</p:attrName>
                                            </p:attrNameLst>
                                          </p:cBhvr>
                                          <p:to>
                                            <p:strVal val="visible"/>
                                          </p:to>
                                        </p:set>
                                        <p:anim calcmode="lin" valueType="num">
                                          <p:cBhvr additive="base">
                                            <p:cTn id="27" dur="600" fill="hold"/>
                                            <p:tgtEl>
                                              <p:spTgt spid="88"/>
                                            </p:tgtEl>
                                            <p:attrNameLst>
                                              <p:attrName>ppt_x</p:attrName>
                                            </p:attrNameLst>
                                          </p:cBhvr>
                                          <p:tavLst>
                                            <p:tav tm="0">
                                              <p:val>
                                                <p:strVal val="#ppt_x"/>
                                              </p:val>
                                            </p:tav>
                                            <p:tav tm="100000">
                                              <p:val>
                                                <p:strVal val="#ppt_x"/>
                                              </p:val>
                                            </p:tav>
                                          </p:tavLst>
                                        </p:anim>
                                        <p:anim calcmode="lin" valueType="num">
                                          <p:cBhvr additive="base">
                                            <p:cTn id="28" dur="600" fill="hold"/>
                                            <p:tgtEl>
                                              <p:spTgt spid="8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900"/>
                                      </p:stCondLst>
                                      <p:childTnLst>
                                        <p:set>
                                          <p:cBhvr>
                                            <p:cTn id="30" dur="1" fill="hold">
                                              <p:stCondLst>
                                                <p:cond delay="0"/>
                                              </p:stCondLst>
                                            </p:cTn>
                                            <p:tgtEl>
                                              <p:spTgt spid="79"/>
                                            </p:tgtEl>
                                            <p:attrNameLst>
                                              <p:attrName>style.visibility</p:attrName>
                                            </p:attrNameLst>
                                          </p:cBhvr>
                                          <p:to>
                                            <p:strVal val="visible"/>
                                          </p:to>
                                        </p:set>
                                        <p:anim calcmode="lin" valueType="num">
                                          <p:cBhvr additive="base">
                                            <p:cTn id="31" dur="600" fill="hold"/>
                                            <p:tgtEl>
                                              <p:spTgt spid="79"/>
                                            </p:tgtEl>
                                            <p:attrNameLst>
                                              <p:attrName>ppt_x</p:attrName>
                                            </p:attrNameLst>
                                          </p:cBhvr>
                                          <p:tavLst>
                                            <p:tav tm="0">
                                              <p:val>
                                                <p:strVal val="#ppt_x"/>
                                              </p:val>
                                            </p:tav>
                                            <p:tav tm="100000">
                                              <p:val>
                                                <p:strVal val="#ppt_x"/>
                                              </p:val>
                                            </p:tav>
                                          </p:tavLst>
                                        </p:anim>
                                        <p:anim calcmode="lin" valueType="num">
                                          <p:cBhvr additive="base">
                                            <p:cTn id="32" dur="600" fill="hold"/>
                                            <p:tgtEl>
                                              <p:spTgt spid="79"/>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200"/>
                                      </p:stCondLst>
                                      <p:childTnLst>
                                        <p:set>
                                          <p:cBhvr>
                                            <p:cTn id="34" dur="1" fill="hold">
                                              <p:stCondLst>
                                                <p:cond delay="0"/>
                                              </p:stCondLst>
                                            </p:cTn>
                                            <p:tgtEl>
                                              <p:spTgt spid="89"/>
                                            </p:tgtEl>
                                            <p:attrNameLst>
                                              <p:attrName>style.visibility</p:attrName>
                                            </p:attrNameLst>
                                          </p:cBhvr>
                                          <p:to>
                                            <p:strVal val="visible"/>
                                          </p:to>
                                        </p:set>
                                        <p:anim calcmode="lin" valueType="num">
                                          <p:cBhvr additive="base">
                                            <p:cTn id="35" dur="600" fill="hold"/>
                                            <p:tgtEl>
                                              <p:spTgt spid="89"/>
                                            </p:tgtEl>
                                            <p:attrNameLst>
                                              <p:attrName>ppt_x</p:attrName>
                                            </p:attrNameLst>
                                          </p:cBhvr>
                                          <p:tavLst>
                                            <p:tav tm="0">
                                              <p:val>
                                                <p:strVal val="#ppt_x"/>
                                              </p:val>
                                            </p:tav>
                                            <p:tav tm="100000">
                                              <p:val>
                                                <p:strVal val="#ppt_x"/>
                                              </p:val>
                                            </p:tav>
                                          </p:tavLst>
                                        </p:anim>
                                        <p:anim calcmode="lin" valueType="num">
                                          <p:cBhvr additive="base">
                                            <p:cTn id="36" dur="600" fill="hold"/>
                                            <p:tgtEl>
                                              <p:spTgt spid="8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200"/>
                                      </p:stCondLst>
                                      <p:childTnLst>
                                        <p:set>
                                          <p:cBhvr>
                                            <p:cTn id="38" dur="1" fill="hold">
                                              <p:stCondLst>
                                                <p:cond delay="0"/>
                                              </p:stCondLst>
                                            </p:cTn>
                                            <p:tgtEl>
                                              <p:spTgt spid="92"/>
                                            </p:tgtEl>
                                            <p:attrNameLst>
                                              <p:attrName>style.visibility</p:attrName>
                                            </p:attrNameLst>
                                          </p:cBhvr>
                                          <p:to>
                                            <p:strVal val="visible"/>
                                          </p:to>
                                        </p:set>
                                        <p:anim calcmode="lin" valueType="num">
                                          <p:cBhvr additive="base">
                                            <p:cTn id="39" dur="600" fill="hold"/>
                                            <p:tgtEl>
                                              <p:spTgt spid="92"/>
                                            </p:tgtEl>
                                            <p:attrNameLst>
                                              <p:attrName>ppt_x</p:attrName>
                                            </p:attrNameLst>
                                          </p:cBhvr>
                                          <p:tavLst>
                                            <p:tav tm="0">
                                              <p:val>
                                                <p:strVal val="#ppt_x"/>
                                              </p:val>
                                            </p:tav>
                                            <p:tav tm="100000">
                                              <p:val>
                                                <p:strVal val="#ppt_x"/>
                                              </p:val>
                                            </p:tav>
                                          </p:tavLst>
                                        </p:anim>
                                        <p:anim calcmode="lin" valueType="num">
                                          <p:cBhvr additive="base">
                                            <p:cTn id="40" dur="600" fill="hold"/>
                                            <p:tgtEl>
                                              <p:spTgt spid="9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1200"/>
                                      </p:stCondLst>
                                      <p:childTnLst>
                                        <p:set>
                                          <p:cBhvr>
                                            <p:cTn id="42" dur="1" fill="hold">
                                              <p:stCondLst>
                                                <p:cond delay="0"/>
                                              </p:stCondLst>
                                            </p:cTn>
                                            <p:tgtEl>
                                              <p:spTgt spid="80"/>
                                            </p:tgtEl>
                                            <p:attrNameLst>
                                              <p:attrName>style.visibility</p:attrName>
                                            </p:attrNameLst>
                                          </p:cBhvr>
                                          <p:to>
                                            <p:strVal val="visible"/>
                                          </p:to>
                                        </p:set>
                                        <p:anim calcmode="lin" valueType="num">
                                          <p:cBhvr additive="base">
                                            <p:cTn id="43" dur="600" fill="hold"/>
                                            <p:tgtEl>
                                              <p:spTgt spid="80"/>
                                            </p:tgtEl>
                                            <p:attrNameLst>
                                              <p:attrName>ppt_x</p:attrName>
                                            </p:attrNameLst>
                                          </p:cBhvr>
                                          <p:tavLst>
                                            <p:tav tm="0">
                                              <p:val>
                                                <p:strVal val="#ppt_x"/>
                                              </p:val>
                                            </p:tav>
                                            <p:tav tm="100000">
                                              <p:val>
                                                <p:strVal val="#ppt_x"/>
                                              </p:val>
                                            </p:tav>
                                          </p:tavLst>
                                        </p:anim>
                                        <p:anim calcmode="lin" valueType="num">
                                          <p:cBhvr additive="base">
                                            <p:cTn id="44" dur="600" fill="hold"/>
                                            <p:tgtEl>
                                              <p:spTgt spid="80"/>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1500"/>
                                      </p:stCondLst>
                                      <p:childTnLst>
                                        <p:set>
                                          <p:cBhvr>
                                            <p:cTn id="46" dur="1" fill="hold">
                                              <p:stCondLst>
                                                <p:cond delay="0"/>
                                              </p:stCondLst>
                                            </p:cTn>
                                            <p:tgtEl>
                                              <p:spTgt spid="93"/>
                                            </p:tgtEl>
                                            <p:attrNameLst>
                                              <p:attrName>style.visibility</p:attrName>
                                            </p:attrNameLst>
                                          </p:cBhvr>
                                          <p:to>
                                            <p:strVal val="visible"/>
                                          </p:to>
                                        </p:set>
                                        <p:anim calcmode="lin" valueType="num">
                                          <p:cBhvr additive="base">
                                            <p:cTn id="47" dur="600" fill="hold"/>
                                            <p:tgtEl>
                                              <p:spTgt spid="93"/>
                                            </p:tgtEl>
                                            <p:attrNameLst>
                                              <p:attrName>ppt_x</p:attrName>
                                            </p:attrNameLst>
                                          </p:cBhvr>
                                          <p:tavLst>
                                            <p:tav tm="0">
                                              <p:val>
                                                <p:strVal val="#ppt_x"/>
                                              </p:val>
                                            </p:tav>
                                            <p:tav tm="100000">
                                              <p:val>
                                                <p:strVal val="#ppt_x"/>
                                              </p:val>
                                            </p:tav>
                                          </p:tavLst>
                                        </p:anim>
                                        <p:anim calcmode="lin" valueType="num">
                                          <p:cBhvr additive="base">
                                            <p:cTn id="48" dur="600" fill="hold"/>
                                            <p:tgtEl>
                                              <p:spTgt spid="9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1500"/>
                                      </p:stCondLst>
                                      <p:childTnLst>
                                        <p:set>
                                          <p:cBhvr>
                                            <p:cTn id="50" dur="1" fill="hold">
                                              <p:stCondLst>
                                                <p:cond delay="0"/>
                                              </p:stCondLst>
                                            </p:cTn>
                                            <p:tgtEl>
                                              <p:spTgt spid="96"/>
                                            </p:tgtEl>
                                            <p:attrNameLst>
                                              <p:attrName>style.visibility</p:attrName>
                                            </p:attrNameLst>
                                          </p:cBhvr>
                                          <p:to>
                                            <p:strVal val="visible"/>
                                          </p:to>
                                        </p:set>
                                        <p:anim calcmode="lin" valueType="num">
                                          <p:cBhvr additive="base">
                                            <p:cTn id="51" dur="600" fill="hold"/>
                                            <p:tgtEl>
                                              <p:spTgt spid="96"/>
                                            </p:tgtEl>
                                            <p:attrNameLst>
                                              <p:attrName>ppt_x</p:attrName>
                                            </p:attrNameLst>
                                          </p:cBhvr>
                                          <p:tavLst>
                                            <p:tav tm="0">
                                              <p:val>
                                                <p:strVal val="#ppt_x"/>
                                              </p:val>
                                            </p:tav>
                                            <p:tav tm="100000">
                                              <p:val>
                                                <p:strVal val="#ppt_x"/>
                                              </p:val>
                                            </p:tav>
                                          </p:tavLst>
                                        </p:anim>
                                        <p:anim calcmode="lin" valueType="num">
                                          <p:cBhvr additive="base">
                                            <p:cTn id="52" dur="600" fill="hold"/>
                                            <p:tgtEl>
                                              <p:spTgt spid="9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500"/>
                                      </p:stCondLst>
                                      <p:childTnLst>
                                        <p:set>
                                          <p:cBhvr>
                                            <p:cTn id="54" dur="1" fill="hold">
                                              <p:stCondLst>
                                                <p:cond delay="0"/>
                                              </p:stCondLst>
                                            </p:cTn>
                                            <p:tgtEl>
                                              <p:spTgt spid="75"/>
                                            </p:tgtEl>
                                            <p:attrNameLst>
                                              <p:attrName>style.visibility</p:attrName>
                                            </p:attrNameLst>
                                          </p:cBhvr>
                                          <p:to>
                                            <p:strVal val="visible"/>
                                          </p:to>
                                        </p:set>
                                        <p:anim calcmode="lin" valueType="num">
                                          <p:cBhvr additive="base">
                                            <p:cTn id="55" dur="600" fill="hold"/>
                                            <p:tgtEl>
                                              <p:spTgt spid="75"/>
                                            </p:tgtEl>
                                            <p:attrNameLst>
                                              <p:attrName>ppt_x</p:attrName>
                                            </p:attrNameLst>
                                          </p:cBhvr>
                                          <p:tavLst>
                                            <p:tav tm="0">
                                              <p:val>
                                                <p:strVal val="#ppt_x"/>
                                              </p:val>
                                            </p:tav>
                                            <p:tav tm="100000">
                                              <p:val>
                                                <p:strVal val="#ppt_x"/>
                                              </p:val>
                                            </p:tav>
                                          </p:tavLst>
                                        </p:anim>
                                        <p:anim calcmode="lin" valueType="num">
                                          <p:cBhvr additive="base">
                                            <p:cTn id="56" dur="600" fill="hold"/>
                                            <p:tgtEl>
                                              <p:spTgt spid="75"/>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800"/>
                                      </p:stCondLst>
                                      <p:childTnLst>
                                        <p:set>
                                          <p:cBhvr>
                                            <p:cTn id="58" dur="1" fill="hold">
                                              <p:stCondLst>
                                                <p:cond delay="0"/>
                                              </p:stCondLst>
                                            </p:cTn>
                                            <p:tgtEl>
                                              <p:spTgt spid="97"/>
                                            </p:tgtEl>
                                            <p:attrNameLst>
                                              <p:attrName>style.visibility</p:attrName>
                                            </p:attrNameLst>
                                          </p:cBhvr>
                                          <p:to>
                                            <p:strVal val="visible"/>
                                          </p:to>
                                        </p:set>
                                        <p:anim calcmode="lin" valueType="num">
                                          <p:cBhvr additive="base">
                                            <p:cTn id="59" dur="600" fill="hold"/>
                                            <p:tgtEl>
                                              <p:spTgt spid="97"/>
                                            </p:tgtEl>
                                            <p:attrNameLst>
                                              <p:attrName>ppt_x</p:attrName>
                                            </p:attrNameLst>
                                          </p:cBhvr>
                                          <p:tavLst>
                                            <p:tav tm="0">
                                              <p:val>
                                                <p:strVal val="#ppt_x"/>
                                              </p:val>
                                            </p:tav>
                                            <p:tav tm="100000">
                                              <p:val>
                                                <p:strVal val="#ppt_x"/>
                                              </p:val>
                                            </p:tav>
                                          </p:tavLst>
                                        </p:anim>
                                        <p:anim calcmode="lin" valueType="num">
                                          <p:cBhvr additive="base">
                                            <p:cTn id="60" dur="600" fill="hold"/>
                                            <p:tgtEl>
                                              <p:spTgt spid="9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800"/>
                                      </p:stCondLst>
                                      <p:childTnLst>
                                        <p:set>
                                          <p:cBhvr>
                                            <p:cTn id="62" dur="1" fill="hold">
                                              <p:stCondLst>
                                                <p:cond delay="0"/>
                                              </p:stCondLst>
                                            </p:cTn>
                                            <p:tgtEl>
                                              <p:spTgt spid="100"/>
                                            </p:tgtEl>
                                            <p:attrNameLst>
                                              <p:attrName>style.visibility</p:attrName>
                                            </p:attrNameLst>
                                          </p:cBhvr>
                                          <p:to>
                                            <p:strVal val="visible"/>
                                          </p:to>
                                        </p:set>
                                        <p:anim calcmode="lin" valueType="num">
                                          <p:cBhvr additive="base">
                                            <p:cTn id="63" dur="600" fill="hold"/>
                                            <p:tgtEl>
                                              <p:spTgt spid="100"/>
                                            </p:tgtEl>
                                            <p:attrNameLst>
                                              <p:attrName>ppt_x</p:attrName>
                                            </p:attrNameLst>
                                          </p:cBhvr>
                                          <p:tavLst>
                                            <p:tav tm="0">
                                              <p:val>
                                                <p:strVal val="#ppt_x"/>
                                              </p:val>
                                            </p:tav>
                                            <p:tav tm="100000">
                                              <p:val>
                                                <p:strVal val="#ppt_x"/>
                                              </p:val>
                                            </p:tav>
                                          </p:tavLst>
                                        </p:anim>
                                        <p:anim calcmode="lin" valueType="num">
                                          <p:cBhvr additive="base">
                                            <p:cTn id="64" dur="600" fill="hold"/>
                                            <p:tgtEl>
                                              <p:spTgt spid="10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800"/>
                                      </p:stCondLst>
                                      <p:childTnLst>
                                        <p:set>
                                          <p:cBhvr>
                                            <p:cTn id="66" dur="1" fill="hold">
                                              <p:stCondLst>
                                                <p:cond delay="0"/>
                                              </p:stCondLst>
                                            </p:cTn>
                                            <p:tgtEl>
                                              <p:spTgt spid="76"/>
                                            </p:tgtEl>
                                            <p:attrNameLst>
                                              <p:attrName>style.visibility</p:attrName>
                                            </p:attrNameLst>
                                          </p:cBhvr>
                                          <p:to>
                                            <p:strVal val="visible"/>
                                          </p:to>
                                        </p:set>
                                        <p:anim calcmode="lin" valueType="num">
                                          <p:cBhvr additive="base">
                                            <p:cTn id="67" dur="600" fill="hold"/>
                                            <p:tgtEl>
                                              <p:spTgt spid="76"/>
                                            </p:tgtEl>
                                            <p:attrNameLst>
                                              <p:attrName>ppt_x</p:attrName>
                                            </p:attrNameLst>
                                          </p:cBhvr>
                                          <p:tavLst>
                                            <p:tav tm="0">
                                              <p:val>
                                                <p:strVal val="#ppt_x"/>
                                              </p:val>
                                            </p:tav>
                                            <p:tav tm="100000">
                                              <p:val>
                                                <p:strVal val="#ppt_x"/>
                                              </p:val>
                                            </p:tav>
                                          </p:tavLst>
                                        </p:anim>
                                        <p:anim calcmode="lin" valueType="num">
                                          <p:cBhvr additive="base">
                                            <p:cTn id="68" dur="600" fill="hold"/>
                                            <p:tgtEl>
                                              <p:spTgt spid="76"/>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2100"/>
                                      </p:stCondLst>
                                      <p:childTnLst>
                                        <p:set>
                                          <p:cBhvr>
                                            <p:cTn id="70" dur="1" fill="hold">
                                              <p:stCondLst>
                                                <p:cond delay="0"/>
                                              </p:stCondLst>
                                            </p:cTn>
                                            <p:tgtEl>
                                              <p:spTgt spid="101"/>
                                            </p:tgtEl>
                                            <p:attrNameLst>
                                              <p:attrName>style.visibility</p:attrName>
                                            </p:attrNameLst>
                                          </p:cBhvr>
                                          <p:to>
                                            <p:strVal val="visible"/>
                                          </p:to>
                                        </p:set>
                                        <p:anim calcmode="lin" valueType="num">
                                          <p:cBhvr additive="base">
                                            <p:cTn id="71" dur="600" fill="hold"/>
                                            <p:tgtEl>
                                              <p:spTgt spid="101"/>
                                            </p:tgtEl>
                                            <p:attrNameLst>
                                              <p:attrName>ppt_x</p:attrName>
                                            </p:attrNameLst>
                                          </p:cBhvr>
                                          <p:tavLst>
                                            <p:tav tm="0">
                                              <p:val>
                                                <p:strVal val="#ppt_x"/>
                                              </p:val>
                                            </p:tav>
                                            <p:tav tm="100000">
                                              <p:val>
                                                <p:strVal val="#ppt_x"/>
                                              </p:val>
                                            </p:tav>
                                          </p:tavLst>
                                        </p:anim>
                                        <p:anim calcmode="lin" valueType="num">
                                          <p:cBhvr additive="base">
                                            <p:cTn id="72" dur="600" fill="hold"/>
                                            <p:tgtEl>
                                              <p:spTgt spid="10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100"/>
                                      </p:stCondLst>
                                      <p:childTnLst>
                                        <p:set>
                                          <p:cBhvr>
                                            <p:cTn id="74" dur="1" fill="hold">
                                              <p:stCondLst>
                                                <p:cond delay="0"/>
                                              </p:stCondLst>
                                            </p:cTn>
                                            <p:tgtEl>
                                              <p:spTgt spid="104"/>
                                            </p:tgtEl>
                                            <p:attrNameLst>
                                              <p:attrName>style.visibility</p:attrName>
                                            </p:attrNameLst>
                                          </p:cBhvr>
                                          <p:to>
                                            <p:strVal val="visible"/>
                                          </p:to>
                                        </p:set>
                                        <p:anim calcmode="lin" valueType="num">
                                          <p:cBhvr additive="base">
                                            <p:cTn id="75" dur="600" fill="hold"/>
                                            <p:tgtEl>
                                              <p:spTgt spid="104"/>
                                            </p:tgtEl>
                                            <p:attrNameLst>
                                              <p:attrName>ppt_x</p:attrName>
                                            </p:attrNameLst>
                                          </p:cBhvr>
                                          <p:tavLst>
                                            <p:tav tm="0">
                                              <p:val>
                                                <p:strVal val="#ppt_x"/>
                                              </p:val>
                                            </p:tav>
                                            <p:tav tm="100000">
                                              <p:val>
                                                <p:strVal val="#ppt_x"/>
                                              </p:val>
                                            </p:tav>
                                          </p:tavLst>
                                        </p:anim>
                                        <p:anim calcmode="lin" valueType="num">
                                          <p:cBhvr additive="base">
                                            <p:cTn id="76" dur="600" fill="hold"/>
                                            <p:tgtEl>
                                              <p:spTgt spid="10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2100"/>
                                      </p:stCondLst>
                                      <p:childTnLst>
                                        <p:set>
                                          <p:cBhvr>
                                            <p:cTn id="78" dur="1" fill="hold">
                                              <p:stCondLst>
                                                <p:cond delay="0"/>
                                              </p:stCondLst>
                                            </p:cTn>
                                            <p:tgtEl>
                                              <p:spTgt spid="77"/>
                                            </p:tgtEl>
                                            <p:attrNameLst>
                                              <p:attrName>style.visibility</p:attrName>
                                            </p:attrNameLst>
                                          </p:cBhvr>
                                          <p:to>
                                            <p:strVal val="visible"/>
                                          </p:to>
                                        </p:set>
                                        <p:anim calcmode="lin" valueType="num">
                                          <p:cBhvr additive="base">
                                            <p:cTn id="79" dur="600" fill="hold"/>
                                            <p:tgtEl>
                                              <p:spTgt spid="77"/>
                                            </p:tgtEl>
                                            <p:attrNameLst>
                                              <p:attrName>ppt_x</p:attrName>
                                            </p:attrNameLst>
                                          </p:cBhvr>
                                          <p:tavLst>
                                            <p:tav tm="0">
                                              <p:val>
                                                <p:strVal val="#ppt_x"/>
                                              </p:val>
                                            </p:tav>
                                            <p:tav tm="100000">
                                              <p:val>
                                                <p:strVal val="#ppt_x"/>
                                              </p:val>
                                            </p:tav>
                                          </p:tavLst>
                                        </p:anim>
                                        <p:anim calcmode="lin" valueType="num">
                                          <p:cBhvr additive="base">
                                            <p:cTn id="80" dur="600" fill="hold"/>
                                            <p:tgtEl>
                                              <p:spTgt spid="77"/>
                                            </p:tgtEl>
                                            <p:attrNameLst>
                                              <p:attrName>ppt_y</p:attrName>
                                            </p:attrNameLst>
                                          </p:cBhvr>
                                          <p:tavLst>
                                            <p:tav tm="0">
                                              <p:val>
                                                <p:strVal val="1+#ppt_h/2"/>
                                              </p:val>
                                            </p:tav>
                                            <p:tav tm="100000">
                                              <p:val>
                                                <p:strVal val="#ppt_y"/>
                                              </p:val>
                                            </p:tav>
                                          </p:tavLst>
                                        </p:anim>
                                      </p:childTnLst>
                                    </p:cTn>
                                  </p:par>
                                </p:childTnLst>
                              </p:cTn>
                            </p:par>
                            <p:par>
                              <p:cTn id="81" fill="hold">
                                <p:stCondLst>
                                  <p:cond delay="2700"/>
                                </p:stCondLst>
                                <p:childTnLst>
                                  <p:par>
                                    <p:cTn id="82" presetID="10" presetClass="entr" presetSubtype="0" fill="hold" grpId="0" nodeType="afterEffect">
                                      <p:stCondLst>
                                        <p:cond delay="0"/>
                                      </p:stCondLst>
                                      <p:childTnLst>
                                        <p:set>
                                          <p:cBhvr>
                                            <p:cTn id="83" dur="1" fill="hold">
                                              <p:stCondLst>
                                                <p:cond delay="0"/>
                                              </p:stCondLst>
                                            </p:cTn>
                                            <p:tgtEl>
                                              <p:spTgt spid="105"/>
                                            </p:tgtEl>
                                            <p:attrNameLst>
                                              <p:attrName>style.visibility</p:attrName>
                                            </p:attrNameLst>
                                          </p:cBhvr>
                                          <p:to>
                                            <p:strVal val="visible"/>
                                          </p:to>
                                        </p:set>
                                        <p:animEffect transition="in" filter="fade">
                                          <p:cBhvr>
                                            <p:cTn id="84" dur="7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P spid="80" grpId="0"/>
          <p:bldP spid="84" grpId="0"/>
          <p:bldP spid="88" grpId="0"/>
          <p:bldP spid="92" grpId="0"/>
          <p:bldP spid="96" grpId="0"/>
          <p:bldP spid="100" grpId="0"/>
          <p:bldP spid="104" grpId="0"/>
          <p:bldP spid="105"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淘宝网Chenying0907出品 14"/>
          <p:cNvSpPr/>
          <p:nvPr/>
        </p:nvSpPr>
        <p:spPr>
          <a:xfrm>
            <a:off x="2411760" y="2448198"/>
            <a:ext cx="914846" cy="914846"/>
          </a:xfrm>
          <a:prstGeom prst="ellipse">
            <a:avLst/>
          </a:pr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6" name="淘宝网Chenying0907出品 15"/>
          <p:cNvSpPr/>
          <p:nvPr/>
        </p:nvSpPr>
        <p:spPr>
          <a:xfrm>
            <a:off x="4644008" y="2361690"/>
            <a:ext cx="3600400" cy="698268"/>
          </a:xfrm>
          <a:prstGeom prst="rect">
            <a:avLst/>
          </a:prstGeom>
        </p:spPr>
        <p:txBody>
          <a:bodyPr wrap="square" lIns="0">
            <a:spAutoFit/>
          </a:bodyPr>
          <a:lstStyle/>
          <a:p>
            <a:pPr fontAlgn="base">
              <a:lnSpc>
                <a:spcPct val="125000"/>
              </a:lnSpc>
              <a:spcBef>
                <a:spcPct val="0"/>
              </a:spcBef>
              <a:spcAft>
                <a:spcPct val="0"/>
              </a:spcAft>
            </a:pPr>
            <a:r>
              <a:rPr lang="zh-CN" altLang="en-US" sz="1050" dirty="0">
                <a:solidFill>
                  <a:schemeClr val="bg1">
                    <a:lumMod val="50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此处添加详细文本描述，建议与标题相关并符合整体语言风格此处添加详细文本描述，建议与标题相关并符合整体语言风格此处添加详细文本描述。</a:t>
            </a:r>
            <a:endParaRPr lang="en-US" altLang="zh-CN" sz="1050" dirty="0">
              <a:solidFill>
                <a:schemeClr val="bg1">
                  <a:lumMod val="50000"/>
                </a:schemeClr>
              </a:solidFill>
              <a:latin typeface="微软雅黑"/>
              <a:cs typeface="Lato Light" charset="0"/>
              <a:sym typeface="Lato Light" charset="0"/>
            </a:endParaRPr>
          </a:p>
        </p:txBody>
      </p:sp>
      <p:sp>
        <p:nvSpPr>
          <p:cNvPr id="17" name="淘宝网Chenying0907出品 16"/>
          <p:cNvSpPr/>
          <p:nvPr/>
        </p:nvSpPr>
        <p:spPr>
          <a:xfrm>
            <a:off x="4644008" y="1634852"/>
            <a:ext cx="2448272" cy="800219"/>
          </a:xfrm>
          <a:prstGeom prst="rect">
            <a:avLst/>
          </a:prstGeom>
        </p:spPr>
        <p:txBody>
          <a:bodyPr wrap="square" lIns="0">
            <a:spAutoFit/>
          </a:bodyPr>
          <a:lstStyle/>
          <a:p>
            <a:r>
              <a:rPr lang="zh-CN" altLang="en-US" sz="2400" b="1" dirty="0">
                <a:solidFill>
                  <a:schemeClr val="tx1">
                    <a:lumMod val="65000"/>
                    <a:lumOff val="35000"/>
                  </a:schemeClr>
                </a:solidFill>
                <a:latin typeface="+mj-ea"/>
              </a:rPr>
              <a:t>工作不足</a:t>
            </a:r>
            <a:r>
              <a:rPr lang="en-US" altLang="zh-CN" sz="2200" dirty="0">
                <a:solidFill>
                  <a:schemeClr val="tx1">
                    <a:lumMod val="50000"/>
                    <a:lumOff val="50000"/>
                  </a:schemeClr>
                </a:solidFill>
                <a:latin typeface="+mj-ea"/>
              </a:rPr>
              <a:t>WORKREPORT</a:t>
            </a:r>
            <a:endParaRPr lang="zh-CN" altLang="en-US" sz="2200" dirty="0">
              <a:solidFill>
                <a:schemeClr val="tx1">
                  <a:lumMod val="50000"/>
                  <a:lumOff val="50000"/>
                </a:schemeClr>
              </a:solidFill>
              <a:latin typeface="+mj-ea"/>
            </a:endParaRPr>
          </a:p>
        </p:txBody>
      </p:sp>
      <p:sp>
        <p:nvSpPr>
          <p:cNvPr id="24" name="淘宝网Chenying0907出品 23"/>
          <p:cNvSpPr/>
          <p:nvPr/>
        </p:nvSpPr>
        <p:spPr>
          <a:xfrm>
            <a:off x="1547664" y="1296863"/>
            <a:ext cx="1580828" cy="1580828"/>
          </a:xfrm>
          <a:prstGeom prst="ellipse">
            <a:avLst/>
          </a:prstGeom>
          <a:no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6" name="淘宝网Chenying0907出品 25"/>
          <p:cNvSpPr/>
          <p:nvPr/>
        </p:nvSpPr>
        <p:spPr>
          <a:xfrm>
            <a:off x="1115616" y="2016943"/>
            <a:ext cx="628674" cy="628674"/>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8" name="淘宝网Chenying0907出品 27"/>
          <p:cNvSpPr/>
          <p:nvPr/>
        </p:nvSpPr>
        <p:spPr>
          <a:xfrm>
            <a:off x="3563888" y="1728911"/>
            <a:ext cx="347246" cy="347246"/>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9" name="淘宝网Chenying0907出品 28"/>
          <p:cNvSpPr/>
          <p:nvPr/>
        </p:nvSpPr>
        <p:spPr>
          <a:xfrm>
            <a:off x="2527223" y="2035699"/>
            <a:ext cx="825000" cy="825000"/>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0" name="TextBox 29"/>
          <p:cNvSpPr txBox="1"/>
          <p:nvPr/>
        </p:nvSpPr>
        <p:spPr>
          <a:xfrm>
            <a:off x="2483768" y="2094255"/>
            <a:ext cx="911910" cy="707886"/>
          </a:xfrm>
          <a:prstGeom prst="rect">
            <a:avLst/>
          </a:prstGeom>
          <a:noFill/>
        </p:spPr>
        <p:txBody>
          <a:bodyPr wrap="square" rtlCol="0">
            <a:spAutoFit/>
          </a:bodyPr>
          <a:lstStyle/>
          <a:p>
            <a:pPr algn="ctr"/>
            <a:r>
              <a:rPr lang="en-US" altLang="zh-CN" sz="4000" b="1" dirty="0">
                <a:solidFill>
                  <a:schemeClr val="bg1"/>
                </a:solidFill>
                <a:latin typeface="微软雅黑" panose="020B0503020204020204" pitchFamily="34" charset="-122"/>
                <a:ea typeface="微软雅黑" panose="020B0503020204020204" pitchFamily="34" charset="-122"/>
              </a:rPr>
              <a:t>4</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663644" y="-1892746"/>
            <a:ext cx="877163" cy="369332"/>
          </a:xfrm>
          <a:prstGeom prst="rect">
            <a:avLst/>
          </a:prstGeom>
          <a:noFill/>
        </p:spPr>
        <p:txBody>
          <a:bodyPr wrap="none" rtlCol="0">
            <a:spAutoFit/>
          </a:bodyPr>
          <a:lstStyle/>
          <a:p>
            <a:r>
              <a:rPr lang="zh-CN" altLang="en-US" dirty="0"/>
              <a:t>延迟符</a:t>
            </a:r>
          </a:p>
        </p:txBody>
      </p:sp>
      <p:grpSp>
        <p:nvGrpSpPr>
          <p:cNvPr id="39" name="淘宝网Chenying0907出品 38"/>
          <p:cNvGrpSpPr/>
          <p:nvPr/>
        </p:nvGrpSpPr>
        <p:grpSpPr>
          <a:xfrm>
            <a:off x="6285995" y="4111651"/>
            <a:ext cx="1179281" cy="1179281"/>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1" name="淘宝网Chenying0907出品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0" name="淘宝网Chenying0907出品 59"/>
          <p:cNvGrpSpPr/>
          <p:nvPr/>
        </p:nvGrpSpPr>
        <p:grpSpPr>
          <a:xfrm>
            <a:off x="4758843" y="4606644"/>
            <a:ext cx="630230" cy="630230"/>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2" name="淘宝网Chenying0907出品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3" name="淘宝网Chenying0907出品 62"/>
          <p:cNvGrpSpPr/>
          <p:nvPr/>
        </p:nvGrpSpPr>
        <p:grpSpPr>
          <a:xfrm>
            <a:off x="5437632" y="4921759"/>
            <a:ext cx="890519" cy="890519"/>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5" name="淘宝网Chenying0907出品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6" name="淘宝网Chenying0907出品 65"/>
          <p:cNvGrpSpPr/>
          <p:nvPr/>
        </p:nvGrpSpPr>
        <p:grpSpPr>
          <a:xfrm>
            <a:off x="7760135" y="4731882"/>
            <a:ext cx="685800" cy="685800"/>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8" name="淘宝网Chenying0907出品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9" name="淘宝网Chenying0907出品 68"/>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1" name="淘宝网Chenying0907出品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2" name="淘宝网Chenying0907出品 71"/>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4" name="淘宝网Chenying0907出品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5" name="淘宝网Chenying0907出品 74"/>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7" name="淘宝网Chenying0907出品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8" name="淘宝网Chenying0907出品 77"/>
          <p:cNvGrpSpPr/>
          <p:nvPr/>
        </p:nvGrpSpPr>
        <p:grpSpPr>
          <a:xfrm>
            <a:off x="8465453" y="3831663"/>
            <a:ext cx="1179281" cy="1179281"/>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0" name="淘宝网Chenying0907出品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1" name="淘宝网Chenying0907出品 80"/>
          <p:cNvGrpSpPr/>
          <p:nvPr/>
        </p:nvGrpSpPr>
        <p:grpSpPr>
          <a:xfrm>
            <a:off x="4420394" y="4325144"/>
            <a:ext cx="223080" cy="22308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3" name="淘宝网Chenying0907出品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84" name="淘宝网Chenying0907出品 83"/>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6" name="淘宝网Chenying0907出品 8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7" name="淘宝网Chenying0907出品 86"/>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9" name="淘宝网Chenying0907出品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90" name="淘宝网Chenying0907出品 89"/>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2" name="淘宝网Chenying0907出品 9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93" name="淘宝网Chenying0907出品 92"/>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5" name="淘宝网Chenying0907出品 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spTree>
    <p:extLst>
      <p:ext uri="{BB962C8B-B14F-4D97-AF65-F5344CB8AC3E}">
        <p14:creationId xmlns:p14="http://schemas.microsoft.com/office/powerpoint/2010/main" val="34103281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2" presetClass="entr" presetSubtype="2" fill="hold" grpId="0" nodeType="withEffect" p14:presetBounceEnd="58333">
                                      <p:stCondLst>
                                        <p:cond delay="600"/>
                                      </p:stCondLst>
                                      <p:childTnLst>
                                        <p:set>
                                          <p:cBhvr>
                                            <p:cTn id="20" dur="1" fill="hold">
                                              <p:stCondLst>
                                                <p:cond delay="0"/>
                                              </p:stCondLst>
                                            </p:cTn>
                                            <p:tgtEl>
                                              <p:spTgt spid="17"/>
                                            </p:tgtEl>
                                            <p:attrNameLst>
                                              <p:attrName>style.visibility</p:attrName>
                                            </p:attrNameLst>
                                          </p:cBhvr>
                                          <p:to>
                                            <p:strVal val="visible"/>
                                          </p:to>
                                        </p:set>
                                        <p:anim calcmode="lin" valueType="num" p14:bounceEnd="58333">
                                          <p:cBhvr additive="base">
                                            <p:cTn id="21" dur="600" fill="hold"/>
                                            <p:tgtEl>
                                              <p:spTgt spid="17"/>
                                            </p:tgtEl>
                                            <p:attrNameLst>
                                              <p:attrName>ppt_x</p:attrName>
                                            </p:attrNameLst>
                                          </p:cBhvr>
                                          <p:tavLst>
                                            <p:tav tm="0">
                                              <p:val>
                                                <p:strVal val="1+#ppt_w/2"/>
                                              </p:val>
                                            </p:tav>
                                            <p:tav tm="100000">
                                              <p:val>
                                                <p:strVal val="#ppt_x"/>
                                              </p:val>
                                            </p:tav>
                                          </p:tavLst>
                                        </p:anim>
                                        <p:anim calcmode="lin" valueType="num" p14:bounceEnd="58333">
                                          <p:cBhvr additive="base">
                                            <p:cTn id="22" dur="6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58333">
                                      <p:stCondLst>
                                        <p:cond delay="700"/>
                                      </p:stCondLst>
                                      <p:childTnLst>
                                        <p:set>
                                          <p:cBhvr>
                                            <p:cTn id="24" dur="1" fill="hold">
                                              <p:stCondLst>
                                                <p:cond delay="0"/>
                                              </p:stCondLst>
                                            </p:cTn>
                                            <p:tgtEl>
                                              <p:spTgt spid="16"/>
                                            </p:tgtEl>
                                            <p:attrNameLst>
                                              <p:attrName>style.visibility</p:attrName>
                                            </p:attrNameLst>
                                          </p:cBhvr>
                                          <p:to>
                                            <p:strVal val="visible"/>
                                          </p:to>
                                        </p:set>
                                        <p:anim calcmode="lin" valueType="num" p14:bounceEnd="58333">
                                          <p:cBhvr additive="base">
                                            <p:cTn id="25" dur="600" fill="hold"/>
                                            <p:tgtEl>
                                              <p:spTgt spid="16"/>
                                            </p:tgtEl>
                                            <p:attrNameLst>
                                              <p:attrName>ppt_x</p:attrName>
                                            </p:attrNameLst>
                                          </p:cBhvr>
                                          <p:tavLst>
                                            <p:tav tm="0">
                                              <p:val>
                                                <p:strVal val="1+#ppt_w/2"/>
                                              </p:val>
                                            </p:tav>
                                            <p:tav tm="100000">
                                              <p:val>
                                                <p:strVal val="#ppt_x"/>
                                              </p:val>
                                            </p:tav>
                                          </p:tavLst>
                                        </p:anim>
                                        <p:anim calcmode="lin" valueType="num" p14:bounceEnd="58333">
                                          <p:cBhvr additive="base">
                                            <p:cTn id="26" dur="600" fill="hold"/>
                                            <p:tgtEl>
                                              <p:spTgt spid="16"/>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300" fill="hold"/>
                                            <p:tgtEl>
                                              <p:spTgt spid="26"/>
                                            </p:tgtEl>
                                            <p:attrNameLst>
                                              <p:attrName>ppt_w</p:attrName>
                                            </p:attrNameLst>
                                          </p:cBhvr>
                                          <p:tavLst>
                                            <p:tav tm="0">
                                              <p:val>
                                                <p:fltVal val="0"/>
                                              </p:val>
                                            </p:tav>
                                            <p:tav tm="100000">
                                              <p:val>
                                                <p:strVal val="#ppt_w"/>
                                              </p:val>
                                            </p:tav>
                                          </p:tavLst>
                                        </p:anim>
                                        <p:anim calcmode="lin" valueType="num">
                                          <p:cBhvr>
                                            <p:cTn id="30" dur="300" fill="hold"/>
                                            <p:tgtEl>
                                              <p:spTgt spid="26"/>
                                            </p:tgtEl>
                                            <p:attrNameLst>
                                              <p:attrName>ppt_h</p:attrName>
                                            </p:attrNameLst>
                                          </p:cBhvr>
                                          <p:tavLst>
                                            <p:tav tm="0">
                                              <p:val>
                                                <p:fltVal val="0"/>
                                              </p:val>
                                            </p:tav>
                                            <p:tav tm="100000">
                                              <p:val>
                                                <p:strVal val="#ppt_h"/>
                                              </p:val>
                                            </p:tav>
                                          </p:tavLst>
                                        </p:anim>
                                        <p:animEffect transition="in" filter="fade">
                                          <p:cBhvr>
                                            <p:cTn id="31" dur="300"/>
                                            <p:tgtEl>
                                              <p:spTgt spid="26"/>
                                            </p:tgtEl>
                                          </p:cBhvr>
                                        </p:animEffect>
                                      </p:childTnLst>
                                    </p:cTn>
                                  </p:par>
                                  <p:par>
                                    <p:cTn id="32" presetID="6" presetClass="emph" presetSubtype="0" autoRev="1" fill="hold" grpId="1" nodeType="withEffect">
                                      <p:stCondLst>
                                        <p:cond delay="300"/>
                                      </p:stCondLst>
                                      <p:childTnLst>
                                        <p:animScale>
                                          <p:cBhvr>
                                            <p:cTn id="33" dur="150" fill="hold"/>
                                            <p:tgtEl>
                                              <p:spTgt spid="26"/>
                                            </p:tgtEl>
                                          </p:cBhvr>
                                          <p:by x="110000" y="110000"/>
                                        </p:animScale>
                                      </p:childTnLst>
                                    </p:cTn>
                                  </p:par>
                                  <p:par>
                                    <p:cTn id="34" presetID="53" presetClass="entr" presetSubtype="16" fill="hold" grpId="0" nodeType="withEffect">
                                      <p:stCondLst>
                                        <p:cond delay="100"/>
                                      </p:stCondLst>
                                      <p:childTnLst>
                                        <p:set>
                                          <p:cBhvr>
                                            <p:cTn id="35" dur="1" fill="hold">
                                              <p:stCondLst>
                                                <p:cond delay="0"/>
                                              </p:stCondLst>
                                            </p:cTn>
                                            <p:tgtEl>
                                              <p:spTgt spid="24"/>
                                            </p:tgtEl>
                                            <p:attrNameLst>
                                              <p:attrName>style.visibility</p:attrName>
                                            </p:attrNameLst>
                                          </p:cBhvr>
                                          <p:to>
                                            <p:strVal val="visible"/>
                                          </p:to>
                                        </p:set>
                                        <p:anim calcmode="lin" valueType="num">
                                          <p:cBhvr>
                                            <p:cTn id="36" dur="300" fill="hold"/>
                                            <p:tgtEl>
                                              <p:spTgt spid="24"/>
                                            </p:tgtEl>
                                            <p:attrNameLst>
                                              <p:attrName>ppt_w</p:attrName>
                                            </p:attrNameLst>
                                          </p:cBhvr>
                                          <p:tavLst>
                                            <p:tav tm="0">
                                              <p:val>
                                                <p:fltVal val="0"/>
                                              </p:val>
                                            </p:tav>
                                            <p:tav tm="100000">
                                              <p:val>
                                                <p:strVal val="#ppt_w"/>
                                              </p:val>
                                            </p:tav>
                                          </p:tavLst>
                                        </p:anim>
                                        <p:anim calcmode="lin" valueType="num">
                                          <p:cBhvr>
                                            <p:cTn id="37" dur="300" fill="hold"/>
                                            <p:tgtEl>
                                              <p:spTgt spid="24"/>
                                            </p:tgtEl>
                                            <p:attrNameLst>
                                              <p:attrName>ppt_h</p:attrName>
                                            </p:attrNameLst>
                                          </p:cBhvr>
                                          <p:tavLst>
                                            <p:tav tm="0">
                                              <p:val>
                                                <p:fltVal val="0"/>
                                              </p:val>
                                            </p:tav>
                                            <p:tav tm="100000">
                                              <p:val>
                                                <p:strVal val="#ppt_h"/>
                                              </p:val>
                                            </p:tav>
                                          </p:tavLst>
                                        </p:anim>
                                        <p:animEffect transition="in" filter="fade">
                                          <p:cBhvr>
                                            <p:cTn id="38" dur="300"/>
                                            <p:tgtEl>
                                              <p:spTgt spid="24"/>
                                            </p:tgtEl>
                                          </p:cBhvr>
                                        </p:animEffect>
                                      </p:childTnLst>
                                    </p:cTn>
                                  </p:par>
                                  <p:par>
                                    <p:cTn id="39" presetID="6" presetClass="emph" presetSubtype="0" autoRev="1" fill="hold" grpId="1" nodeType="withEffect">
                                      <p:stCondLst>
                                        <p:cond delay="400"/>
                                      </p:stCondLst>
                                      <p:childTnLst>
                                        <p:animScale>
                                          <p:cBhvr>
                                            <p:cTn id="40" dur="150" fill="hold"/>
                                            <p:tgtEl>
                                              <p:spTgt spid="24"/>
                                            </p:tgtEl>
                                          </p:cBhvr>
                                          <p:by x="110000" y="110000"/>
                                        </p:animScale>
                                      </p:childTnLst>
                                    </p:cTn>
                                  </p:par>
                                  <p:par>
                                    <p:cTn id="41" presetID="53" presetClass="entr" presetSubtype="16" fill="hold" grpId="0" nodeType="withEffect">
                                      <p:stCondLst>
                                        <p:cond delay="4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300" fill="hold"/>
                                            <p:tgtEl>
                                              <p:spTgt spid="28"/>
                                            </p:tgtEl>
                                            <p:attrNameLst>
                                              <p:attrName>ppt_w</p:attrName>
                                            </p:attrNameLst>
                                          </p:cBhvr>
                                          <p:tavLst>
                                            <p:tav tm="0">
                                              <p:val>
                                                <p:fltVal val="0"/>
                                              </p:val>
                                            </p:tav>
                                            <p:tav tm="100000">
                                              <p:val>
                                                <p:strVal val="#ppt_w"/>
                                              </p:val>
                                            </p:tav>
                                          </p:tavLst>
                                        </p:anim>
                                        <p:anim calcmode="lin" valueType="num">
                                          <p:cBhvr>
                                            <p:cTn id="44" dur="300" fill="hold"/>
                                            <p:tgtEl>
                                              <p:spTgt spid="28"/>
                                            </p:tgtEl>
                                            <p:attrNameLst>
                                              <p:attrName>ppt_h</p:attrName>
                                            </p:attrNameLst>
                                          </p:cBhvr>
                                          <p:tavLst>
                                            <p:tav tm="0">
                                              <p:val>
                                                <p:fltVal val="0"/>
                                              </p:val>
                                            </p:tav>
                                            <p:tav tm="100000">
                                              <p:val>
                                                <p:strVal val="#ppt_h"/>
                                              </p:val>
                                            </p:tav>
                                          </p:tavLst>
                                        </p:anim>
                                        <p:animEffect transition="in" filter="fade">
                                          <p:cBhvr>
                                            <p:cTn id="45" dur="300"/>
                                            <p:tgtEl>
                                              <p:spTgt spid="28"/>
                                            </p:tgtEl>
                                          </p:cBhvr>
                                        </p:animEffect>
                                      </p:childTnLst>
                                    </p:cTn>
                                  </p:par>
                                  <p:par>
                                    <p:cTn id="46" presetID="6" presetClass="emph" presetSubtype="0" autoRev="1" fill="hold" grpId="1" nodeType="withEffect">
                                      <p:stCondLst>
                                        <p:cond delay="700"/>
                                      </p:stCondLst>
                                      <p:childTnLst>
                                        <p:animScale>
                                          <p:cBhvr>
                                            <p:cTn id="47" dur="150" fill="hold"/>
                                            <p:tgtEl>
                                              <p:spTgt spid="28"/>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300" fill="hold"/>
                                            <p:tgtEl>
                                              <p:spTgt spid="15"/>
                                            </p:tgtEl>
                                            <p:attrNameLst>
                                              <p:attrName>ppt_w</p:attrName>
                                            </p:attrNameLst>
                                          </p:cBhvr>
                                          <p:tavLst>
                                            <p:tav tm="0">
                                              <p:val>
                                                <p:fltVal val="0"/>
                                              </p:val>
                                            </p:tav>
                                            <p:tav tm="100000">
                                              <p:val>
                                                <p:strVal val="#ppt_w"/>
                                              </p:val>
                                            </p:tav>
                                          </p:tavLst>
                                        </p:anim>
                                        <p:anim calcmode="lin" valueType="num">
                                          <p:cBhvr>
                                            <p:cTn id="51" dur="300" fill="hold"/>
                                            <p:tgtEl>
                                              <p:spTgt spid="15"/>
                                            </p:tgtEl>
                                            <p:attrNameLst>
                                              <p:attrName>ppt_h</p:attrName>
                                            </p:attrNameLst>
                                          </p:cBhvr>
                                          <p:tavLst>
                                            <p:tav tm="0">
                                              <p:val>
                                                <p:fltVal val="0"/>
                                              </p:val>
                                            </p:tav>
                                            <p:tav tm="100000">
                                              <p:val>
                                                <p:strVal val="#ppt_h"/>
                                              </p:val>
                                            </p:tav>
                                          </p:tavLst>
                                        </p:anim>
                                        <p:animEffect transition="in" filter="fade">
                                          <p:cBhvr>
                                            <p:cTn id="52" dur="300"/>
                                            <p:tgtEl>
                                              <p:spTgt spid="15"/>
                                            </p:tgtEl>
                                          </p:cBhvr>
                                        </p:animEffect>
                                      </p:childTnLst>
                                    </p:cTn>
                                  </p:par>
                                  <p:par>
                                    <p:cTn id="53" presetID="6" presetClass="emph" presetSubtype="0" autoRev="1" fill="hold" grpId="1" nodeType="withEffect">
                                      <p:stCondLst>
                                        <p:cond delay="700"/>
                                      </p:stCondLst>
                                      <p:childTnLst>
                                        <p:animScale>
                                          <p:cBhvr>
                                            <p:cTn id="54" dur="150" fill="hold"/>
                                            <p:tgtEl>
                                              <p:spTgt spid="15"/>
                                            </p:tgtEl>
                                          </p:cBhvr>
                                          <p:by x="110000" y="110000"/>
                                        </p:animScale>
                                      </p:childTnLst>
                                    </p:cTn>
                                  </p:par>
                                </p:childTnLst>
                              </p:cTn>
                            </p:par>
                            <p:par>
                              <p:cTn id="55" fill="hold">
                                <p:stCondLst>
                                  <p:cond delay="1300"/>
                                </p:stCondLst>
                                <p:childTnLst>
                                  <p:par>
                                    <p:cTn id="56" presetID="23" presetClass="entr" presetSubtype="528"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 calcmode="lin" valueType="num">
                                          <p:cBhvr>
                                            <p:cTn id="60" dur="500" fill="hold"/>
                                            <p:tgtEl>
                                              <p:spTgt spid="39"/>
                                            </p:tgtEl>
                                            <p:attrNameLst>
                                              <p:attrName>ppt_x</p:attrName>
                                            </p:attrNameLst>
                                          </p:cBhvr>
                                          <p:tavLst>
                                            <p:tav tm="0">
                                              <p:val>
                                                <p:fltVal val="0.5"/>
                                              </p:val>
                                            </p:tav>
                                            <p:tav tm="100000">
                                              <p:val>
                                                <p:strVal val="#ppt_x"/>
                                              </p:val>
                                            </p:tav>
                                          </p:tavLst>
                                        </p:anim>
                                        <p:anim calcmode="lin" valueType="num">
                                          <p:cBhvr>
                                            <p:cTn id="61" dur="500" fill="hold"/>
                                            <p:tgtEl>
                                              <p:spTgt spid="39"/>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60"/>
                                            </p:tgtEl>
                                            <p:attrNameLst>
                                              <p:attrName>style.visibility</p:attrName>
                                            </p:attrNameLst>
                                          </p:cBhvr>
                                          <p:to>
                                            <p:strVal val="visible"/>
                                          </p:to>
                                        </p:set>
                                        <p:anim calcmode="lin" valueType="num">
                                          <p:cBhvr>
                                            <p:cTn id="64" dur="500" fill="hold"/>
                                            <p:tgtEl>
                                              <p:spTgt spid="60"/>
                                            </p:tgtEl>
                                            <p:attrNameLst>
                                              <p:attrName>ppt_w</p:attrName>
                                            </p:attrNameLst>
                                          </p:cBhvr>
                                          <p:tavLst>
                                            <p:tav tm="0">
                                              <p:val>
                                                <p:fltVal val="0"/>
                                              </p:val>
                                            </p:tav>
                                            <p:tav tm="100000">
                                              <p:val>
                                                <p:strVal val="#ppt_w"/>
                                              </p:val>
                                            </p:tav>
                                          </p:tavLst>
                                        </p:anim>
                                        <p:anim calcmode="lin" valueType="num">
                                          <p:cBhvr>
                                            <p:cTn id="65" dur="500" fill="hold"/>
                                            <p:tgtEl>
                                              <p:spTgt spid="60"/>
                                            </p:tgtEl>
                                            <p:attrNameLst>
                                              <p:attrName>ppt_h</p:attrName>
                                            </p:attrNameLst>
                                          </p:cBhvr>
                                          <p:tavLst>
                                            <p:tav tm="0">
                                              <p:val>
                                                <p:fltVal val="0"/>
                                              </p:val>
                                            </p:tav>
                                            <p:tav tm="100000">
                                              <p:val>
                                                <p:strVal val="#ppt_h"/>
                                              </p:val>
                                            </p:tav>
                                          </p:tavLst>
                                        </p:anim>
                                        <p:anim calcmode="lin" valueType="num">
                                          <p:cBhvr>
                                            <p:cTn id="66" dur="500" fill="hold"/>
                                            <p:tgtEl>
                                              <p:spTgt spid="60"/>
                                            </p:tgtEl>
                                            <p:attrNameLst>
                                              <p:attrName>ppt_x</p:attrName>
                                            </p:attrNameLst>
                                          </p:cBhvr>
                                          <p:tavLst>
                                            <p:tav tm="0">
                                              <p:val>
                                                <p:fltVal val="0.5"/>
                                              </p:val>
                                            </p:tav>
                                            <p:tav tm="100000">
                                              <p:val>
                                                <p:strVal val="#ppt_x"/>
                                              </p:val>
                                            </p:tav>
                                          </p:tavLst>
                                        </p:anim>
                                        <p:anim calcmode="lin" valueType="num">
                                          <p:cBhvr>
                                            <p:cTn id="67" dur="500" fill="hold"/>
                                            <p:tgtEl>
                                              <p:spTgt spid="60"/>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700"/>
                                      </p:stCondLst>
                                      <p:childTnLst>
                                        <p:set>
                                          <p:cBhvr>
                                            <p:cTn id="69" dur="1" fill="hold">
                                              <p:stCondLst>
                                                <p:cond delay="0"/>
                                              </p:stCondLst>
                                            </p:cTn>
                                            <p:tgtEl>
                                              <p:spTgt spid="63"/>
                                            </p:tgtEl>
                                            <p:attrNameLst>
                                              <p:attrName>style.visibility</p:attrName>
                                            </p:attrNameLst>
                                          </p:cBhvr>
                                          <p:to>
                                            <p:strVal val="visible"/>
                                          </p:to>
                                        </p:set>
                                        <p:anim calcmode="lin" valueType="num">
                                          <p:cBhvr>
                                            <p:cTn id="70" dur="500" fill="hold"/>
                                            <p:tgtEl>
                                              <p:spTgt spid="63"/>
                                            </p:tgtEl>
                                            <p:attrNameLst>
                                              <p:attrName>ppt_w</p:attrName>
                                            </p:attrNameLst>
                                          </p:cBhvr>
                                          <p:tavLst>
                                            <p:tav tm="0">
                                              <p:val>
                                                <p:fltVal val="0"/>
                                              </p:val>
                                            </p:tav>
                                            <p:tav tm="100000">
                                              <p:val>
                                                <p:strVal val="#ppt_w"/>
                                              </p:val>
                                            </p:tav>
                                          </p:tavLst>
                                        </p:anim>
                                        <p:anim calcmode="lin" valueType="num">
                                          <p:cBhvr>
                                            <p:cTn id="71" dur="500" fill="hold"/>
                                            <p:tgtEl>
                                              <p:spTgt spid="63"/>
                                            </p:tgtEl>
                                            <p:attrNameLst>
                                              <p:attrName>ppt_h</p:attrName>
                                            </p:attrNameLst>
                                          </p:cBhvr>
                                          <p:tavLst>
                                            <p:tav tm="0">
                                              <p:val>
                                                <p:fltVal val="0"/>
                                              </p:val>
                                            </p:tav>
                                            <p:tav tm="100000">
                                              <p:val>
                                                <p:strVal val="#ppt_h"/>
                                              </p:val>
                                            </p:tav>
                                          </p:tavLst>
                                        </p:anim>
                                        <p:anim calcmode="lin" valueType="num">
                                          <p:cBhvr>
                                            <p:cTn id="72" dur="500" fill="hold"/>
                                            <p:tgtEl>
                                              <p:spTgt spid="63"/>
                                            </p:tgtEl>
                                            <p:attrNameLst>
                                              <p:attrName>ppt_x</p:attrName>
                                            </p:attrNameLst>
                                          </p:cBhvr>
                                          <p:tavLst>
                                            <p:tav tm="0">
                                              <p:val>
                                                <p:fltVal val="0.5"/>
                                              </p:val>
                                            </p:tav>
                                            <p:tav tm="100000">
                                              <p:val>
                                                <p:strVal val="#ppt_x"/>
                                              </p:val>
                                            </p:tav>
                                          </p:tavLst>
                                        </p:anim>
                                        <p:anim calcmode="lin" valueType="num">
                                          <p:cBhvr>
                                            <p:cTn id="73" dur="500" fill="hold"/>
                                            <p:tgtEl>
                                              <p:spTgt spid="63"/>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3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 calcmode="lin" valueType="num">
                                          <p:cBhvr>
                                            <p:cTn id="78" dur="500" fill="hold"/>
                                            <p:tgtEl>
                                              <p:spTgt spid="66"/>
                                            </p:tgtEl>
                                            <p:attrNameLst>
                                              <p:attrName>ppt_x</p:attrName>
                                            </p:attrNameLst>
                                          </p:cBhvr>
                                          <p:tavLst>
                                            <p:tav tm="0">
                                              <p:val>
                                                <p:fltVal val="0.5"/>
                                              </p:val>
                                            </p:tav>
                                            <p:tav tm="100000">
                                              <p:val>
                                                <p:strVal val="#ppt_x"/>
                                              </p:val>
                                            </p:tav>
                                          </p:tavLst>
                                        </p:anim>
                                        <p:anim calcmode="lin" valueType="num">
                                          <p:cBhvr>
                                            <p:cTn id="79" dur="500" fill="hold"/>
                                            <p:tgtEl>
                                              <p:spTgt spid="66"/>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100"/>
                                      </p:stCondLst>
                                      <p:childTnLst>
                                        <p:set>
                                          <p:cBhvr>
                                            <p:cTn id="81" dur="1" fill="hold">
                                              <p:stCondLst>
                                                <p:cond delay="0"/>
                                              </p:stCondLst>
                                            </p:cTn>
                                            <p:tgtEl>
                                              <p:spTgt spid="69"/>
                                            </p:tgtEl>
                                            <p:attrNameLst>
                                              <p:attrName>style.visibility</p:attrName>
                                            </p:attrNameLst>
                                          </p:cBhvr>
                                          <p:to>
                                            <p:strVal val="visible"/>
                                          </p:to>
                                        </p:set>
                                        <p:anim calcmode="lin" valueType="num">
                                          <p:cBhvr>
                                            <p:cTn id="82" dur="500" fill="hold"/>
                                            <p:tgtEl>
                                              <p:spTgt spid="69"/>
                                            </p:tgtEl>
                                            <p:attrNameLst>
                                              <p:attrName>ppt_w</p:attrName>
                                            </p:attrNameLst>
                                          </p:cBhvr>
                                          <p:tavLst>
                                            <p:tav tm="0">
                                              <p:val>
                                                <p:fltVal val="0"/>
                                              </p:val>
                                            </p:tav>
                                            <p:tav tm="100000">
                                              <p:val>
                                                <p:strVal val="#ppt_w"/>
                                              </p:val>
                                            </p:tav>
                                          </p:tavLst>
                                        </p:anim>
                                        <p:anim calcmode="lin" valueType="num">
                                          <p:cBhvr>
                                            <p:cTn id="83" dur="500" fill="hold"/>
                                            <p:tgtEl>
                                              <p:spTgt spid="69"/>
                                            </p:tgtEl>
                                            <p:attrNameLst>
                                              <p:attrName>ppt_h</p:attrName>
                                            </p:attrNameLst>
                                          </p:cBhvr>
                                          <p:tavLst>
                                            <p:tav tm="0">
                                              <p:val>
                                                <p:fltVal val="0"/>
                                              </p:val>
                                            </p:tav>
                                            <p:tav tm="100000">
                                              <p:val>
                                                <p:strVal val="#ppt_h"/>
                                              </p:val>
                                            </p:tav>
                                          </p:tavLst>
                                        </p:anim>
                                        <p:anim calcmode="lin" valueType="num">
                                          <p:cBhvr>
                                            <p:cTn id="84" dur="500" fill="hold"/>
                                            <p:tgtEl>
                                              <p:spTgt spid="69"/>
                                            </p:tgtEl>
                                            <p:attrNameLst>
                                              <p:attrName>ppt_x</p:attrName>
                                            </p:attrNameLst>
                                          </p:cBhvr>
                                          <p:tavLst>
                                            <p:tav tm="0">
                                              <p:val>
                                                <p:fltVal val="0.5"/>
                                              </p:val>
                                            </p:tav>
                                            <p:tav tm="100000">
                                              <p:val>
                                                <p:strVal val="#ppt_x"/>
                                              </p:val>
                                            </p:tav>
                                          </p:tavLst>
                                        </p:anim>
                                        <p:anim calcmode="lin" valueType="num">
                                          <p:cBhvr>
                                            <p:cTn id="85" dur="500" fill="hold"/>
                                            <p:tgtEl>
                                              <p:spTgt spid="69"/>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72"/>
                                            </p:tgtEl>
                                            <p:attrNameLst>
                                              <p:attrName>style.visibility</p:attrName>
                                            </p:attrNameLst>
                                          </p:cBhvr>
                                          <p:to>
                                            <p:strVal val="visible"/>
                                          </p:to>
                                        </p:set>
                                        <p:anim calcmode="lin" valueType="num">
                                          <p:cBhvr>
                                            <p:cTn id="88" dur="500" fill="hold"/>
                                            <p:tgtEl>
                                              <p:spTgt spid="72"/>
                                            </p:tgtEl>
                                            <p:attrNameLst>
                                              <p:attrName>ppt_w</p:attrName>
                                            </p:attrNameLst>
                                          </p:cBhvr>
                                          <p:tavLst>
                                            <p:tav tm="0">
                                              <p:val>
                                                <p:fltVal val="0"/>
                                              </p:val>
                                            </p:tav>
                                            <p:tav tm="100000">
                                              <p:val>
                                                <p:strVal val="#ppt_w"/>
                                              </p:val>
                                            </p:tav>
                                          </p:tavLst>
                                        </p:anim>
                                        <p:anim calcmode="lin" valueType="num">
                                          <p:cBhvr>
                                            <p:cTn id="89" dur="500" fill="hold"/>
                                            <p:tgtEl>
                                              <p:spTgt spid="72"/>
                                            </p:tgtEl>
                                            <p:attrNameLst>
                                              <p:attrName>ppt_h</p:attrName>
                                            </p:attrNameLst>
                                          </p:cBhvr>
                                          <p:tavLst>
                                            <p:tav tm="0">
                                              <p:val>
                                                <p:fltVal val="0"/>
                                              </p:val>
                                            </p:tav>
                                            <p:tav tm="100000">
                                              <p:val>
                                                <p:strVal val="#ppt_h"/>
                                              </p:val>
                                            </p:tav>
                                          </p:tavLst>
                                        </p:anim>
                                        <p:anim calcmode="lin" valueType="num">
                                          <p:cBhvr>
                                            <p:cTn id="90" dur="500" fill="hold"/>
                                            <p:tgtEl>
                                              <p:spTgt spid="72"/>
                                            </p:tgtEl>
                                            <p:attrNameLst>
                                              <p:attrName>ppt_x</p:attrName>
                                            </p:attrNameLst>
                                          </p:cBhvr>
                                          <p:tavLst>
                                            <p:tav tm="0">
                                              <p:val>
                                                <p:fltVal val="0.5"/>
                                              </p:val>
                                            </p:tav>
                                            <p:tav tm="100000">
                                              <p:val>
                                                <p:strVal val="#ppt_x"/>
                                              </p:val>
                                            </p:tav>
                                          </p:tavLst>
                                        </p:anim>
                                        <p:anim calcmode="lin" valueType="num">
                                          <p:cBhvr>
                                            <p:cTn id="91" dur="500" fill="hold"/>
                                            <p:tgtEl>
                                              <p:spTgt spid="72"/>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300"/>
                                      </p:stCondLst>
                                      <p:childTnLst>
                                        <p:set>
                                          <p:cBhvr>
                                            <p:cTn id="93" dur="1" fill="hold">
                                              <p:stCondLst>
                                                <p:cond delay="0"/>
                                              </p:stCondLst>
                                            </p:cTn>
                                            <p:tgtEl>
                                              <p:spTgt spid="75"/>
                                            </p:tgtEl>
                                            <p:attrNameLst>
                                              <p:attrName>style.visibility</p:attrName>
                                            </p:attrNameLst>
                                          </p:cBhvr>
                                          <p:to>
                                            <p:strVal val="visible"/>
                                          </p:to>
                                        </p:set>
                                        <p:anim calcmode="lin" valueType="num">
                                          <p:cBhvr>
                                            <p:cTn id="94" dur="500" fill="hold"/>
                                            <p:tgtEl>
                                              <p:spTgt spid="75"/>
                                            </p:tgtEl>
                                            <p:attrNameLst>
                                              <p:attrName>ppt_w</p:attrName>
                                            </p:attrNameLst>
                                          </p:cBhvr>
                                          <p:tavLst>
                                            <p:tav tm="0">
                                              <p:val>
                                                <p:fltVal val="0"/>
                                              </p:val>
                                            </p:tav>
                                            <p:tav tm="100000">
                                              <p:val>
                                                <p:strVal val="#ppt_w"/>
                                              </p:val>
                                            </p:tav>
                                          </p:tavLst>
                                        </p:anim>
                                        <p:anim calcmode="lin" valueType="num">
                                          <p:cBhvr>
                                            <p:cTn id="95" dur="500" fill="hold"/>
                                            <p:tgtEl>
                                              <p:spTgt spid="75"/>
                                            </p:tgtEl>
                                            <p:attrNameLst>
                                              <p:attrName>ppt_h</p:attrName>
                                            </p:attrNameLst>
                                          </p:cBhvr>
                                          <p:tavLst>
                                            <p:tav tm="0">
                                              <p:val>
                                                <p:fltVal val="0"/>
                                              </p:val>
                                            </p:tav>
                                            <p:tav tm="100000">
                                              <p:val>
                                                <p:strVal val="#ppt_h"/>
                                              </p:val>
                                            </p:tav>
                                          </p:tavLst>
                                        </p:anim>
                                        <p:anim calcmode="lin" valueType="num">
                                          <p:cBhvr>
                                            <p:cTn id="96" dur="500" fill="hold"/>
                                            <p:tgtEl>
                                              <p:spTgt spid="75"/>
                                            </p:tgtEl>
                                            <p:attrNameLst>
                                              <p:attrName>ppt_x</p:attrName>
                                            </p:attrNameLst>
                                          </p:cBhvr>
                                          <p:tavLst>
                                            <p:tav tm="0">
                                              <p:val>
                                                <p:fltVal val="0.5"/>
                                              </p:val>
                                            </p:tav>
                                            <p:tav tm="100000">
                                              <p:val>
                                                <p:strVal val="#ppt_x"/>
                                              </p:val>
                                            </p:tav>
                                          </p:tavLst>
                                        </p:anim>
                                        <p:anim calcmode="lin" valueType="num">
                                          <p:cBhvr>
                                            <p:cTn id="97" dur="500" fill="hold"/>
                                            <p:tgtEl>
                                              <p:spTgt spid="75"/>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78"/>
                                            </p:tgtEl>
                                            <p:attrNameLst>
                                              <p:attrName>style.visibility</p:attrName>
                                            </p:attrNameLst>
                                          </p:cBhvr>
                                          <p:to>
                                            <p:strVal val="visible"/>
                                          </p:to>
                                        </p:set>
                                        <p:anim calcmode="lin" valueType="num">
                                          <p:cBhvr>
                                            <p:cTn id="100" dur="500" fill="hold"/>
                                            <p:tgtEl>
                                              <p:spTgt spid="78"/>
                                            </p:tgtEl>
                                            <p:attrNameLst>
                                              <p:attrName>ppt_w</p:attrName>
                                            </p:attrNameLst>
                                          </p:cBhvr>
                                          <p:tavLst>
                                            <p:tav tm="0">
                                              <p:val>
                                                <p:fltVal val="0"/>
                                              </p:val>
                                            </p:tav>
                                            <p:tav tm="100000">
                                              <p:val>
                                                <p:strVal val="#ppt_w"/>
                                              </p:val>
                                            </p:tav>
                                          </p:tavLst>
                                        </p:anim>
                                        <p:anim calcmode="lin" valueType="num">
                                          <p:cBhvr>
                                            <p:cTn id="101" dur="500" fill="hold"/>
                                            <p:tgtEl>
                                              <p:spTgt spid="78"/>
                                            </p:tgtEl>
                                            <p:attrNameLst>
                                              <p:attrName>ppt_h</p:attrName>
                                            </p:attrNameLst>
                                          </p:cBhvr>
                                          <p:tavLst>
                                            <p:tav tm="0">
                                              <p:val>
                                                <p:fltVal val="0"/>
                                              </p:val>
                                            </p:tav>
                                            <p:tav tm="100000">
                                              <p:val>
                                                <p:strVal val="#ppt_h"/>
                                              </p:val>
                                            </p:tav>
                                          </p:tavLst>
                                        </p:anim>
                                        <p:anim calcmode="lin" valueType="num">
                                          <p:cBhvr>
                                            <p:cTn id="102" dur="500" fill="hold"/>
                                            <p:tgtEl>
                                              <p:spTgt spid="78"/>
                                            </p:tgtEl>
                                            <p:attrNameLst>
                                              <p:attrName>ppt_x</p:attrName>
                                            </p:attrNameLst>
                                          </p:cBhvr>
                                          <p:tavLst>
                                            <p:tav tm="0">
                                              <p:val>
                                                <p:fltVal val="0.5"/>
                                              </p:val>
                                            </p:tav>
                                            <p:tav tm="100000">
                                              <p:val>
                                                <p:strVal val="#ppt_x"/>
                                              </p:val>
                                            </p:tav>
                                          </p:tavLst>
                                        </p:anim>
                                        <p:anim calcmode="lin" valueType="num">
                                          <p:cBhvr>
                                            <p:cTn id="103" dur="500" fill="hold"/>
                                            <p:tgtEl>
                                              <p:spTgt spid="78"/>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600"/>
                                      </p:stCondLst>
                                      <p:childTnLst>
                                        <p:set>
                                          <p:cBhvr>
                                            <p:cTn id="105" dur="1" fill="hold">
                                              <p:stCondLst>
                                                <p:cond delay="0"/>
                                              </p:stCondLst>
                                            </p:cTn>
                                            <p:tgtEl>
                                              <p:spTgt spid="81"/>
                                            </p:tgtEl>
                                            <p:attrNameLst>
                                              <p:attrName>style.visibility</p:attrName>
                                            </p:attrNameLst>
                                          </p:cBhvr>
                                          <p:to>
                                            <p:strVal val="visible"/>
                                          </p:to>
                                        </p:set>
                                        <p:anim calcmode="lin" valueType="num">
                                          <p:cBhvr>
                                            <p:cTn id="106" dur="500" fill="hold"/>
                                            <p:tgtEl>
                                              <p:spTgt spid="81"/>
                                            </p:tgtEl>
                                            <p:attrNameLst>
                                              <p:attrName>ppt_w</p:attrName>
                                            </p:attrNameLst>
                                          </p:cBhvr>
                                          <p:tavLst>
                                            <p:tav tm="0">
                                              <p:val>
                                                <p:fltVal val="0"/>
                                              </p:val>
                                            </p:tav>
                                            <p:tav tm="100000">
                                              <p:val>
                                                <p:strVal val="#ppt_w"/>
                                              </p:val>
                                            </p:tav>
                                          </p:tavLst>
                                        </p:anim>
                                        <p:anim calcmode="lin" valueType="num">
                                          <p:cBhvr>
                                            <p:cTn id="107" dur="500" fill="hold"/>
                                            <p:tgtEl>
                                              <p:spTgt spid="81"/>
                                            </p:tgtEl>
                                            <p:attrNameLst>
                                              <p:attrName>ppt_h</p:attrName>
                                            </p:attrNameLst>
                                          </p:cBhvr>
                                          <p:tavLst>
                                            <p:tav tm="0">
                                              <p:val>
                                                <p:fltVal val="0"/>
                                              </p:val>
                                            </p:tav>
                                            <p:tav tm="100000">
                                              <p:val>
                                                <p:strVal val="#ppt_h"/>
                                              </p:val>
                                            </p:tav>
                                          </p:tavLst>
                                        </p:anim>
                                        <p:anim calcmode="lin" valueType="num">
                                          <p:cBhvr>
                                            <p:cTn id="108" dur="500" fill="hold"/>
                                            <p:tgtEl>
                                              <p:spTgt spid="81"/>
                                            </p:tgtEl>
                                            <p:attrNameLst>
                                              <p:attrName>ppt_x</p:attrName>
                                            </p:attrNameLst>
                                          </p:cBhvr>
                                          <p:tavLst>
                                            <p:tav tm="0">
                                              <p:val>
                                                <p:fltVal val="0.5"/>
                                              </p:val>
                                            </p:tav>
                                            <p:tav tm="100000">
                                              <p:val>
                                                <p:strVal val="#ppt_x"/>
                                              </p:val>
                                            </p:tav>
                                          </p:tavLst>
                                        </p:anim>
                                        <p:anim calcmode="lin" valueType="num">
                                          <p:cBhvr>
                                            <p:cTn id="109" dur="500" fill="hold"/>
                                            <p:tgtEl>
                                              <p:spTgt spid="81"/>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84"/>
                                            </p:tgtEl>
                                            <p:attrNameLst>
                                              <p:attrName>style.visibility</p:attrName>
                                            </p:attrNameLst>
                                          </p:cBhvr>
                                          <p:to>
                                            <p:strVal val="visible"/>
                                          </p:to>
                                        </p:set>
                                        <p:anim calcmode="lin" valueType="num">
                                          <p:cBhvr>
                                            <p:cTn id="112" dur="500" fill="hold"/>
                                            <p:tgtEl>
                                              <p:spTgt spid="84"/>
                                            </p:tgtEl>
                                            <p:attrNameLst>
                                              <p:attrName>ppt_w</p:attrName>
                                            </p:attrNameLst>
                                          </p:cBhvr>
                                          <p:tavLst>
                                            <p:tav tm="0">
                                              <p:val>
                                                <p:fltVal val="0"/>
                                              </p:val>
                                            </p:tav>
                                            <p:tav tm="100000">
                                              <p:val>
                                                <p:strVal val="#ppt_w"/>
                                              </p:val>
                                            </p:tav>
                                          </p:tavLst>
                                        </p:anim>
                                        <p:anim calcmode="lin" valueType="num">
                                          <p:cBhvr>
                                            <p:cTn id="113" dur="500" fill="hold"/>
                                            <p:tgtEl>
                                              <p:spTgt spid="84"/>
                                            </p:tgtEl>
                                            <p:attrNameLst>
                                              <p:attrName>ppt_h</p:attrName>
                                            </p:attrNameLst>
                                          </p:cBhvr>
                                          <p:tavLst>
                                            <p:tav tm="0">
                                              <p:val>
                                                <p:fltVal val="0"/>
                                              </p:val>
                                            </p:tav>
                                            <p:tav tm="100000">
                                              <p:val>
                                                <p:strVal val="#ppt_h"/>
                                              </p:val>
                                            </p:tav>
                                          </p:tavLst>
                                        </p:anim>
                                        <p:anim calcmode="lin" valueType="num">
                                          <p:cBhvr>
                                            <p:cTn id="114" dur="500" fill="hold"/>
                                            <p:tgtEl>
                                              <p:spTgt spid="84"/>
                                            </p:tgtEl>
                                            <p:attrNameLst>
                                              <p:attrName>ppt_x</p:attrName>
                                            </p:attrNameLst>
                                          </p:cBhvr>
                                          <p:tavLst>
                                            <p:tav tm="0">
                                              <p:val>
                                                <p:fltVal val="0.5"/>
                                              </p:val>
                                            </p:tav>
                                            <p:tav tm="100000">
                                              <p:val>
                                                <p:strVal val="#ppt_x"/>
                                              </p:val>
                                            </p:tav>
                                          </p:tavLst>
                                        </p:anim>
                                        <p:anim calcmode="lin" valueType="num">
                                          <p:cBhvr>
                                            <p:cTn id="115" dur="500" fill="hold"/>
                                            <p:tgtEl>
                                              <p:spTgt spid="84"/>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87"/>
                                            </p:tgtEl>
                                            <p:attrNameLst>
                                              <p:attrName>style.visibility</p:attrName>
                                            </p:attrNameLst>
                                          </p:cBhvr>
                                          <p:to>
                                            <p:strVal val="visible"/>
                                          </p:to>
                                        </p:set>
                                        <p:anim calcmode="lin" valueType="num">
                                          <p:cBhvr>
                                            <p:cTn id="118" dur="500" fill="hold"/>
                                            <p:tgtEl>
                                              <p:spTgt spid="87"/>
                                            </p:tgtEl>
                                            <p:attrNameLst>
                                              <p:attrName>ppt_w</p:attrName>
                                            </p:attrNameLst>
                                          </p:cBhvr>
                                          <p:tavLst>
                                            <p:tav tm="0">
                                              <p:val>
                                                <p:fltVal val="0"/>
                                              </p:val>
                                            </p:tav>
                                            <p:tav tm="100000">
                                              <p:val>
                                                <p:strVal val="#ppt_w"/>
                                              </p:val>
                                            </p:tav>
                                          </p:tavLst>
                                        </p:anim>
                                        <p:anim calcmode="lin" valueType="num">
                                          <p:cBhvr>
                                            <p:cTn id="119" dur="500" fill="hold"/>
                                            <p:tgtEl>
                                              <p:spTgt spid="87"/>
                                            </p:tgtEl>
                                            <p:attrNameLst>
                                              <p:attrName>ppt_h</p:attrName>
                                            </p:attrNameLst>
                                          </p:cBhvr>
                                          <p:tavLst>
                                            <p:tav tm="0">
                                              <p:val>
                                                <p:fltVal val="0"/>
                                              </p:val>
                                            </p:tav>
                                            <p:tav tm="100000">
                                              <p:val>
                                                <p:strVal val="#ppt_h"/>
                                              </p:val>
                                            </p:tav>
                                          </p:tavLst>
                                        </p:anim>
                                        <p:anim calcmode="lin" valueType="num">
                                          <p:cBhvr>
                                            <p:cTn id="120" dur="500" fill="hold"/>
                                            <p:tgtEl>
                                              <p:spTgt spid="87"/>
                                            </p:tgtEl>
                                            <p:attrNameLst>
                                              <p:attrName>ppt_x</p:attrName>
                                            </p:attrNameLst>
                                          </p:cBhvr>
                                          <p:tavLst>
                                            <p:tav tm="0">
                                              <p:val>
                                                <p:fltVal val="0.5"/>
                                              </p:val>
                                            </p:tav>
                                            <p:tav tm="100000">
                                              <p:val>
                                                <p:strVal val="#ppt_x"/>
                                              </p:val>
                                            </p:tav>
                                          </p:tavLst>
                                        </p:anim>
                                        <p:anim calcmode="lin" valueType="num">
                                          <p:cBhvr>
                                            <p:cTn id="121" dur="500" fill="hold"/>
                                            <p:tgtEl>
                                              <p:spTgt spid="87"/>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600"/>
                                      </p:stCondLst>
                                      <p:childTnLst>
                                        <p:set>
                                          <p:cBhvr>
                                            <p:cTn id="123" dur="1" fill="hold">
                                              <p:stCondLst>
                                                <p:cond delay="0"/>
                                              </p:stCondLst>
                                            </p:cTn>
                                            <p:tgtEl>
                                              <p:spTgt spid="90"/>
                                            </p:tgtEl>
                                            <p:attrNameLst>
                                              <p:attrName>style.visibility</p:attrName>
                                            </p:attrNameLst>
                                          </p:cBhvr>
                                          <p:to>
                                            <p:strVal val="visible"/>
                                          </p:to>
                                        </p:set>
                                        <p:anim calcmode="lin" valueType="num">
                                          <p:cBhvr>
                                            <p:cTn id="124" dur="500" fill="hold"/>
                                            <p:tgtEl>
                                              <p:spTgt spid="90"/>
                                            </p:tgtEl>
                                            <p:attrNameLst>
                                              <p:attrName>ppt_w</p:attrName>
                                            </p:attrNameLst>
                                          </p:cBhvr>
                                          <p:tavLst>
                                            <p:tav tm="0">
                                              <p:val>
                                                <p:fltVal val="0"/>
                                              </p:val>
                                            </p:tav>
                                            <p:tav tm="100000">
                                              <p:val>
                                                <p:strVal val="#ppt_w"/>
                                              </p:val>
                                            </p:tav>
                                          </p:tavLst>
                                        </p:anim>
                                        <p:anim calcmode="lin" valueType="num">
                                          <p:cBhvr>
                                            <p:cTn id="125" dur="500" fill="hold"/>
                                            <p:tgtEl>
                                              <p:spTgt spid="90"/>
                                            </p:tgtEl>
                                            <p:attrNameLst>
                                              <p:attrName>ppt_h</p:attrName>
                                            </p:attrNameLst>
                                          </p:cBhvr>
                                          <p:tavLst>
                                            <p:tav tm="0">
                                              <p:val>
                                                <p:fltVal val="0"/>
                                              </p:val>
                                            </p:tav>
                                            <p:tav tm="100000">
                                              <p:val>
                                                <p:strVal val="#ppt_h"/>
                                              </p:val>
                                            </p:tav>
                                          </p:tavLst>
                                        </p:anim>
                                        <p:anim calcmode="lin" valueType="num">
                                          <p:cBhvr>
                                            <p:cTn id="126" dur="500" fill="hold"/>
                                            <p:tgtEl>
                                              <p:spTgt spid="90"/>
                                            </p:tgtEl>
                                            <p:attrNameLst>
                                              <p:attrName>ppt_x</p:attrName>
                                            </p:attrNameLst>
                                          </p:cBhvr>
                                          <p:tavLst>
                                            <p:tav tm="0">
                                              <p:val>
                                                <p:fltVal val="0.5"/>
                                              </p:val>
                                            </p:tav>
                                            <p:tav tm="100000">
                                              <p:val>
                                                <p:strVal val="#ppt_x"/>
                                              </p:val>
                                            </p:tav>
                                          </p:tavLst>
                                        </p:anim>
                                        <p:anim calcmode="lin" valueType="num">
                                          <p:cBhvr>
                                            <p:cTn id="127" dur="500" fill="hold"/>
                                            <p:tgtEl>
                                              <p:spTgt spid="90"/>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93"/>
                                            </p:tgtEl>
                                            <p:attrNameLst>
                                              <p:attrName>style.visibility</p:attrName>
                                            </p:attrNameLst>
                                          </p:cBhvr>
                                          <p:to>
                                            <p:strVal val="visible"/>
                                          </p:to>
                                        </p:set>
                                        <p:anim calcmode="lin" valueType="num">
                                          <p:cBhvr>
                                            <p:cTn id="130" dur="500" fill="hold"/>
                                            <p:tgtEl>
                                              <p:spTgt spid="93"/>
                                            </p:tgtEl>
                                            <p:attrNameLst>
                                              <p:attrName>ppt_w</p:attrName>
                                            </p:attrNameLst>
                                          </p:cBhvr>
                                          <p:tavLst>
                                            <p:tav tm="0">
                                              <p:val>
                                                <p:fltVal val="0"/>
                                              </p:val>
                                            </p:tav>
                                            <p:tav tm="100000">
                                              <p:val>
                                                <p:strVal val="#ppt_w"/>
                                              </p:val>
                                            </p:tav>
                                          </p:tavLst>
                                        </p:anim>
                                        <p:anim calcmode="lin" valueType="num">
                                          <p:cBhvr>
                                            <p:cTn id="131" dur="500" fill="hold"/>
                                            <p:tgtEl>
                                              <p:spTgt spid="93"/>
                                            </p:tgtEl>
                                            <p:attrNameLst>
                                              <p:attrName>ppt_h</p:attrName>
                                            </p:attrNameLst>
                                          </p:cBhvr>
                                          <p:tavLst>
                                            <p:tav tm="0">
                                              <p:val>
                                                <p:fltVal val="0"/>
                                              </p:val>
                                            </p:tav>
                                            <p:tav tm="100000">
                                              <p:val>
                                                <p:strVal val="#ppt_h"/>
                                              </p:val>
                                            </p:tav>
                                          </p:tavLst>
                                        </p:anim>
                                        <p:anim calcmode="lin" valueType="num">
                                          <p:cBhvr>
                                            <p:cTn id="132" dur="500" fill="hold"/>
                                            <p:tgtEl>
                                              <p:spTgt spid="93"/>
                                            </p:tgtEl>
                                            <p:attrNameLst>
                                              <p:attrName>ppt_x</p:attrName>
                                            </p:attrNameLst>
                                          </p:cBhvr>
                                          <p:tavLst>
                                            <p:tav tm="0">
                                              <p:val>
                                                <p:fltVal val="0.5"/>
                                              </p:val>
                                            </p:tav>
                                            <p:tav tm="100000">
                                              <p:val>
                                                <p:strVal val="#ppt_x"/>
                                              </p:val>
                                            </p:tav>
                                          </p:tavLst>
                                        </p:anim>
                                        <p:anim calcmode="lin" valueType="num">
                                          <p:cBhvr>
                                            <p:cTn id="133" dur="500" fill="hold"/>
                                            <p:tgtEl>
                                              <p:spTgt spid="93"/>
                                            </p:tgtEl>
                                            <p:attrNameLst>
                                              <p:attrName>ppt_y</p:attrName>
                                            </p:attrNameLst>
                                          </p:cBhvr>
                                          <p:tavLst>
                                            <p:tav tm="0">
                                              <p:val>
                                                <p:fltVal val="0.5"/>
                                              </p:val>
                                            </p:tav>
                                            <p:tav tm="100000">
                                              <p:val>
                                                <p:strVal val="#ppt_y"/>
                                              </p:val>
                                            </p:tav>
                                          </p:tavLst>
                                        </p:anim>
                                      </p:childTnLst>
                                    </p:cTn>
                                  </p:par>
                                  <p:par>
                                    <p:cTn id="134" presetID="26" presetClass="emph" presetSubtype="0" repeatCount="3000" fill="hold" nodeType="withEffect">
                                      <p:stCondLst>
                                        <p:cond delay="600"/>
                                      </p:stCondLst>
                                      <p:childTnLst>
                                        <p:animEffect transition="out" filter="fade">
                                          <p:cBhvr>
                                            <p:cTn id="135" dur="500" tmFilter="0, 0; .2, .5; .8, .5; 1, 0"/>
                                            <p:tgtEl>
                                              <p:spTgt spid="39"/>
                                            </p:tgtEl>
                                          </p:cBhvr>
                                        </p:animEffect>
                                        <p:animScale>
                                          <p:cBhvr>
                                            <p:cTn id="136" dur="250" autoRev="1" fill="hold"/>
                                            <p:tgtEl>
                                              <p:spTgt spid="39"/>
                                            </p:tgtEl>
                                          </p:cBhvr>
                                          <p:by x="105000" y="105000"/>
                                        </p:animScale>
                                      </p:childTnLst>
                                    </p:cTn>
                                  </p:par>
                                  <p:par>
                                    <p:cTn id="137" presetID="26" presetClass="emph" presetSubtype="0" repeatCount="3000" fill="hold" nodeType="withEffect">
                                      <p:stCondLst>
                                        <p:cond delay="710"/>
                                      </p:stCondLst>
                                      <p:childTnLst>
                                        <p:animEffect transition="out" filter="fade">
                                          <p:cBhvr>
                                            <p:cTn id="138" dur="500" tmFilter="0, 0; .2, .5; .8, .5; 1, 0"/>
                                            <p:tgtEl>
                                              <p:spTgt spid="78"/>
                                            </p:tgtEl>
                                          </p:cBhvr>
                                        </p:animEffect>
                                        <p:animScale>
                                          <p:cBhvr>
                                            <p:cTn id="139" dur="250" autoRev="1" fill="hold"/>
                                            <p:tgtEl>
                                              <p:spTgt spid="78"/>
                                            </p:tgtEl>
                                          </p:cBhvr>
                                          <p:by x="105000" y="105000"/>
                                        </p:animScale>
                                      </p:childTnLst>
                                    </p:cTn>
                                  </p:par>
                                  <p:par>
                                    <p:cTn id="140" presetID="26" presetClass="emph" presetSubtype="0" repeatCount="3000" fill="hold" nodeType="withEffect">
                                      <p:stCondLst>
                                        <p:cond delay="410"/>
                                      </p:stCondLst>
                                      <p:childTnLst>
                                        <p:animEffect transition="out" filter="fade">
                                          <p:cBhvr>
                                            <p:cTn id="141" dur="500" tmFilter="0, 0; .2, .5; .8, .5; 1, 0"/>
                                            <p:tgtEl>
                                              <p:spTgt spid="84"/>
                                            </p:tgtEl>
                                          </p:cBhvr>
                                        </p:animEffect>
                                        <p:animScale>
                                          <p:cBhvr>
                                            <p:cTn id="142" dur="250" autoRev="1" fill="hold"/>
                                            <p:tgtEl>
                                              <p:spTgt spid="84"/>
                                            </p:tgtEl>
                                          </p:cBhvr>
                                          <p:by x="105000" y="105000"/>
                                        </p:animScale>
                                      </p:childTnLst>
                                    </p:cTn>
                                  </p:par>
                                  <p:par>
                                    <p:cTn id="143" presetID="26" presetClass="emph" presetSubtype="0" repeatCount="3000" fill="hold" nodeType="withEffect">
                                      <p:stCondLst>
                                        <p:cond delay="810"/>
                                      </p:stCondLst>
                                      <p:childTnLst>
                                        <p:animEffect transition="out" filter="fade">
                                          <p:cBhvr>
                                            <p:cTn id="144" dur="500" tmFilter="0, 0; .2, .5; .8, .5; 1, 0"/>
                                            <p:tgtEl>
                                              <p:spTgt spid="87"/>
                                            </p:tgtEl>
                                          </p:cBhvr>
                                        </p:animEffect>
                                        <p:animScale>
                                          <p:cBhvr>
                                            <p:cTn id="145" dur="250" autoRev="1" fill="hold"/>
                                            <p:tgtEl>
                                              <p:spTgt spid="87"/>
                                            </p:tgtEl>
                                          </p:cBhvr>
                                          <p:by x="105000" y="105000"/>
                                        </p:animScale>
                                      </p:childTnLst>
                                    </p:cTn>
                                  </p:par>
                                </p:childTnLst>
                              </p:cTn>
                            </p:par>
                            <p:par>
                              <p:cTn id="146" fill="hold">
                                <p:stCondLst>
                                  <p:cond delay="3610"/>
                                </p:stCondLst>
                                <p:childTnLst>
                                  <p:par>
                                    <p:cTn id="147" presetID="10" presetClass="entr" presetSubtype="0" fill="hold" grpId="0" nodeType="afterEffect">
                                      <p:stCondLst>
                                        <p:cond delay="0"/>
                                      </p:stCondLst>
                                      <p:childTnLst>
                                        <p:set>
                                          <p:cBhvr>
                                            <p:cTn id="148" dur="1" fill="hold">
                                              <p:stCondLst>
                                                <p:cond delay="0"/>
                                              </p:stCondLst>
                                            </p:cTn>
                                            <p:tgtEl>
                                              <p:spTgt spid="59"/>
                                            </p:tgtEl>
                                            <p:attrNameLst>
                                              <p:attrName>style.visibility</p:attrName>
                                            </p:attrNameLst>
                                          </p:cBhvr>
                                          <p:to>
                                            <p:strVal val="visible"/>
                                          </p:to>
                                        </p:set>
                                        <p:animEffect transition="in" filter="fade">
                                          <p:cBhvr>
                                            <p:cTn id="149" dur="7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p:bldP spid="17" grpId="0"/>
          <p:bldP spid="24" grpId="0" animBg="1"/>
          <p:bldP spid="24" grpId="1" animBg="1"/>
          <p:bldP spid="26" grpId="0" animBg="1"/>
          <p:bldP spid="26" grpId="1" animBg="1"/>
          <p:bldP spid="28" grpId="0" animBg="1"/>
          <p:bldP spid="28" grpId="1" animBg="1"/>
          <p:bldP spid="29" grpId="0" animBg="1"/>
          <p:bldP spid="29" grpId="1" animBg="1"/>
          <p:bldP spid="30" grpId="0"/>
          <p:bldP spid="30" grpId="1"/>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2" presetClass="entr" presetSubtype="2" fill="hold" grpId="0" nodeType="withEffect">
                                      <p:stCondLst>
                                        <p:cond delay="6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600" fill="hold"/>
                                            <p:tgtEl>
                                              <p:spTgt spid="17"/>
                                            </p:tgtEl>
                                            <p:attrNameLst>
                                              <p:attrName>ppt_x</p:attrName>
                                            </p:attrNameLst>
                                          </p:cBhvr>
                                          <p:tavLst>
                                            <p:tav tm="0">
                                              <p:val>
                                                <p:strVal val="1+#ppt_w/2"/>
                                              </p:val>
                                            </p:tav>
                                            <p:tav tm="100000">
                                              <p:val>
                                                <p:strVal val="#ppt_x"/>
                                              </p:val>
                                            </p:tav>
                                          </p:tavLst>
                                        </p:anim>
                                        <p:anim calcmode="lin" valueType="num">
                                          <p:cBhvr additive="base">
                                            <p:cTn id="22" dur="6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7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600" fill="hold"/>
                                            <p:tgtEl>
                                              <p:spTgt spid="16"/>
                                            </p:tgtEl>
                                            <p:attrNameLst>
                                              <p:attrName>ppt_x</p:attrName>
                                            </p:attrNameLst>
                                          </p:cBhvr>
                                          <p:tavLst>
                                            <p:tav tm="0">
                                              <p:val>
                                                <p:strVal val="1+#ppt_w/2"/>
                                              </p:val>
                                            </p:tav>
                                            <p:tav tm="100000">
                                              <p:val>
                                                <p:strVal val="#ppt_x"/>
                                              </p:val>
                                            </p:tav>
                                          </p:tavLst>
                                        </p:anim>
                                        <p:anim calcmode="lin" valueType="num">
                                          <p:cBhvr additive="base">
                                            <p:cTn id="26" dur="600" fill="hold"/>
                                            <p:tgtEl>
                                              <p:spTgt spid="16"/>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300" fill="hold"/>
                                            <p:tgtEl>
                                              <p:spTgt spid="26"/>
                                            </p:tgtEl>
                                            <p:attrNameLst>
                                              <p:attrName>ppt_w</p:attrName>
                                            </p:attrNameLst>
                                          </p:cBhvr>
                                          <p:tavLst>
                                            <p:tav tm="0">
                                              <p:val>
                                                <p:fltVal val="0"/>
                                              </p:val>
                                            </p:tav>
                                            <p:tav tm="100000">
                                              <p:val>
                                                <p:strVal val="#ppt_w"/>
                                              </p:val>
                                            </p:tav>
                                          </p:tavLst>
                                        </p:anim>
                                        <p:anim calcmode="lin" valueType="num">
                                          <p:cBhvr>
                                            <p:cTn id="30" dur="300" fill="hold"/>
                                            <p:tgtEl>
                                              <p:spTgt spid="26"/>
                                            </p:tgtEl>
                                            <p:attrNameLst>
                                              <p:attrName>ppt_h</p:attrName>
                                            </p:attrNameLst>
                                          </p:cBhvr>
                                          <p:tavLst>
                                            <p:tav tm="0">
                                              <p:val>
                                                <p:fltVal val="0"/>
                                              </p:val>
                                            </p:tav>
                                            <p:tav tm="100000">
                                              <p:val>
                                                <p:strVal val="#ppt_h"/>
                                              </p:val>
                                            </p:tav>
                                          </p:tavLst>
                                        </p:anim>
                                        <p:animEffect transition="in" filter="fade">
                                          <p:cBhvr>
                                            <p:cTn id="31" dur="300"/>
                                            <p:tgtEl>
                                              <p:spTgt spid="26"/>
                                            </p:tgtEl>
                                          </p:cBhvr>
                                        </p:animEffect>
                                      </p:childTnLst>
                                    </p:cTn>
                                  </p:par>
                                  <p:par>
                                    <p:cTn id="32" presetID="6" presetClass="emph" presetSubtype="0" autoRev="1" fill="hold" grpId="1" nodeType="withEffect">
                                      <p:stCondLst>
                                        <p:cond delay="300"/>
                                      </p:stCondLst>
                                      <p:childTnLst>
                                        <p:animScale>
                                          <p:cBhvr>
                                            <p:cTn id="33" dur="150" fill="hold"/>
                                            <p:tgtEl>
                                              <p:spTgt spid="26"/>
                                            </p:tgtEl>
                                          </p:cBhvr>
                                          <p:by x="110000" y="110000"/>
                                        </p:animScale>
                                      </p:childTnLst>
                                    </p:cTn>
                                  </p:par>
                                  <p:par>
                                    <p:cTn id="34" presetID="53" presetClass="entr" presetSubtype="16" fill="hold" grpId="0" nodeType="withEffect">
                                      <p:stCondLst>
                                        <p:cond delay="100"/>
                                      </p:stCondLst>
                                      <p:childTnLst>
                                        <p:set>
                                          <p:cBhvr>
                                            <p:cTn id="35" dur="1" fill="hold">
                                              <p:stCondLst>
                                                <p:cond delay="0"/>
                                              </p:stCondLst>
                                            </p:cTn>
                                            <p:tgtEl>
                                              <p:spTgt spid="24"/>
                                            </p:tgtEl>
                                            <p:attrNameLst>
                                              <p:attrName>style.visibility</p:attrName>
                                            </p:attrNameLst>
                                          </p:cBhvr>
                                          <p:to>
                                            <p:strVal val="visible"/>
                                          </p:to>
                                        </p:set>
                                        <p:anim calcmode="lin" valueType="num">
                                          <p:cBhvr>
                                            <p:cTn id="36" dur="300" fill="hold"/>
                                            <p:tgtEl>
                                              <p:spTgt spid="24"/>
                                            </p:tgtEl>
                                            <p:attrNameLst>
                                              <p:attrName>ppt_w</p:attrName>
                                            </p:attrNameLst>
                                          </p:cBhvr>
                                          <p:tavLst>
                                            <p:tav tm="0">
                                              <p:val>
                                                <p:fltVal val="0"/>
                                              </p:val>
                                            </p:tav>
                                            <p:tav tm="100000">
                                              <p:val>
                                                <p:strVal val="#ppt_w"/>
                                              </p:val>
                                            </p:tav>
                                          </p:tavLst>
                                        </p:anim>
                                        <p:anim calcmode="lin" valueType="num">
                                          <p:cBhvr>
                                            <p:cTn id="37" dur="300" fill="hold"/>
                                            <p:tgtEl>
                                              <p:spTgt spid="24"/>
                                            </p:tgtEl>
                                            <p:attrNameLst>
                                              <p:attrName>ppt_h</p:attrName>
                                            </p:attrNameLst>
                                          </p:cBhvr>
                                          <p:tavLst>
                                            <p:tav tm="0">
                                              <p:val>
                                                <p:fltVal val="0"/>
                                              </p:val>
                                            </p:tav>
                                            <p:tav tm="100000">
                                              <p:val>
                                                <p:strVal val="#ppt_h"/>
                                              </p:val>
                                            </p:tav>
                                          </p:tavLst>
                                        </p:anim>
                                        <p:animEffect transition="in" filter="fade">
                                          <p:cBhvr>
                                            <p:cTn id="38" dur="300"/>
                                            <p:tgtEl>
                                              <p:spTgt spid="24"/>
                                            </p:tgtEl>
                                          </p:cBhvr>
                                        </p:animEffect>
                                      </p:childTnLst>
                                    </p:cTn>
                                  </p:par>
                                  <p:par>
                                    <p:cTn id="39" presetID="6" presetClass="emph" presetSubtype="0" autoRev="1" fill="hold" grpId="1" nodeType="withEffect">
                                      <p:stCondLst>
                                        <p:cond delay="400"/>
                                      </p:stCondLst>
                                      <p:childTnLst>
                                        <p:animScale>
                                          <p:cBhvr>
                                            <p:cTn id="40" dur="150" fill="hold"/>
                                            <p:tgtEl>
                                              <p:spTgt spid="24"/>
                                            </p:tgtEl>
                                          </p:cBhvr>
                                          <p:by x="110000" y="110000"/>
                                        </p:animScale>
                                      </p:childTnLst>
                                    </p:cTn>
                                  </p:par>
                                  <p:par>
                                    <p:cTn id="41" presetID="53" presetClass="entr" presetSubtype="16" fill="hold" grpId="0" nodeType="withEffect">
                                      <p:stCondLst>
                                        <p:cond delay="4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300" fill="hold"/>
                                            <p:tgtEl>
                                              <p:spTgt spid="28"/>
                                            </p:tgtEl>
                                            <p:attrNameLst>
                                              <p:attrName>ppt_w</p:attrName>
                                            </p:attrNameLst>
                                          </p:cBhvr>
                                          <p:tavLst>
                                            <p:tav tm="0">
                                              <p:val>
                                                <p:fltVal val="0"/>
                                              </p:val>
                                            </p:tav>
                                            <p:tav tm="100000">
                                              <p:val>
                                                <p:strVal val="#ppt_w"/>
                                              </p:val>
                                            </p:tav>
                                          </p:tavLst>
                                        </p:anim>
                                        <p:anim calcmode="lin" valueType="num">
                                          <p:cBhvr>
                                            <p:cTn id="44" dur="300" fill="hold"/>
                                            <p:tgtEl>
                                              <p:spTgt spid="28"/>
                                            </p:tgtEl>
                                            <p:attrNameLst>
                                              <p:attrName>ppt_h</p:attrName>
                                            </p:attrNameLst>
                                          </p:cBhvr>
                                          <p:tavLst>
                                            <p:tav tm="0">
                                              <p:val>
                                                <p:fltVal val="0"/>
                                              </p:val>
                                            </p:tav>
                                            <p:tav tm="100000">
                                              <p:val>
                                                <p:strVal val="#ppt_h"/>
                                              </p:val>
                                            </p:tav>
                                          </p:tavLst>
                                        </p:anim>
                                        <p:animEffect transition="in" filter="fade">
                                          <p:cBhvr>
                                            <p:cTn id="45" dur="300"/>
                                            <p:tgtEl>
                                              <p:spTgt spid="28"/>
                                            </p:tgtEl>
                                          </p:cBhvr>
                                        </p:animEffect>
                                      </p:childTnLst>
                                    </p:cTn>
                                  </p:par>
                                  <p:par>
                                    <p:cTn id="46" presetID="6" presetClass="emph" presetSubtype="0" autoRev="1" fill="hold" grpId="1" nodeType="withEffect">
                                      <p:stCondLst>
                                        <p:cond delay="700"/>
                                      </p:stCondLst>
                                      <p:childTnLst>
                                        <p:animScale>
                                          <p:cBhvr>
                                            <p:cTn id="47" dur="150" fill="hold"/>
                                            <p:tgtEl>
                                              <p:spTgt spid="28"/>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300" fill="hold"/>
                                            <p:tgtEl>
                                              <p:spTgt spid="15"/>
                                            </p:tgtEl>
                                            <p:attrNameLst>
                                              <p:attrName>ppt_w</p:attrName>
                                            </p:attrNameLst>
                                          </p:cBhvr>
                                          <p:tavLst>
                                            <p:tav tm="0">
                                              <p:val>
                                                <p:fltVal val="0"/>
                                              </p:val>
                                            </p:tav>
                                            <p:tav tm="100000">
                                              <p:val>
                                                <p:strVal val="#ppt_w"/>
                                              </p:val>
                                            </p:tav>
                                          </p:tavLst>
                                        </p:anim>
                                        <p:anim calcmode="lin" valueType="num">
                                          <p:cBhvr>
                                            <p:cTn id="51" dur="300" fill="hold"/>
                                            <p:tgtEl>
                                              <p:spTgt spid="15"/>
                                            </p:tgtEl>
                                            <p:attrNameLst>
                                              <p:attrName>ppt_h</p:attrName>
                                            </p:attrNameLst>
                                          </p:cBhvr>
                                          <p:tavLst>
                                            <p:tav tm="0">
                                              <p:val>
                                                <p:fltVal val="0"/>
                                              </p:val>
                                            </p:tav>
                                            <p:tav tm="100000">
                                              <p:val>
                                                <p:strVal val="#ppt_h"/>
                                              </p:val>
                                            </p:tav>
                                          </p:tavLst>
                                        </p:anim>
                                        <p:animEffect transition="in" filter="fade">
                                          <p:cBhvr>
                                            <p:cTn id="52" dur="300"/>
                                            <p:tgtEl>
                                              <p:spTgt spid="15"/>
                                            </p:tgtEl>
                                          </p:cBhvr>
                                        </p:animEffect>
                                      </p:childTnLst>
                                    </p:cTn>
                                  </p:par>
                                  <p:par>
                                    <p:cTn id="53" presetID="6" presetClass="emph" presetSubtype="0" autoRev="1" fill="hold" grpId="1" nodeType="withEffect">
                                      <p:stCondLst>
                                        <p:cond delay="700"/>
                                      </p:stCondLst>
                                      <p:childTnLst>
                                        <p:animScale>
                                          <p:cBhvr>
                                            <p:cTn id="54" dur="150" fill="hold"/>
                                            <p:tgtEl>
                                              <p:spTgt spid="15"/>
                                            </p:tgtEl>
                                          </p:cBhvr>
                                          <p:by x="110000" y="110000"/>
                                        </p:animScale>
                                      </p:childTnLst>
                                    </p:cTn>
                                  </p:par>
                                </p:childTnLst>
                              </p:cTn>
                            </p:par>
                            <p:par>
                              <p:cTn id="55" fill="hold">
                                <p:stCondLst>
                                  <p:cond delay="1300"/>
                                </p:stCondLst>
                                <p:childTnLst>
                                  <p:par>
                                    <p:cTn id="56" presetID="23" presetClass="entr" presetSubtype="528"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 calcmode="lin" valueType="num">
                                          <p:cBhvr>
                                            <p:cTn id="60" dur="500" fill="hold"/>
                                            <p:tgtEl>
                                              <p:spTgt spid="39"/>
                                            </p:tgtEl>
                                            <p:attrNameLst>
                                              <p:attrName>ppt_x</p:attrName>
                                            </p:attrNameLst>
                                          </p:cBhvr>
                                          <p:tavLst>
                                            <p:tav tm="0">
                                              <p:val>
                                                <p:fltVal val="0.5"/>
                                              </p:val>
                                            </p:tav>
                                            <p:tav tm="100000">
                                              <p:val>
                                                <p:strVal val="#ppt_x"/>
                                              </p:val>
                                            </p:tav>
                                          </p:tavLst>
                                        </p:anim>
                                        <p:anim calcmode="lin" valueType="num">
                                          <p:cBhvr>
                                            <p:cTn id="61" dur="500" fill="hold"/>
                                            <p:tgtEl>
                                              <p:spTgt spid="39"/>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60"/>
                                            </p:tgtEl>
                                            <p:attrNameLst>
                                              <p:attrName>style.visibility</p:attrName>
                                            </p:attrNameLst>
                                          </p:cBhvr>
                                          <p:to>
                                            <p:strVal val="visible"/>
                                          </p:to>
                                        </p:set>
                                        <p:anim calcmode="lin" valueType="num">
                                          <p:cBhvr>
                                            <p:cTn id="64" dur="500" fill="hold"/>
                                            <p:tgtEl>
                                              <p:spTgt spid="60"/>
                                            </p:tgtEl>
                                            <p:attrNameLst>
                                              <p:attrName>ppt_w</p:attrName>
                                            </p:attrNameLst>
                                          </p:cBhvr>
                                          <p:tavLst>
                                            <p:tav tm="0">
                                              <p:val>
                                                <p:fltVal val="0"/>
                                              </p:val>
                                            </p:tav>
                                            <p:tav tm="100000">
                                              <p:val>
                                                <p:strVal val="#ppt_w"/>
                                              </p:val>
                                            </p:tav>
                                          </p:tavLst>
                                        </p:anim>
                                        <p:anim calcmode="lin" valueType="num">
                                          <p:cBhvr>
                                            <p:cTn id="65" dur="500" fill="hold"/>
                                            <p:tgtEl>
                                              <p:spTgt spid="60"/>
                                            </p:tgtEl>
                                            <p:attrNameLst>
                                              <p:attrName>ppt_h</p:attrName>
                                            </p:attrNameLst>
                                          </p:cBhvr>
                                          <p:tavLst>
                                            <p:tav tm="0">
                                              <p:val>
                                                <p:fltVal val="0"/>
                                              </p:val>
                                            </p:tav>
                                            <p:tav tm="100000">
                                              <p:val>
                                                <p:strVal val="#ppt_h"/>
                                              </p:val>
                                            </p:tav>
                                          </p:tavLst>
                                        </p:anim>
                                        <p:anim calcmode="lin" valueType="num">
                                          <p:cBhvr>
                                            <p:cTn id="66" dur="500" fill="hold"/>
                                            <p:tgtEl>
                                              <p:spTgt spid="60"/>
                                            </p:tgtEl>
                                            <p:attrNameLst>
                                              <p:attrName>ppt_x</p:attrName>
                                            </p:attrNameLst>
                                          </p:cBhvr>
                                          <p:tavLst>
                                            <p:tav tm="0">
                                              <p:val>
                                                <p:fltVal val="0.5"/>
                                              </p:val>
                                            </p:tav>
                                            <p:tav tm="100000">
                                              <p:val>
                                                <p:strVal val="#ppt_x"/>
                                              </p:val>
                                            </p:tav>
                                          </p:tavLst>
                                        </p:anim>
                                        <p:anim calcmode="lin" valueType="num">
                                          <p:cBhvr>
                                            <p:cTn id="67" dur="500" fill="hold"/>
                                            <p:tgtEl>
                                              <p:spTgt spid="60"/>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700"/>
                                      </p:stCondLst>
                                      <p:childTnLst>
                                        <p:set>
                                          <p:cBhvr>
                                            <p:cTn id="69" dur="1" fill="hold">
                                              <p:stCondLst>
                                                <p:cond delay="0"/>
                                              </p:stCondLst>
                                            </p:cTn>
                                            <p:tgtEl>
                                              <p:spTgt spid="63"/>
                                            </p:tgtEl>
                                            <p:attrNameLst>
                                              <p:attrName>style.visibility</p:attrName>
                                            </p:attrNameLst>
                                          </p:cBhvr>
                                          <p:to>
                                            <p:strVal val="visible"/>
                                          </p:to>
                                        </p:set>
                                        <p:anim calcmode="lin" valueType="num">
                                          <p:cBhvr>
                                            <p:cTn id="70" dur="500" fill="hold"/>
                                            <p:tgtEl>
                                              <p:spTgt spid="63"/>
                                            </p:tgtEl>
                                            <p:attrNameLst>
                                              <p:attrName>ppt_w</p:attrName>
                                            </p:attrNameLst>
                                          </p:cBhvr>
                                          <p:tavLst>
                                            <p:tav tm="0">
                                              <p:val>
                                                <p:fltVal val="0"/>
                                              </p:val>
                                            </p:tav>
                                            <p:tav tm="100000">
                                              <p:val>
                                                <p:strVal val="#ppt_w"/>
                                              </p:val>
                                            </p:tav>
                                          </p:tavLst>
                                        </p:anim>
                                        <p:anim calcmode="lin" valueType="num">
                                          <p:cBhvr>
                                            <p:cTn id="71" dur="500" fill="hold"/>
                                            <p:tgtEl>
                                              <p:spTgt spid="63"/>
                                            </p:tgtEl>
                                            <p:attrNameLst>
                                              <p:attrName>ppt_h</p:attrName>
                                            </p:attrNameLst>
                                          </p:cBhvr>
                                          <p:tavLst>
                                            <p:tav tm="0">
                                              <p:val>
                                                <p:fltVal val="0"/>
                                              </p:val>
                                            </p:tav>
                                            <p:tav tm="100000">
                                              <p:val>
                                                <p:strVal val="#ppt_h"/>
                                              </p:val>
                                            </p:tav>
                                          </p:tavLst>
                                        </p:anim>
                                        <p:anim calcmode="lin" valueType="num">
                                          <p:cBhvr>
                                            <p:cTn id="72" dur="500" fill="hold"/>
                                            <p:tgtEl>
                                              <p:spTgt spid="63"/>
                                            </p:tgtEl>
                                            <p:attrNameLst>
                                              <p:attrName>ppt_x</p:attrName>
                                            </p:attrNameLst>
                                          </p:cBhvr>
                                          <p:tavLst>
                                            <p:tav tm="0">
                                              <p:val>
                                                <p:fltVal val="0.5"/>
                                              </p:val>
                                            </p:tav>
                                            <p:tav tm="100000">
                                              <p:val>
                                                <p:strVal val="#ppt_x"/>
                                              </p:val>
                                            </p:tav>
                                          </p:tavLst>
                                        </p:anim>
                                        <p:anim calcmode="lin" valueType="num">
                                          <p:cBhvr>
                                            <p:cTn id="73" dur="500" fill="hold"/>
                                            <p:tgtEl>
                                              <p:spTgt spid="63"/>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3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 calcmode="lin" valueType="num">
                                          <p:cBhvr>
                                            <p:cTn id="78" dur="500" fill="hold"/>
                                            <p:tgtEl>
                                              <p:spTgt spid="66"/>
                                            </p:tgtEl>
                                            <p:attrNameLst>
                                              <p:attrName>ppt_x</p:attrName>
                                            </p:attrNameLst>
                                          </p:cBhvr>
                                          <p:tavLst>
                                            <p:tav tm="0">
                                              <p:val>
                                                <p:fltVal val="0.5"/>
                                              </p:val>
                                            </p:tav>
                                            <p:tav tm="100000">
                                              <p:val>
                                                <p:strVal val="#ppt_x"/>
                                              </p:val>
                                            </p:tav>
                                          </p:tavLst>
                                        </p:anim>
                                        <p:anim calcmode="lin" valueType="num">
                                          <p:cBhvr>
                                            <p:cTn id="79" dur="500" fill="hold"/>
                                            <p:tgtEl>
                                              <p:spTgt spid="66"/>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100"/>
                                      </p:stCondLst>
                                      <p:childTnLst>
                                        <p:set>
                                          <p:cBhvr>
                                            <p:cTn id="81" dur="1" fill="hold">
                                              <p:stCondLst>
                                                <p:cond delay="0"/>
                                              </p:stCondLst>
                                            </p:cTn>
                                            <p:tgtEl>
                                              <p:spTgt spid="69"/>
                                            </p:tgtEl>
                                            <p:attrNameLst>
                                              <p:attrName>style.visibility</p:attrName>
                                            </p:attrNameLst>
                                          </p:cBhvr>
                                          <p:to>
                                            <p:strVal val="visible"/>
                                          </p:to>
                                        </p:set>
                                        <p:anim calcmode="lin" valueType="num">
                                          <p:cBhvr>
                                            <p:cTn id="82" dur="500" fill="hold"/>
                                            <p:tgtEl>
                                              <p:spTgt spid="69"/>
                                            </p:tgtEl>
                                            <p:attrNameLst>
                                              <p:attrName>ppt_w</p:attrName>
                                            </p:attrNameLst>
                                          </p:cBhvr>
                                          <p:tavLst>
                                            <p:tav tm="0">
                                              <p:val>
                                                <p:fltVal val="0"/>
                                              </p:val>
                                            </p:tav>
                                            <p:tav tm="100000">
                                              <p:val>
                                                <p:strVal val="#ppt_w"/>
                                              </p:val>
                                            </p:tav>
                                          </p:tavLst>
                                        </p:anim>
                                        <p:anim calcmode="lin" valueType="num">
                                          <p:cBhvr>
                                            <p:cTn id="83" dur="500" fill="hold"/>
                                            <p:tgtEl>
                                              <p:spTgt spid="69"/>
                                            </p:tgtEl>
                                            <p:attrNameLst>
                                              <p:attrName>ppt_h</p:attrName>
                                            </p:attrNameLst>
                                          </p:cBhvr>
                                          <p:tavLst>
                                            <p:tav tm="0">
                                              <p:val>
                                                <p:fltVal val="0"/>
                                              </p:val>
                                            </p:tav>
                                            <p:tav tm="100000">
                                              <p:val>
                                                <p:strVal val="#ppt_h"/>
                                              </p:val>
                                            </p:tav>
                                          </p:tavLst>
                                        </p:anim>
                                        <p:anim calcmode="lin" valueType="num">
                                          <p:cBhvr>
                                            <p:cTn id="84" dur="500" fill="hold"/>
                                            <p:tgtEl>
                                              <p:spTgt spid="69"/>
                                            </p:tgtEl>
                                            <p:attrNameLst>
                                              <p:attrName>ppt_x</p:attrName>
                                            </p:attrNameLst>
                                          </p:cBhvr>
                                          <p:tavLst>
                                            <p:tav tm="0">
                                              <p:val>
                                                <p:fltVal val="0.5"/>
                                              </p:val>
                                            </p:tav>
                                            <p:tav tm="100000">
                                              <p:val>
                                                <p:strVal val="#ppt_x"/>
                                              </p:val>
                                            </p:tav>
                                          </p:tavLst>
                                        </p:anim>
                                        <p:anim calcmode="lin" valueType="num">
                                          <p:cBhvr>
                                            <p:cTn id="85" dur="500" fill="hold"/>
                                            <p:tgtEl>
                                              <p:spTgt spid="69"/>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72"/>
                                            </p:tgtEl>
                                            <p:attrNameLst>
                                              <p:attrName>style.visibility</p:attrName>
                                            </p:attrNameLst>
                                          </p:cBhvr>
                                          <p:to>
                                            <p:strVal val="visible"/>
                                          </p:to>
                                        </p:set>
                                        <p:anim calcmode="lin" valueType="num">
                                          <p:cBhvr>
                                            <p:cTn id="88" dur="500" fill="hold"/>
                                            <p:tgtEl>
                                              <p:spTgt spid="72"/>
                                            </p:tgtEl>
                                            <p:attrNameLst>
                                              <p:attrName>ppt_w</p:attrName>
                                            </p:attrNameLst>
                                          </p:cBhvr>
                                          <p:tavLst>
                                            <p:tav tm="0">
                                              <p:val>
                                                <p:fltVal val="0"/>
                                              </p:val>
                                            </p:tav>
                                            <p:tav tm="100000">
                                              <p:val>
                                                <p:strVal val="#ppt_w"/>
                                              </p:val>
                                            </p:tav>
                                          </p:tavLst>
                                        </p:anim>
                                        <p:anim calcmode="lin" valueType="num">
                                          <p:cBhvr>
                                            <p:cTn id="89" dur="500" fill="hold"/>
                                            <p:tgtEl>
                                              <p:spTgt spid="72"/>
                                            </p:tgtEl>
                                            <p:attrNameLst>
                                              <p:attrName>ppt_h</p:attrName>
                                            </p:attrNameLst>
                                          </p:cBhvr>
                                          <p:tavLst>
                                            <p:tav tm="0">
                                              <p:val>
                                                <p:fltVal val="0"/>
                                              </p:val>
                                            </p:tav>
                                            <p:tav tm="100000">
                                              <p:val>
                                                <p:strVal val="#ppt_h"/>
                                              </p:val>
                                            </p:tav>
                                          </p:tavLst>
                                        </p:anim>
                                        <p:anim calcmode="lin" valueType="num">
                                          <p:cBhvr>
                                            <p:cTn id="90" dur="500" fill="hold"/>
                                            <p:tgtEl>
                                              <p:spTgt spid="72"/>
                                            </p:tgtEl>
                                            <p:attrNameLst>
                                              <p:attrName>ppt_x</p:attrName>
                                            </p:attrNameLst>
                                          </p:cBhvr>
                                          <p:tavLst>
                                            <p:tav tm="0">
                                              <p:val>
                                                <p:fltVal val="0.5"/>
                                              </p:val>
                                            </p:tav>
                                            <p:tav tm="100000">
                                              <p:val>
                                                <p:strVal val="#ppt_x"/>
                                              </p:val>
                                            </p:tav>
                                          </p:tavLst>
                                        </p:anim>
                                        <p:anim calcmode="lin" valueType="num">
                                          <p:cBhvr>
                                            <p:cTn id="91" dur="500" fill="hold"/>
                                            <p:tgtEl>
                                              <p:spTgt spid="72"/>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300"/>
                                      </p:stCondLst>
                                      <p:childTnLst>
                                        <p:set>
                                          <p:cBhvr>
                                            <p:cTn id="93" dur="1" fill="hold">
                                              <p:stCondLst>
                                                <p:cond delay="0"/>
                                              </p:stCondLst>
                                            </p:cTn>
                                            <p:tgtEl>
                                              <p:spTgt spid="75"/>
                                            </p:tgtEl>
                                            <p:attrNameLst>
                                              <p:attrName>style.visibility</p:attrName>
                                            </p:attrNameLst>
                                          </p:cBhvr>
                                          <p:to>
                                            <p:strVal val="visible"/>
                                          </p:to>
                                        </p:set>
                                        <p:anim calcmode="lin" valueType="num">
                                          <p:cBhvr>
                                            <p:cTn id="94" dur="500" fill="hold"/>
                                            <p:tgtEl>
                                              <p:spTgt spid="75"/>
                                            </p:tgtEl>
                                            <p:attrNameLst>
                                              <p:attrName>ppt_w</p:attrName>
                                            </p:attrNameLst>
                                          </p:cBhvr>
                                          <p:tavLst>
                                            <p:tav tm="0">
                                              <p:val>
                                                <p:fltVal val="0"/>
                                              </p:val>
                                            </p:tav>
                                            <p:tav tm="100000">
                                              <p:val>
                                                <p:strVal val="#ppt_w"/>
                                              </p:val>
                                            </p:tav>
                                          </p:tavLst>
                                        </p:anim>
                                        <p:anim calcmode="lin" valueType="num">
                                          <p:cBhvr>
                                            <p:cTn id="95" dur="500" fill="hold"/>
                                            <p:tgtEl>
                                              <p:spTgt spid="75"/>
                                            </p:tgtEl>
                                            <p:attrNameLst>
                                              <p:attrName>ppt_h</p:attrName>
                                            </p:attrNameLst>
                                          </p:cBhvr>
                                          <p:tavLst>
                                            <p:tav tm="0">
                                              <p:val>
                                                <p:fltVal val="0"/>
                                              </p:val>
                                            </p:tav>
                                            <p:tav tm="100000">
                                              <p:val>
                                                <p:strVal val="#ppt_h"/>
                                              </p:val>
                                            </p:tav>
                                          </p:tavLst>
                                        </p:anim>
                                        <p:anim calcmode="lin" valueType="num">
                                          <p:cBhvr>
                                            <p:cTn id="96" dur="500" fill="hold"/>
                                            <p:tgtEl>
                                              <p:spTgt spid="75"/>
                                            </p:tgtEl>
                                            <p:attrNameLst>
                                              <p:attrName>ppt_x</p:attrName>
                                            </p:attrNameLst>
                                          </p:cBhvr>
                                          <p:tavLst>
                                            <p:tav tm="0">
                                              <p:val>
                                                <p:fltVal val="0.5"/>
                                              </p:val>
                                            </p:tav>
                                            <p:tav tm="100000">
                                              <p:val>
                                                <p:strVal val="#ppt_x"/>
                                              </p:val>
                                            </p:tav>
                                          </p:tavLst>
                                        </p:anim>
                                        <p:anim calcmode="lin" valueType="num">
                                          <p:cBhvr>
                                            <p:cTn id="97" dur="500" fill="hold"/>
                                            <p:tgtEl>
                                              <p:spTgt spid="75"/>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78"/>
                                            </p:tgtEl>
                                            <p:attrNameLst>
                                              <p:attrName>style.visibility</p:attrName>
                                            </p:attrNameLst>
                                          </p:cBhvr>
                                          <p:to>
                                            <p:strVal val="visible"/>
                                          </p:to>
                                        </p:set>
                                        <p:anim calcmode="lin" valueType="num">
                                          <p:cBhvr>
                                            <p:cTn id="100" dur="500" fill="hold"/>
                                            <p:tgtEl>
                                              <p:spTgt spid="78"/>
                                            </p:tgtEl>
                                            <p:attrNameLst>
                                              <p:attrName>ppt_w</p:attrName>
                                            </p:attrNameLst>
                                          </p:cBhvr>
                                          <p:tavLst>
                                            <p:tav tm="0">
                                              <p:val>
                                                <p:fltVal val="0"/>
                                              </p:val>
                                            </p:tav>
                                            <p:tav tm="100000">
                                              <p:val>
                                                <p:strVal val="#ppt_w"/>
                                              </p:val>
                                            </p:tav>
                                          </p:tavLst>
                                        </p:anim>
                                        <p:anim calcmode="lin" valueType="num">
                                          <p:cBhvr>
                                            <p:cTn id="101" dur="500" fill="hold"/>
                                            <p:tgtEl>
                                              <p:spTgt spid="78"/>
                                            </p:tgtEl>
                                            <p:attrNameLst>
                                              <p:attrName>ppt_h</p:attrName>
                                            </p:attrNameLst>
                                          </p:cBhvr>
                                          <p:tavLst>
                                            <p:tav tm="0">
                                              <p:val>
                                                <p:fltVal val="0"/>
                                              </p:val>
                                            </p:tav>
                                            <p:tav tm="100000">
                                              <p:val>
                                                <p:strVal val="#ppt_h"/>
                                              </p:val>
                                            </p:tav>
                                          </p:tavLst>
                                        </p:anim>
                                        <p:anim calcmode="lin" valueType="num">
                                          <p:cBhvr>
                                            <p:cTn id="102" dur="500" fill="hold"/>
                                            <p:tgtEl>
                                              <p:spTgt spid="78"/>
                                            </p:tgtEl>
                                            <p:attrNameLst>
                                              <p:attrName>ppt_x</p:attrName>
                                            </p:attrNameLst>
                                          </p:cBhvr>
                                          <p:tavLst>
                                            <p:tav tm="0">
                                              <p:val>
                                                <p:fltVal val="0.5"/>
                                              </p:val>
                                            </p:tav>
                                            <p:tav tm="100000">
                                              <p:val>
                                                <p:strVal val="#ppt_x"/>
                                              </p:val>
                                            </p:tav>
                                          </p:tavLst>
                                        </p:anim>
                                        <p:anim calcmode="lin" valueType="num">
                                          <p:cBhvr>
                                            <p:cTn id="103" dur="500" fill="hold"/>
                                            <p:tgtEl>
                                              <p:spTgt spid="78"/>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600"/>
                                      </p:stCondLst>
                                      <p:childTnLst>
                                        <p:set>
                                          <p:cBhvr>
                                            <p:cTn id="105" dur="1" fill="hold">
                                              <p:stCondLst>
                                                <p:cond delay="0"/>
                                              </p:stCondLst>
                                            </p:cTn>
                                            <p:tgtEl>
                                              <p:spTgt spid="81"/>
                                            </p:tgtEl>
                                            <p:attrNameLst>
                                              <p:attrName>style.visibility</p:attrName>
                                            </p:attrNameLst>
                                          </p:cBhvr>
                                          <p:to>
                                            <p:strVal val="visible"/>
                                          </p:to>
                                        </p:set>
                                        <p:anim calcmode="lin" valueType="num">
                                          <p:cBhvr>
                                            <p:cTn id="106" dur="500" fill="hold"/>
                                            <p:tgtEl>
                                              <p:spTgt spid="81"/>
                                            </p:tgtEl>
                                            <p:attrNameLst>
                                              <p:attrName>ppt_w</p:attrName>
                                            </p:attrNameLst>
                                          </p:cBhvr>
                                          <p:tavLst>
                                            <p:tav tm="0">
                                              <p:val>
                                                <p:fltVal val="0"/>
                                              </p:val>
                                            </p:tav>
                                            <p:tav tm="100000">
                                              <p:val>
                                                <p:strVal val="#ppt_w"/>
                                              </p:val>
                                            </p:tav>
                                          </p:tavLst>
                                        </p:anim>
                                        <p:anim calcmode="lin" valueType="num">
                                          <p:cBhvr>
                                            <p:cTn id="107" dur="500" fill="hold"/>
                                            <p:tgtEl>
                                              <p:spTgt spid="81"/>
                                            </p:tgtEl>
                                            <p:attrNameLst>
                                              <p:attrName>ppt_h</p:attrName>
                                            </p:attrNameLst>
                                          </p:cBhvr>
                                          <p:tavLst>
                                            <p:tav tm="0">
                                              <p:val>
                                                <p:fltVal val="0"/>
                                              </p:val>
                                            </p:tav>
                                            <p:tav tm="100000">
                                              <p:val>
                                                <p:strVal val="#ppt_h"/>
                                              </p:val>
                                            </p:tav>
                                          </p:tavLst>
                                        </p:anim>
                                        <p:anim calcmode="lin" valueType="num">
                                          <p:cBhvr>
                                            <p:cTn id="108" dur="500" fill="hold"/>
                                            <p:tgtEl>
                                              <p:spTgt spid="81"/>
                                            </p:tgtEl>
                                            <p:attrNameLst>
                                              <p:attrName>ppt_x</p:attrName>
                                            </p:attrNameLst>
                                          </p:cBhvr>
                                          <p:tavLst>
                                            <p:tav tm="0">
                                              <p:val>
                                                <p:fltVal val="0.5"/>
                                              </p:val>
                                            </p:tav>
                                            <p:tav tm="100000">
                                              <p:val>
                                                <p:strVal val="#ppt_x"/>
                                              </p:val>
                                            </p:tav>
                                          </p:tavLst>
                                        </p:anim>
                                        <p:anim calcmode="lin" valueType="num">
                                          <p:cBhvr>
                                            <p:cTn id="109" dur="500" fill="hold"/>
                                            <p:tgtEl>
                                              <p:spTgt spid="81"/>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84"/>
                                            </p:tgtEl>
                                            <p:attrNameLst>
                                              <p:attrName>style.visibility</p:attrName>
                                            </p:attrNameLst>
                                          </p:cBhvr>
                                          <p:to>
                                            <p:strVal val="visible"/>
                                          </p:to>
                                        </p:set>
                                        <p:anim calcmode="lin" valueType="num">
                                          <p:cBhvr>
                                            <p:cTn id="112" dur="500" fill="hold"/>
                                            <p:tgtEl>
                                              <p:spTgt spid="84"/>
                                            </p:tgtEl>
                                            <p:attrNameLst>
                                              <p:attrName>ppt_w</p:attrName>
                                            </p:attrNameLst>
                                          </p:cBhvr>
                                          <p:tavLst>
                                            <p:tav tm="0">
                                              <p:val>
                                                <p:fltVal val="0"/>
                                              </p:val>
                                            </p:tav>
                                            <p:tav tm="100000">
                                              <p:val>
                                                <p:strVal val="#ppt_w"/>
                                              </p:val>
                                            </p:tav>
                                          </p:tavLst>
                                        </p:anim>
                                        <p:anim calcmode="lin" valueType="num">
                                          <p:cBhvr>
                                            <p:cTn id="113" dur="500" fill="hold"/>
                                            <p:tgtEl>
                                              <p:spTgt spid="84"/>
                                            </p:tgtEl>
                                            <p:attrNameLst>
                                              <p:attrName>ppt_h</p:attrName>
                                            </p:attrNameLst>
                                          </p:cBhvr>
                                          <p:tavLst>
                                            <p:tav tm="0">
                                              <p:val>
                                                <p:fltVal val="0"/>
                                              </p:val>
                                            </p:tav>
                                            <p:tav tm="100000">
                                              <p:val>
                                                <p:strVal val="#ppt_h"/>
                                              </p:val>
                                            </p:tav>
                                          </p:tavLst>
                                        </p:anim>
                                        <p:anim calcmode="lin" valueType="num">
                                          <p:cBhvr>
                                            <p:cTn id="114" dur="500" fill="hold"/>
                                            <p:tgtEl>
                                              <p:spTgt spid="84"/>
                                            </p:tgtEl>
                                            <p:attrNameLst>
                                              <p:attrName>ppt_x</p:attrName>
                                            </p:attrNameLst>
                                          </p:cBhvr>
                                          <p:tavLst>
                                            <p:tav tm="0">
                                              <p:val>
                                                <p:fltVal val="0.5"/>
                                              </p:val>
                                            </p:tav>
                                            <p:tav tm="100000">
                                              <p:val>
                                                <p:strVal val="#ppt_x"/>
                                              </p:val>
                                            </p:tav>
                                          </p:tavLst>
                                        </p:anim>
                                        <p:anim calcmode="lin" valueType="num">
                                          <p:cBhvr>
                                            <p:cTn id="115" dur="500" fill="hold"/>
                                            <p:tgtEl>
                                              <p:spTgt spid="84"/>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87"/>
                                            </p:tgtEl>
                                            <p:attrNameLst>
                                              <p:attrName>style.visibility</p:attrName>
                                            </p:attrNameLst>
                                          </p:cBhvr>
                                          <p:to>
                                            <p:strVal val="visible"/>
                                          </p:to>
                                        </p:set>
                                        <p:anim calcmode="lin" valueType="num">
                                          <p:cBhvr>
                                            <p:cTn id="118" dur="500" fill="hold"/>
                                            <p:tgtEl>
                                              <p:spTgt spid="87"/>
                                            </p:tgtEl>
                                            <p:attrNameLst>
                                              <p:attrName>ppt_w</p:attrName>
                                            </p:attrNameLst>
                                          </p:cBhvr>
                                          <p:tavLst>
                                            <p:tav tm="0">
                                              <p:val>
                                                <p:fltVal val="0"/>
                                              </p:val>
                                            </p:tav>
                                            <p:tav tm="100000">
                                              <p:val>
                                                <p:strVal val="#ppt_w"/>
                                              </p:val>
                                            </p:tav>
                                          </p:tavLst>
                                        </p:anim>
                                        <p:anim calcmode="lin" valueType="num">
                                          <p:cBhvr>
                                            <p:cTn id="119" dur="500" fill="hold"/>
                                            <p:tgtEl>
                                              <p:spTgt spid="87"/>
                                            </p:tgtEl>
                                            <p:attrNameLst>
                                              <p:attrName>ppt_h</p:attrName>
                                            </p:attrNameLst>
                                          </p:cBhvr>
                                          <p:tavLst>
                                            <p:tav tm="0">
                                              <p:val>
                                                <p:fltVal val="0"/>
                                              </p:val>
                                            </p:tav>
                                            <p:tav tm="100000">
                                              <p:val>
                                                <p:strVal val="#ppt_h"/>
                                              </p:val>
                                            </p:tav>
                                          </p:tavLst>
                                        </p:anim>
                                        <p:anim calcmode="lin" valueType="num">
                                          <p:cBhvr>
                                            <p:cTn id="120" dur="500" fill="hold"/>
                                            <p:tgtEl>
                                              <p:spTgt spid="87"/>
                                            </p:tgtEl>
                                            <p:attrNameLst>
                                              <p:attrName>ppt_x</p:attrName>
                                            </p:attrNameLst>
                                          </p:cBhvr>
                                          <p:tavLst>
                                            <p:tav tm="0">
                                              <p:val>
                                                <p:fltVal val="0.5"/>
                                              </p:val>
                                            </p:tav>
                                            <p:tav tm="100000">
                                              <p:val>
                                                <p:strVal val="#ppt_x"/>
                                              </p:val>
                                            </p:tav>
                                          </p:tavLst>
                                        </p:anim>
                                        <p:anim calcmode="lin" valueType="num">
                                          <p:cBhvr>
                                            <p:cTn id="121" dur="500" fill="hold"/>
                                            <p:tgtEl>
                                              <p:spTgt spid="87"/>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600"/>
                                      </p:stCondLst>
                                      <p:childTnLst>
                                        <p:set>
                                          <p:cBhvr>
                                            <p:cTn id="123" dur="1" fill="hold">
                                              <p:stCondLst>
                                                <p:cond delay="0"/>
                                              </p:stCondLst>
                                            </p:cTn>
                                            <p:tgtEl>
                                              <p:spTgt spid="90"/>
                                            </p:tgtEl>
                                            <p:attrNameLst>
                                              <p:attrName>style.visibility</p:attrName>
                                            </p:attrNameLst>
                                          </p:cBhvr>
                                          <p:to>
                                            <p:strVal val="visible"/>
                                          </p:to>
                                        </p:set>
                                        <p:anim calcmode="lin" valueType="num">
                                          <p:cBhvr>
                                            <p:cTn id="124" dur="500" fill="hold"/>
                                            <p:tgtEl>
                                              <p:spTgt spid="90"/>
                                            </p:tgtEl>
                                            <p:attrNameLst>
                                              <p:attrName>ppt_w</p:attrName>
                                            </p:attrNameLst>
                                          </p:cBhvr>
                                          <p:tavLst>
                                            <p:tav tm="0">
                                              <p:val>
                                                <p:fltVal val="0"/>
                                              </p:val>
                                            </p:tav>
                                            <p:tav tm="100000">
                                              <p:val>
                                                <p:strVal val="#ppt_w"/>
                                              </p:val>
                                            </p:tav>
                                          </p:tavLst>
                                        </p:anim>
                                        <p:anim calcmode="lin" valueType="num">
                                          <p:cBhvr>
                                            <p:cTn id="125" dur="500" fill="hold"/>
                                            <p:tgtEl>
                                              <p:spTgt spid="90"/>
                                            </p:tgtEl>
                                            <p:attrNameLst>
                                              <p:attrName>ppt_h</p:attrName>
                                            </p:attrNameLst>
                                          </p:cBhvr>
                                          <p:tavLst>
                                            <p:tav tm="0">
                                              <p:val>
                                                <p:fltVal val="0"/>
                                              </p:val>
                                            </p:tav>
                                            <p:tav tm="100000">
                                              <p:val>
                                                <p:strVal val="#ppt_h"/>
                                              </p:val>
                                            </p:tav>
                                          </p:tavLst>
                                        </p:anim>
                                        <p:anim calcmode="lin" valueType="num">
                                          <p:cBhvr>
                                            <p:cTn id="126" dur="500" fill="hold"/>
                                            <p:tgtEl>
                                              <p:spTgt spid="90"/>
                                            </p:tgtEl>
                                            <p:attrNameLst>
                                              <p:attrName>ppt_x</p:attrName>
                                            </p:attrNameLst>
                                          </p:cBhvr>
                                          <p:tavLst>
                                            <p:tav tm="0">
                                              <p:val>
                                                <p:fltVal val="0.5"/>
                                              </p:val>
                                            </p:tav>
                                            <p:tav tm="100000">
                                              <p:val>
                                                <p:strVal val="#ppt_x"/>
                                              </p:val>
                                            </p:tav>
                                          </p:tavLst>
                                        </p:anim>
                                        <p:anim calcmode="lin" valueType="num">
                                          <p:cBhvr>
                                            <p:cTn id="127" dur="500" fill="hold"/>
                                            <p:tgtEl>
                                              <p:spTgt spid="90"/>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93"/>
                                            </p:tgtEl>
                                            <p:attrNameLst>
                                              <p:attrName>style.visibility</p:attrName>
                                            </p:attrNameLst>
                                          </p:cBhvr>
                                          <p:to>
                                            <p:strVal val="visible"/>
                                          </p:to>
                                        </p:set>
                                        <p:anim calcmode="lin" valueType="num">
                                          <p:cBhvr>
                                            <p:cTn id="130" dur="500" fill="hold"/>
                                            <p:tgtEl>
                                              <p:spTgt spid="93"/>
                                            </p:tgtEl>
                                            <p:attrNameLst>
                                              <p:attrName>ppt_w</p:attrName>
                                            </p:attrNameLst>
                                          </p:cBhvr>
                                          <p:tavLst>
                                            <p:tav tm="0">
                                              <p:val>
                                                <p:fltVal val="0"/>
                                              </p:val>
                                            </p:tav>
                                            <p:tav tm="100000">
                                              <p:val>
                                                <p:strVal val="#ppt_w"/>
                                              </p:val>
                                            </p:tav>
                                          </p:tavLst>
                                        </p:anim>
                                        <p:anim calcmode="lin" valueType="num">
                                          <p:cBhvr>
                                            <p:cTn id="131" dur="500" fill="hold"/>
                                            <p:tgtEl>
                                              <p:spTgt spid="93"/>
                                            </p:tgtEl>
                                            <p:attrNameLst>
                                              <p:attrName>ppt_h</p:attrName>
                                            </p:attrNameLst>
                                          </p:cBhvr>
                                          <p:tavLst>
                                            <p:tav tm="0">
                                              <p:val>
                                                <p:fltVal val="0"/>
                                              </p:val>
                                            </p:tav>
                                            <p:tav tm="100000">
                                              <p:val>
                                                <p:strVal val="#ppt_h"/>
                                              </p:val>
                                            </p:tav>
                                          </p:tavLst>
                                        </p:anim>
                                        <p:anim calcmode="lin" valueType="num">
                                          <p:cBhvr>
                                            <p:cTn id="132" dur="500" fill="hold"/>
                                            <p:tgtEl>
                                              <p:spTgt spid="93"/>
                                            </p:tgtEl>
                                            <p:attrNameLst>
                                              <p:attrName>ppt_x</p:attrName>
                                            </p:attrNameLst>
                                          </p:cBhvr>
                                          <p:tavLst>
                                            <p:tav tm="0">
                                              <p:val>
                                                <p:fltVal val="0.5"/>
                                              </p:val>
                                            </p:tav>
                                            <p:tav tm="100000">
                                              <p:val>
                                                <p:strVal val="#ppt_x"/>
                                              </p:val>
                                            </p:tav>
                                          </p:tavLst>
                                        </p:anim>
                                        <p:anim calcmode="lin" valueType="num">
                                          <p:cBhvr>
                                            <p:cTn id="133" dur="500" fill="hold"/>
                                            <p:tgtEl>
                                              <p:spTgt spid="93"/>
                                            </p:tgtEl>
                                            <p:attrNameLst>
                                              <p:attrName>ppt_y</p:attrName>
                                            </p:attrNameLst>
                                          </p:cBhvr>
                                          <p:tavLst>
                                            <p:tav tm="0">
                                              <p:val>
                                                <p:fltVal val="0.5"/>
                                              </p:val>
                                            </p:tav>
                                            <p:tav tm="100000">
                                              <p:val>
                                                <p:strVal val="#ppt_y"/>
                                              </p:val>
                                            </p:tav>
                                          </p:tavLst>
                                        </p:anim>
                                      </p:childTnLst>
                                    </p:cTn>
                                  </p:par>
                                  <p:par>
                                    <p:cTn id="134" presetID="26" presetClass="emph" presetSubtype="0" repeatCount="3000" fill="hold" nodeType="withEffect">
                                      <p:stCondLst>
                                        <p:cond delay="600"/>
                                      </p:stCondLst>
                                      <p:childTnLst>
                                        <p:animEffect transition="out" filter="fade">
                                          <p:cBhvr>
                                            <p:cTn id="135" dur="500" tmFilter="0, 0; .2, .5; .8, .5; 1, 0"/>
                                            <p:tgtEl>
                                              <p:spTgt spid="39"/>
                                            </p:tgtEl>
                                          </p:cBhvr>
                                        </p:animEffect>
                                        <p:animScale>
                                          <p:cBhvr>
                                            <p:cTn id="136" dur="250" autoRev="1" fill="hold"/>
                                            <p:tgtEl>
                                              <p:spTgt spid="39"/>
                                            </p:tgtEl>
                                          </p:cBhvr>
                                          <p:by x="105000" y="105000"/>
                                        </p:animScale>
                                      </p:childTnLst>
                                    </p:cTn>
                                  </p:par>
                                  <p:par>
                                    <p:cTn id="137" presetID="26" presetClass="emph" presetSubtype="0" repeatCount="3000" fill="hold" nodeType="withEffect">
                                      <p:stCondLst>
                                        <p:cond delay="710"/>
                                      </p:stCondLst>
                                      <p:childTnLst>
                                        <p:animEffect transition="out" filter="fade">
                                          <p:cBhvr>
                                            <p:cTn id="138" dur="500" tmFilter="0, 0; .2, .5; .8, .5; 1, 0"/>
                                            <p:tgtEl>
                                              <p:spTgt spid="78"/>
                                            </p:tgtEl>
                                          </p:cBhvr>
                                        </p:animEffect>
                                        <p:animScale>
                                          <p:cBhvr>
                                            <p:cTn id="139" dur="250" autoRev="1" fill="hold"/>
                                            <p:tgtEl>
                                              <p:spTgt spid="78"/>
                                            </p:tgtEl>
                                          </p:cBhvr>
                                          <p:by x="105000" y="105000"/>
                                        </p:animScale>
                                      </p:childTnLst>
                                    </p:cTn>
                                  </p:par>
                                  <p:par>
                                    <p:cTn id="140" presetID="26" presetClass="emph" presetSubtype="0" repeatCount="3000" fill="hold" nodeType="withEffect">
                                      <p:stCondLst>
                                        <p:cond delay="410"/>
                                      </p:stCondLst>
                                      <p:childTnLst>
                                        <p:animEffect transition="out" filter="fade">
                                          <p:cBhvr>
                                            <p:cTn id="141" dur="500" tmFilter="0, 0; .2, .5; .8, .5; 1, 0"/>
                                            <p:tgtEl>
                                              <p:spTgt spid="84"/>
                                            </p:tgtEl>
                                          </p:cBhvr>
                                        </p:animEffect>
                                        <p:animScale>
                                          <p:cBhvr>
                                            <p:cTn id="142" dur="250" autoRev="1" fill="hold"/>
                                            <p:tgtEl>
                                              <p:spTgt spid="84"/>
                                            </p:tgtEl>
                                          </p:cBhvr>
                                          <p:by x="105000" y="105000"/>
                                        </p:animScale>
                                      </p:childTnLst>
                                    </p:cTn>
                                  </p:par>
                                  <p:par>
                                    <p:cTn id="143" presetID="26" presetClass="emph" presetSubtype="0" repeatCount="3000" fill="hold" nodeType="withEffect">
                                      <p:stCondLst>
                                        <p:cond delay="810"/>
                                      </p:stCondLst>
                                      <p:childTnLst>
                                        <p:animEffect transition="out" filter="fade">
                                          <p:cBhvr>
                                            <p:cTn id="144" dur="500" tmFilter="0, 0; .2, .5; .8, .5; 1, 0"/>
                                            <p:tgtEl>
                                              <p:spTgt spid="87"/>
                                            </p:tgtEl>
                                          </p:cBhvr>
                                        </p:animEffect>
                                        <p:animScale>
                                          <p:cBhvr>
                                            <p:cTn id="145" dur="250" autoRev="1" fill="hold"/>
                                            <p:tgtEl>
                                              <p:spTgt spid="87"/>
                                            </p:tgtEl>
                                          </p:cBhvr>
                                          <p:by x="105000" y="105000"/>
                                        </p:animScale>
                                      </p:childTnLst>
                                    </p:cTn>
                                  </p:par>
                                </p:childTnLst>
                              </p:cTn>
                            </p:par>
                            <p:par>
                              <p:cTn id="146" fill="hold">
                                <p:stCondLst>
                                  <p:cond delay="3610"/>
                                </p:stCondLst>
                                <p:childTnLst>
                                  <p:par>
                                    <p:cTn id="147" presetID="10" presetClass="entr" presetSubtype="0" fill="hold" grpId="0" nodeType="afterEffect">
                                      <p:stCondLst>
                                        <p:cond delay="0"/>
                                      </p:stCondLst>
                                      <p:childTnLst>
                                        <p:set>
                                          <p:cBhvr>
                                            <p:cTn id="148" dur="1" fill="hold">
                                              <p:stCondLst>
                                                <p:cond delay="0"/>
                                              </p:stCondLst>
                                            </p:cTn>
                                            <p:tgtEl>
                                              <p:spTgt spid="59"/>
                                            </p:tgtEl>
                                            <p:attrNameLst>
                                              <p:attrName>style.visibility</p:attrName>
                                            </p:attrNameLst>
                                          </p:cBhvr>
                                          <p:to>
                                            <p:strVal val="visible"/>
                                          </p:to>
                                        </p:set>
                                        <p:animEffect transition="in" filter="fade">
                                          <p:cBhvr>
                                            <p:cTn id="149" dur="7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p:bldP spid="17" grpId="0"/>
          <p:bldP spid="24" grpId="0" animBg="1"/>
          <p:bldP spid="24" grpId="1" animBg="1"/>
          <p:bldP spid="26" grpId="0" animBg="1"/>
          <p:bldP spid="26" grpId="1" animBg="1"/>
          <p:bldP spid="28" grpId="0" animBg="1"/>
          <p:bldP spid="28" grpId="1" animBg="1"/>
          <p:bldP spid="29" grpId="0" animBg="1"/>
          <p:bldP spid="29" grpId="1" animBg="1"/>
          <p:bldP spid="30" grpId="0"/>
          <p:bldP spid="30" grpId="1"/>
          <p:bldP spid="59"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认识上的不足</a:t>
            </a:r>
          </a:p>
        </p:txBody>
      </p:sp>
      <p:cxnSp>
        <p:nvCxnSpPr>
          <p:cNvPr id="183" name="淘宝网Chenying0907出品 182"/>
          <p:cNvCxnSpPr/>
          <p:nvPr/>
        </p:nvCxnSpPr>
        <p:spPr>
          <a:xfrm>
            <a:off x="2026637" y="1701845"/>
            <a:ext cx="362857" cy="2675821"/>
          </a:xfrm>
          <a:prstGeom prst="line">
            <a:avLst/>
          </a:prstGeom>
          <a:no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cxnSp>
      <p:cxnSp>
        <p:nvCxnSpPr>
          <p:cNvPr id="184" name="淘宝网Chenying0907出品 183"/>
          <p:cNvCxnSpPr/>
          <p:nvPr/>
        </p:nvCxnSpPr>
        <p:spPr>
          <a:xfrm flipV="1">
            <a:off x="1025151" y="1948572"/>
            <a:ext cx="3164115" cy="1538416"/>
          </a:xfrm>
          <a:prstGeom prst="line">
            <a:avLst/>
          </a:prstGeom>
          <a:no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85" name="淘宝网Chenying0907出品 184"/>
          <p:cNvSpPr/>
          <p:nvPr/>
        </p:nvSpPr>
        <p:spPr>
          <a:xfrm>
            <a:off x="1016001" y="1677985"/>
            <a:ext cx="3381829" cy="2554351"/>
          </a:xfrm>
          <a:custGeom>
            <a:avLst/>
            <a:gdLst>
              <a:gd name="connsiteX0" fmla="*/ 0 w 3381829"/>
              <a:gd name="connsiteY0" fmla="*/ 1814286 h 2554514"/>
              <a:gd name="connsiteX1" fmla="*/ 1059543 w 3381829"/>
              <a:gd name="connsiteY1" fmla="*/ 0 h 2554514"/>
              <a:gd name="connsiteX2" fmla="*/ 3251200 w 3381829"/>
              <a:gd name="connsiteY2" fmla="*/ 246743 h 2554514"/>
              <a:gd name="connsiteX3" fmla="*/ 3381829 w 3381829"/>
              <a:gd name="connsiteY3" fmla="*/ 2148114 h 2554514"/>
              <a:gd name="connsiteX4" fmla="*/ 1335315 w 3381829"/>
              <a:gd name="connsiteY4" fmla="*/ 2554514 h 2554514"/>
              <a:gd name="connsiteX5" fmla="*/ 0 w 3381829"/>
              <a:gd name="connsiteY5" fmla="*/ 1814286 h 255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1829" h="2554514">
                <a:moveTo>
                  <a:pt x="0" y="1814286"/>
                </a:moveTo>
                <a:lnTo>
                  <a:pt x="1059543" y="0"/>
                </a:lnTo>
                <a:lnTo>
                  <a:pt x="3251200" y="246743"/>
                </a:lnTo>
                <a:lnTo>
                  <a:pt x="3381829" y="2148114"/>
                </a:lnTo>
                <a:lnTo>
                  <a:pt x="1335315" y="2554514"/>
                </a:lnTo>
                <a:lnTo>
                  <a:pt x="0" y="1814286"/>
                </a:lnTo>
                <a:close/>
              </a:path>
            </a:pathLst>
          </a:custGeom>
          <a:noFill/>
          <a:ln w="635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1100" tIns="30550" rIns="61100" bIns="30550" rtlCol="0" anchor="ctr"/>
          <a:lstStyle/>
          <a:p>
            <a:pPr algn="ctr"/>
            <a:endParaRPr lang="zh-CN" altLang="en-US">
              <a:latin typeface="+mn-ea"/>
            </a:endParaRPr>
          </a:p>
        </p:txBody>
      </p:sp>
      <p:sp>
        <p:nvSpPr>
          <p:cNvPr id="186" name="TextBox 185"/>
          <p:cNvSpPr txBox="1"/>
          <p:nvPr/>
        </p:nvSpPr>
        <p:spPr>
          <a:xfrm>
            <a:off x="5327767" y="1379569"/>
            <a:ext cx="1723516" cy="400093"/>
          </a:xfrm>
          <a:prstGeom prst="rect">
            <a:avLst/>
          </a:prstGeom>
          <a:noFill/>
        </p:spPr>
        <p:txBody>
          <a:bodyPr wrap="none" lIns="91424" tIns="45712" rIns="91424" bIns="45712" rtlCol="0">
            <a:spAutoFit/>
          </a:bodyPr>
          <a:lstStyle/>
          <a:p>
            <a:r>
              <a:rPr lang="zh-CN" altLang="en-US" sz="2000" b="1" dirty="0">
                <a:solidFill>
                  <a:schemeClr val="accent2"/>
                </a:solidFill>
                <a:latin typeface="+mn-ea"/>
              </a:rPr>
              <a:t>认识上的不足</a:t>
            </a:r>
          </a:p>
        </p:txBody>
      </p:sp>
      <p:sp>
        <p:nvSpPr>
          <p:cNvPr id="187" name="淘宝网Chenying0907出品 186"/>
          <p:cNvSpPr>
            <a:spLocks noChangeArrowheads="1"/>
          </p:cNvSpPr>
          <p:nvPr/>
        </p:nvSpPr>
        <p:spPr bwMode="auto">
          <a:xfrm>
            <a:off x="5348805" y="1764567"/>
            <a:ext cx="3434814" cy="1361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4" tIns="45712" rIns="91424" bIns="45712">
            <a:spAutoFit/>
          </a:bodyPr>
          <a:lstStyle/>
          <a:p>
            <a:pPr>
              <a:lnSpc>
                <a:spcPct val="125000"/>
              </a:lnSpc>
            </a:pPr>
            <a:r>
              <a:rPr lang="zh-CN" altLang="en-US" sz="1100" dirty="0">
                <a:solidFill>
                  <a:schemeClr val="tx1">
                    <a:lumMod val="65000"/>
                    <a:lumOff val="35000"/>
                  </a:schemeClr>
                </a:solidFill>
                <a:latin typeface="微软雅黑"/>
                <a:ea typeface="微软雅黑"/>
                <a:sym typeface="Gill Sans" charset="0"/>
              </a:rPr>
              <a:t>此处添加详细文本描述，建议与标题相关并符合整体语言风格，语言描述尽量简洁生动。尽量将每页幻灯片的字数控制在  </a:t>
            </a:r>
            <a:r>
              <a:rPr lang="en-US" altLang="zh-CN" sz="1100" dirty="0">
                <a:solidFill>
                  <a:schemeClr val="tx1">
                    <a:lumMod val="65000"/>
                    <a:lumOff val="35000"/>
                  </a:schemeClr>
                </a:solidFill>
                <a:latin typeface="微软雅黑"/>
                <a:ea typeface="微软雅黑"/>
                <a:sym typeface="Gill Sans" charset="0"/>
              </a:rPr>
              <a:t>200</a:t>
            </a:r>
            <a:r>
              <a:rPr lang="zh-CN" altLang="en-US" sz="1100" dirty="0">
                <a:solidFill>
                  <a:schemeClr val="tx1">
                    <a:lumMod val="65000"/>
                    <a:lumOff val="35000"/>
                  </a:schemeClr>
                </a:solidFill>
                <a:latin typeface="微软雅黑"/>
                <a:ea typeface="微软雅黑"/>
                <a:sym typeface="Gill Sans" charset="0"/>
              </a:rPr>
              <a:t>字以内，据统计每页幻灯片的最好控制在  </a:t>
            </a:r>
            <a:r>
              <a:rPr lang="en-US" altLang="zh-CN" sz="1100" dirty="0">
                <a:solidFill>
                  <a:schemeClr val="tx1">
                    <a:lumMod val="65000"/>
                    <a:lumOff val="35000"/>
                  </a:schemeClr>
                </a:solidFill>
                <a:latin typeface="微软雅黑"/>
                <a:ea typeface="微软雅黑"/>
                <a:sym typeface="Gill Sans" charset="0"/>
              </a:rPr>
              <a:t>5</a:t>
            </a:r>
            <a:r>
              <a:rPr lang="zh-CN" altLang="en-US" sz="1100" dirty="0">
                <a:solidFill>
                  <a:schemeClr val="tx1">
                    <a:lumMod val="65000"/>
                    <a:lumOff val="35000"/>
                  </a:schemeClr>
                </a:solidFill>
                <a:latin typeface="微软雅黑"/>
                <a:ea typeface="微软雅黑"/>
                <a:sym typeface="Gill Sans" charset="0"/>
              </a:rPr>
              <a:t>分钟之内。此处添加详细文本描述</a:t>
            </a:r>
            <a:r>
              <a:rPr lang="en-US" altLang="zh-CN" sz="1100" dirty="0">
                <a:solidFill>
                  <a:schemeClr val="tx1">
                    <a:lumMod val="65000"/>
                    <a:lumOff val="35000"/>
                  </a:schemeClr>
                </a:solidFill>
                <a:latin typeface="微软雅黑"/>
                <a:ea typeface="微软雅黑"/>
                <a:sym typeface="Gill Sans" charset="0"/>
              </a:rPr>
              <a:t> </a:t>
            </a:r>
            <a:r>
              <a:rPr lang="zh-CN" altLang="en-US" sz="1100" dirty="0">
                <a:solidFill>
                  <a:schemeClr val="tx1">
                    <a:lumMod val="65000"/>
                    <a:lumOff val="35000"/>
                  </a:schemeClr>
                </a:solidFill>
                <a:latin typeface="微软雅黑"/>
                <a:ea typeface="微软雅黑"/>
                <a:sym typeface="Gill Sans" charset="0"/>
              </a:rPr>
              <a:t>，建议与标题相关并符合整体语言风格，语言描述尽量简洁生动。</a:t>
            </a:r>
            <a:endParaRPr lang="en-US" altLang="zh-CN" sz="1100" dirty="0">
              <a:solidFill>
                <a:schemeClr val="tx1">
                  <a:lumMod val="65000"/>
                  <a:lumOff val="35000"/>
                </a:schemeClr>
              </a:solidFill>
              <a:latin typeface="微软雅黑"/>
              <a:ea typeface="微软雅黑"/>
              <a:cs typeface="Lato Light" charset="0"/>
              <a:sym typeface="Lato Light" charset="0"/>
            </a:endParaRPr>
          </a:p>
        </p:txBody>
      </p:sp>
      <p:sp>
        <p:nvSpPr>
          <p:cNvPr id="188" name="淘宝网Chenying0907出品 187"/>
          <p:cNvSpPr/>
          <p:nvPr/>
        </p:nvSpPr>
        <p:spPr>
          <a:xfrm>
            <a:off x="5354766" y="3093620"/>
            <a:ext cx="3417131" cy="1377538"/>
          </a:xfrm>
          <a:prstGeom prst="rect">
            <a:avLst/>
          </a:prstGeom>
        </p:spPr>
        <p:txBody>
          <a:bodyPr wrap="square" lIns="91424" tIns="45712" rIns="91424" bIns="45712">
            <a:spAutoFit/>
          </a:bodyPr>
          <a:lstStyle/>
          <a:p>
            <a:pPr>
              <a:lnSpc>
                <a:spcPts val="2000"/>
              </a:lnSpc>
            </a:pPr>
            <a:r>
              <a:rPr lang="en-US" altLang="zh-CN" sz="800" dirty="0">
                <a:solidFill>
                  <a:schemeClr val="tx1">
                    <a:lumMod val="65000"/>
                    <a:lumOff val="35000"/>
                  </a:schemeClr>
                </a:solidFill>
                <a:latin typeface="+mn-ea"/>
              </a:rPr>
              <a:t>To add a detailed text description, it is recommended to be related to the title and in line with the overall language style, language description as concise and vivid as possible. As the number of words per slide control in less than 200 words, according to the best statistical control of each slide in 5 minutes. </a:t>
            </a:r>
          </a:p>
        </p:txBody>
      </p:sp>
      <p:grpSp>
        <p:nvGrpSpPr>
          <p:cNvPr id="189" name="淘宝网Chenying0907出品 188"/>
          <p:cNvGrpSpPr/>
          <p:nvPr/>
        </p:nvGrpSpPr>
        <p:grpSpPr>
          <a:xfrm>
            <a:off x="308383" y="2790064"/>
            <a:ext cx="1413966" cy="1413620"/>
            <a:chOff x="461397" y="4175891"/>
            <a:chExt cx="2115548" cy="2115766"/>
          </a:xfrm>
        </p:grpSpPr>
        <p:grpSp>
          <p:nvGrpSpPr>
            <p:cNvPr id="190" name="淘宝网Chenying0907出品 189"/>
            <p:cNvGrpSpPr/>
            <p:nvPr/>
          </p:nvGrpSpPr>
          <p:grpSpPr>
            <a:xfrm>
              <a:off x="461397" y="4175891"/>
              <a:ext cx="2115548" cy="2115766"/>
              <a:chOff x="1636453" y="2263092"/>
              <a:chExt cx="2903849" cy="2904148"/>
            </a:xfrm>
          </p:grpSpPr>
          <p:sp>
            <p:nvSpPr>
              <p:cNvPr id="192" name="淘宝网Chenying0907出品 191"/>
              <p:cNvSpPr/>
              <p:nvPr/>
            </p:nvSpPr>
            <p:spPr>
              <a:xfrm>
                <a:off x="1636453" y="2263092"/>
                <a:ext cx="2903849" cy="2904148"/>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93" name="淘宝网Chenying0907出品 192"/>
              <p:cNvSpPr/>
              <p:nvPr/>
            </p:nvSpPr>
            <p:spPr>
              <a:xfrm>
                <a:off x="1821704" y="2448363"/>
                <a:ext cx="2533351" cy="2533608"/>
              </a:xfrm>
              <a:prstGeom prst="ellipse">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91" name="TextBox 190"/>
            <p:cNvSpPr txBox="1"/>
            <p:nvPr/>
          </p:nvSpPr>
          <p:spPr>
            <a:xfrm>
              <a:off x="1017059" y="4918982"/>
              <a:ext cx="1043777" cy="598845"/>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olidFill>
                    <a:schemeClr val="bg1"/>
                  </a:solidFill>
                </a:rPr>
                <a:t>文字</a:t>
              </a:r>
            </a:p>
          </p:txBody>
        </p:sp>
      </p:grpSp>
      <p:grpSp>
        <p:nvGrpSpPr>
          <p:cNvPr id="194" name="淘宝网Chenying0907出品 193"/>
          <p:cNvGrpSpPr/>
          <p:nvPr/>
        </p:nvGrpSpPr>
        <p:grpSpPr>
          <a:xfrm>
            <a:off x="3344827" y="1092889"/>
            <a:ext cx="1688878" cy="1688465"/>
            <a:chOff x="5004465" y="1635728"/>
            <a:chExt cx="2526866" cy="2527126"/>
          </a:xfrm>
        </p:grpSpPr>
        <p:grpSp>
          <p:nvGrpSpPr>
            <p:cNvPr id="195" name="淘宝网Chenying0907出品 194"/>
            <p:cNvGrpSpPr/>
            <p:nvPr/>
          </p:nvGrpSpPr>
          <p:grpSpPr>
            <a:xfrm>
              <a:off x="5004465" y="1635728"/>
              <a:ext cx="2526866" cy="2527126"/>
              <a:chOff x="1636453" y="2263092"/>
              <a:chExt cx="2903849" cy="2904148"/>
            </a:xfrm>
          </p:grpSpPr>
          <p:sp>
            <p:nvSpPr>
              <p:cNvPr id="197" name="淘宝网Chenying0907出品 196"/>
              <p:cNvSpPr/>
              <p:nvPr/>
            </p:nvSpPr>
            <p:spPr>
              <a:xfrm>
                <a:off x="1636453" y="2263092"/>
                <a:ext cx="2903849" cy="2904148"/>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98" name="淘宝网Chenying0907出品 197"/>
              <p:cNvSpPr/>
              <p:nvPr/>
            </p:nvSpPr>
            <p:spPr>
              <a:xfrm>
                <a:off x="1821704" y="2448363"/>
                <a:ext cx="2533351" cy="2533608"/>
              </a:xfrm>
              <a:prstGeom prst="ellipse">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196" name="TextBox 195"/>
            <p:cNvSpPr txBox="1"/>
            <p:nvPr/>
          </p:nvSpPr>
          <p:spPr>
            <a:xfrm>
              <a:off x="5769588" y="2622291"/>
              <a:ext cx="1043777" cy="598845"/>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2000" dirty="0">
                  <a:solidFill>
                    <a:schemeClr val="bg1"/>
                  </a:solidFill>
                </a:rPr>
                <a:t>文字</a:t>
              </a:r>
            </a:p>
          </p:txBody>
        </p:sp>
      </p:grpSp>
      <p:grpSp>
        <p:nvGrpSpPr>
          <p:cNvPr id="199" name="淘宝网Chenying0907出品 198"/>
          <p:cNvGrpSpPr/>
          <p:nvPr/>
        </p:nvGrpSpPr>
        <p:grpSpPr>
          <a:xfrm>
            <a:off x="3730874" y="3093620"/>
            <a:ext cx="1323183" cy="1322859"/>
            <a:chOff x="5582062" y="4630223"/>
            <a:chExt cx="1979720" cy="1979924"/>
          </a:xfrm>
        </p:grpSpPr>
        <p:grpSp>
          <p:nvGrpSpPr>
            <p:cNvPr id="200" name="淘宝网Chenying0907出品 199"/>
            <p:cNvGrpSpPr/>
            <p:nvPr/>
          </p:nvGrpSpPr>
          <p:grpSpPr>
            <a:xfrm>
              <a:off x="5582062" y="4630223"/>
              <a:ext cx="1979720" cy="1979924"/>
              <a:chOff x="1636453" y="2263092"/>
              <a:chExt cx="2903849" cy="2904148"/>
            </a:xfrm>
          </p:grpSpPr>
          <p:sp>
            <p:nvSpPr>
              <p:cNvPr id="202" name="淘宝网Chenying0907出品 201"/>
              <p:cNvSpPr/>
              <p:nvPr/>
            </p:nvSpPr>
            <p:spPr>
              <a:xfrm>
                <a:off x="1636453" y="2263092"/>
                <a:ext cx="2903849" cy="2904148"/>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03" name="淘宝网Chenying0907出品 202"/>
              <p:cNvSpPr/>
              <p:nvPr/>
            </p:nvSpPr>
            <p:spPr>
              <a:xfrm>
                <a:off x="1821704" y="2448363"/>
                <a:ext cx="2533351" cy="2533608"/>
              </a:xfrm>
              <a:prstGeom prst="ellipse">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01" name="TextBox 200"/>
            <p:cNvSpPr txBox="1"/>
            <p:nvPr/>
          </p:nvSpPr>
          <p:spPr>
            <a:xfrm>
              <a:off x="6057620" y="5351030"/>
              <a:ext cx="1043777" cy="598845"/>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olidFill>
                    <a:schemeClr val="bg1"/>
                  </a:solidFill>
                </a:rPr>
                <a:t>文字</a:t>
              </a:r>
            </a:p>
          </p:txBody>
        </p:sp>
      </p:grpSp>
      <p:grpSp>
        <p:nvGrpSpPr>
          <p:cNvPr id="204" name="淘宝网Chenying0907出品 203"/>
          <p:cNvGrpSpPr/>
          <p:nvPr/>
        </p:nvGrpSpPr>
        <p:grpSpPr>
          <a:xfrm>
            <a:off x="1823215" y="3632481"/>
            <a:ext cx="1132558" cy="1132281"/>
            <a:chOff x="2727859" y="5436736"/>
            <a:chExt cx="1694512" cy="1694686"/>
          </a:xfrm>
        </p:grpSpPr>
        <p:grpSp>
          <p:nvGrpSpPr>
            <p:cNvPr id="205" name="淘宝网Chenying0907出品 204"/>
            <p:cNvGrpSpPr/>
            <p:nvPr/>
          </p:nvGrpSpPr>
          <p:grpSpPr>
            <a:xfrm>
              <a:off x="2727859" y="5436736"/>
              <a:ext cx="1694512" cy="1694686"/>
              <a:chOff x="1636453" y="2263092"/>
              <a:chExt cx="2903849" cy="2904148"/>
            </a:xfrm>
          </p:grpSpPr>
          <p:sp>
            <p:nvSpPr>
              <p:cNvPr id="207" name="淘宝网Chenying0907出品 206"/>
              <p:cNvSpPr/>
              <p:nvPr/>
            </p:nvSpPr>
            <p:spPr>
              <a:xfrm>
                <a:off x="1636453" y="2263092"/>
                <a:ext cx="2903849" cy="2904148"/>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08" name="淘宝网Chenying0907出品 207"/>
              <p:cNvSpPr/>
              <p:nvPr/>
            </p:nvSpPr>
            <p:spPr>
              <a:xfrm>
                <a:off x="1821704" y="2448363"/>
                <a:ext cx="2533351" cy="2533608"/>
              </a:xfrm>
              <a:prstGeom prst="ellipse">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06" name="TextBox 205"/>
            <p:cNvSpPr txBox="1"/>
            <p:nvPr/>
          </p:nvSpPr>
          <p:spPr>
            <a:xfrm>
              <a:off x="3049471" y="5989225"/>
              <a:ext cx="1043778" cy="598845"/>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olidFill>
                    <a:schemeClr val="bg1"/>
                  </a:solidFill>
                </a:rPr>
                <a:t>文字</a:t>
              </a:r>
            </a:p>
          </p:txBody>
        </p:sp>
      </p:grpSp>
      <p:grpSp>
        <p:nvGrpSpPr>
          <p:cNvPr id="209" name="淘宝网Chenying0907出品 208"/>
          <p:cNvGrpSpPr/>
          <p:nvPr/>
        </p:nvGrpSpPr>
        <p:grpSpPr>
          <a:xfrm>
            <a:off x="1597536" y="1272850"/>
            <a:ext cx="858200" cy="857990"/>
            <a:chOff x="2390203" y="1905075"/>
            <a:chExt cx="1284022" cy="1284154"/>
          </a:xfrm>
        </p:grpSpPr>
        <p:grpSp>
          <p:nvGrpSpPr>
            <p:cNvPr id="210" name="淘宝网Chenying0907出品 209"/>
            <p:cNvGrpSpPr/>
            <p:nvPr/>
          </p:nvGrpSpPr>
          <p:grpSpPr>
            <a:xfrm>
              <a:off x="2390203" y="1905075"/>
              <a:ext cx="1284022" cy="1284154"/>
              <a:chOff x="1636453" y="2263092"/>
              <a:chExt cx="2903849" cy="2904148"/>
            </a:xfrm>
          </p:grpSpPr>
          <p:sp>
            <p:nvSpPr>
              <p:cNvPr id="212" name="淘宝网Chenying0907出品 211"/>
              <p:cNvSpPr/>
              <p:nvPr/>
            </p:nvSpPr>
            <p:spPr>
              <a:xfrm>
                <a:off x="1636453" y="2263092"/>
                <a:ext cx="2903849" cy="2904148"/>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13" name="淘宝网Chenying0907出品 212"/>
              <p:cNvSpPr/>
              <p:nvPr/>
            </p:nvSpPr>
            <p:spPr>
              <a:xfrm>
                <a:off x="1821704" y="2448363"/>
                <a:ext cx="2533351" cy="2533608"/>
              </a:xfrm>
              <a:prstGeom prst="ellipse">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211" name="TextBox 210"/>
            <p:cNvSpPr txBox="1"/>
            <p:nvPr/>
          </p:nvSpPr>
          <p:spPr>
            <a:xfrm>
              <a:off x="2582597" y="2297035"/>
              <a:ext cx="890280" cy="506714"/>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600" dirty="0">
                  <a:solidFill>
                    <a:schemeClr val="bg1"/>
                  </a:solidFill>
                </a:rPr>
                <a:t>文字</a:t>
              </a:r>
            </a:p>
          </p:txBody>
        </p:sp>
      </p:grpSp>
      <p:sp>
        <p:nvSpPr>
          <p:cNvPr id="218" name="TextBox 217"/>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33117227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9"/>
                                        </p:tgtEl>
                                        <p:attrNameLst>
                                          <p:attrName>style.visibility</p:attrName>
                                        </p:attrNameLst>
                                      </p:cBhvr>
                                      <p:to>
                                        <p:strVal val="visible"/>
                                      </p:to>
                                    </p:set>
                                    <p:anim calcmode="lin" valueType="num">
                                      <p:cBhvr>
                                        <p:cTn id="7" dur="500" fill="hold"/>
                                        <p:tgtEl>
                                          <p:spTgt spid="209"/>
                                        </p:tgtEl>
                                        <p:attrNameLst>
                                          <p:attrName>ppt_w</p:attrName>
                                        </p:attrNameLst>
                                      </p:cBhvr>
                                      <p:tavLst>
                                        <p:tav tm="0">
                                          <p:val>
                                            <p:fltVal val="0"/>
                                          </p:val>
                                        </p:tav>
                                        <p:tav tm="100000">
                                          <p:val>
                                            <p:strVal val="#ppt_w"/>
                                          </p:val>
                                        </p:tav>
                                      </p:tavLst>
                                    </p:anim>
                                    <p:anim calcmode="lin" valueType="num">
                                      <p:cBhvr>
                                        <p:cTn id="8" dur="500" fill="hold"/>
                                        <p:tgtEl>
                                          <p:spTgt spid="209"/>
                                        </p:tgtEl>
                                        <p:attrNameLst>
                                          <p:attrName>ppt_h</p:attrName>
                                        </p:attrNameLst>
                                      </p:cBhvr>
                                      <p:tavLst>
                                        <p:tav tm="0">
                                          <p:val>
                                            <p:fltVal val="0"/>
                                          </p:val>
                                        </p:tav>
                                        <p:tav tm="100000">
                                          <p:val>
                                            <p:strVal val="#ppt_h"/>
                                          </p:val>
                                        </p:tav>
                                      </p:tavLst>
                                    </p:anim>
                                    <p:animEffect transition="in" filter="fade">
                                      <p:cBhvr>
                                        <p:cTn id="9" dur="500"/>
                                        <p:tgtEl>
                                          <p:spTgt spid="209"/>
                                        </p:tgtEl>
                                      </p:cBhvr>
                                    </p:animEffect>
                                  </p:childTnLst>
                                </p:cTn>
                              </p:par>
                              <p:par>
                                <p:cTn id="10" presetID="53" presetClass="entr" presetSubtype="16" fill="hold" nodeType="withEffect">
                                  <p:stCondLst>
                                    <p:cond delay="300"/>
                                  </p:stCondLst>
                                  <p:childTnLst>
                                    <p:set>
                                      <p:cBhvr>
                                        <p:cTn id="11" dur="1" fill="hold">
                                          <p:stCondLst>
                                            <p:cond delay="0"/>
                                          </p:stCondLst>
                                        </p:cTn>
                                        <p:tgtEl>
                                          <p:spTgt spid="194"/>
                                        </p:tgtEl>
                                        <p:attrNameLst>
                                          <p:attrName>style.visibility</p:attrName>
                                        </p:attrNameLst>
                                      </p:cBhvr>
                                      <p:to>
                                        <p:strVal val="visible"/>
                                      </p:to>
                                    </p:set>
                                    <p:anim calcmode="lin" valueType="num">
                                      <p:cBhvr>
                                        <p:cTn id="12" dur="500" fill="hold"/>
                                        <p:tgtEl>
                                          <p:spTgt spid="194"/>
                                        </p:tgtEl>
                                        <p:attrNameLst>
                                          <p:attrName>ppt_w</p:attrName>
                                        </p:attrNameLst>
                                      </p:cBhvr>
                                      <p:tavLst>
                                        <p:tav tm="0">
                                          <p:val>
                                            <p:fltVal val="0"/>
                                          </p:val>
                                        </p:tav>
                                        <p:tav tm="100000">
                                          <p:val>
                                            <p:strVal val="#ppt_w"/>
                                          </p:val>
                                        </p:tav>
                                      </p:tavLst>
                                    </p:anim>
                                    <p:anim calcmode="lin" valueType="num">
                                      <p:cBhvr>
                                        <p:cTn id="13" dur="500" fill="hold"/>
                                        <p:tgtEl>
                                          <p:spTgt spid="194"/>
                                        </p:tgtEl>
                                        <p:attrNameLst>
                                          <p:attrName>ppt_h</p:attrName>
                                        </p:attrNameLst>
                                      </p:cBhvr>
                                      <p:tavLst>
                                        <p:tav tm="0">
                                          <p:val>
                                            <p:fltVal val="0"/>
                                          </p:val>
                                        </p:tav>
                                        <p:tav tm="100000">
                                          <p:val>
                                            <p:strVal val="#ppt_h"/>
                                          </p:val>
                                        </p:tav>
                                      </p:tavLst>
                                    </p:anim>
                                    <p:animEffect transition="in" filter="fade">
                                      <p:cBhvr>
                                        <p:cTn id="14" dur="500"/>
                                        <p:tgtEl>
                                          <p:spTgt spid="194"/>
                                        </p:tgtEl>
                                      </p:cBhvr>
                                    </p:animEffect>
                                  </p:childTnLst>
                                </p:cTn>
                              </p:par>
                              <p:par>
                                <p:cTn id="15" presetID="53" presetClass="entr" presetSubtype="16" fill="hold" nodeType="withEffect">
                                  <p:stCondLst>
                                    <p:cond delay="600"/>
                                  </p:stCondLst>
                                  <p:childTnLst>
                                    <p:set>
                                      <p:cBhvr>
                                        <p:cTn id="16" dur="1" fill="hold">
                                          <p:stCondLst>
                                            <p:cond delay="0"/>
                                          </p:stCondLst>
                                        </p:cTn>
                                        <p:tgtEl>
                                          <p:spTgt spid="199"/>
                                        </p:tgtEl>
                                        <p:attrNameLst>
                                          <p:attrName>style.visibility</p:attrName>
                                        </p:attrNameLst>
                                      </p:cBhvr>
                                      <p:to>
                                        <p:strVal val="visible"/>
                                      </p:to>
                                    </p:set>
                                    <p:anim calcmode="lin" valueType="num">
                                      <p:cBhvr>
                                        <p:cTn id="17" dur="500" fill="hold"/>
                                        <p:tgtEl>
                                          <p:spTgt spid="199"/>
                                        </p:tgtEl>
                                        <p:attrNameLst>
                                          <p:attrName>ppt_w</p:attrName>
                                        </p:attrNameLst>
                                      </p:cBhvr>
                                      <p:tavLst>
                                        <p:tav tm="0">
                                          <p:val>
                                            <p:fltVal val="0"/>
                                          </p:val>
                                        </p:tav>
                                        <p:tav tm="100000">
                                          <p:val>
                                            <p:strVal val="#ppt_w"/>
                                          </p:val>
                                        </p:tav>
                                      </p:tavLst>
                                    </p:anim>
                                    <p:anim calcmode="lin" valueType="num">
                                      <p:cBhvr>
                                        <p:cTn id="18" dur="500" fill="hold"/>
                                        <p:tgtEl>
                                          <p:spTgt spid="199"/>
                                        </p:tgtEl>
                                        <p:attrNameLst>
                                          <p:attrName>ppt_h</p:attrName>
                                        </p:attrNameLst>
                                      </p:cBhvr>
                                      <p:tavLst>
                                        <p:tav tm="0">
                                          <p:val>
                                            <p:fltVal val="0"/>
                                          </p:val>
                                        </p:tav>
                                        <p:tav tm="100000">
                                          <p:val>
                                            <p:strVal val="#ppt_h"/>
                                          </p:val>
                                        </p:tav>
                                      </p:tavLst>
                                    </p:anim>
                                    <p:animEffect transition="in" filter="fade">
                                      <p:cBhvr>
                                        <p:cTn id="19" dur="500"/>
                                        <p:tgtEl>
                                          <p:spTgt spid="199"/>
                                        </p:tgtEl>
                                      </p:cBhvr>
                                    </p:animEffect>
                                  </p:childTnLst>
                                </p:cTn>
                              </p:par>
                              <p:par>
                                <p:cTn id="20" presetID="53" presetClass="entr" presetSubtype="16" fill="hold" nodeType="withEffect">
                                  <p:stCondLst>
                                    <p:cond delay="900"/>
                                  </p:stCondLst>
                                  <p:childTnLst>
                                    <p:set>
                                      <p:cBhvr>
                                        <p:cTn id="21" dur="1" fill="hold">
                                          <p:stCondLst>
                                            <p:cond delay="0"/>
                                          </p:stCondLst>
                                        </p:cTn>
                                        <p:tgtEl>
                                          <p:spTgt spid="204"/>
                                        </p:tgtEl>
                                        <p:attrNameLst>
                                          <p:attrName>style.visibility</p:attrName>
                                        </p:attrNameLst>
                                      </p:cBhvr>
                                      <p:to>
                                        <p:strVal val="visible"/>
                                      </p:to>
                                    </p:set>
                                    <p:anim calcmode="lin" valueType="num">
                                      <p:cBhvr>
                                        <p:cTn id="22" dur="500" fill="hold"/>
                                        <p:tgtEl>
                                          <p:spTgt spid="204"/>
                                        </p:tgtEl>
                                        <p:attrNameLst>
                                          <p:attrName>ppt_w</p:attrName>
                                        </p:attrNameLst>
                                      </p:cBhvr>
                                      <p:tavLst>
                                        <p:tav tm="0">
                                          <p:val>
                                            <p:fltVal val="0"/>
                                          </p:val>
                                        </p:tav>
                                        <p:tav tm="100000">
                                          <p:val>
                                            <p:strVal val="#ppt_w"/>
                                          </p:val>
                                        </p:tav>
                                      </p:tavLst>
                                    </p:anim>
                                    <p:anim calcmode="lin" valueType="num">
                                      <p:cBhvr>
                                        <p:cTn id="23" dur="500" fill="hold"/>
                                        <p:tgtEl>
                                          <p:spTgt spid="204"/>
                                        </p:tgtEl>
                                        <p:attrNameLst>
                                          <p:attrName>ppt_h</p:attrName>
                                        </p:attrNameLst>
                                      </p:cBhvr>
                                      <p:tavLst>
                                        <p:tav tm="0">
                                          <p:val>
                                            <p:fltVal val="0"/>
                                          </p:val>
                                        </p:tav>
                                        <p:tav tm="100000">
                                          <p:val>
                                            <p:strVal val="#ppt_h"/>
                                          </p:val>
                                        </p:tav>
                                      </p:tavLst>
                                    </p:anim>
                                    <p:animEffect transition="in" filter="fade">
                                      <p:cBhvr>
                                        <p:cTn id="24" dur="500"/>
                                        <p:tgtEl>
                                          <p:spTgt spid="204"/>
                                        </p:tgtEl>
                                      </p:cBhvr>
                                    </p:animEffect>
                                  </p:childTnLst>
                                </p:cTn>
                              </p:par>
                              <p:par>
                                <p:cTn id="25" presetID="53" presetClass="entr" presetSubtype="16" fill="hold" nodeType="withEffect">
                                  <p:stCondLst>
                                    <p:cond delay="1200"/>
                                  </p:stCondLst>
                                  <p:childTnLst>
                                    <p:set>
                                      <p:cBhvr>
                                        <p:cTn id="26" dur="1" fill="hold">
                                          <p:stCondLst>
                                            <p:cond delay="0"/>
                                          </p:stCondLst>
                                        </p:cTn>
                                        <p:tgtEl>
                                          <p:spTgt spid="189"/>
                                        </p:tgtEl>
                                        <p:attrNameLst>
                                          <p:attrName>style.visibility</p:attrName>
                                        </p:attrNameLst>
                                      </p:cBhvr>
                                      <p:to>
                                        <p:strVal val="visible"/>
                                      </p:to>
                                    </p:set>
                                    <p:anim calcmode="lin" valueType="num">
                                      <p:cBhvr>
                                        <p:cTn id="27" dur="500" fill="hold"/>
                                        <p:tgtEl>
                                          <p:spTgt spid="189"/>
                                        </p:tgtEl>
                                        <p:attrNameLst>
                                          <p:attrName>ppt_w</p:attrName>
                                        </p:attrNameLst>
                                      </p:cBhvr>
                                      <p:tavLst>
                                        <p:tav tm="0">
                                          <p:val>
                                            <p:fltVal val="0"/>
                                          </p:val>
                                        </p:tav>
                                        <p:tav tm="100000">
                                          <p:val>
                                            <p:strVal val="#ppt_w"/>
                                          </p:val>
                                        </p:tav>
                                      </p:tavLst>
                                    </p:anim>
                                    <p:anim calcmode="lin" valueType="num">
                                      <p:cBhvr>
                                        <p:cTn id="28" dur="500" fill="hold"/>
                                        <p:tgtEl>
                                          <p:spTgt spid="189"/>
                                        </p:tgtEl>
                                        <p:attrNameLst>
                                          <p:attrName>ppt_h</p:attrName>
                                        </p:attrNameLst>
                                      </p:cBhvr>
                                      <p:tavLst>
                                        <p:tav tm="0">
                                          <p:val>
                                            <p:fltVal val="0"/>
                                          </p:val>
                                        </p:tav>
                                        <p:tav tm="100000">
                                          <p:val>
                                            <p:strVal val="#ppt_h"/>
                                          </p:val>
                                        </p:tav>
                                      </p:tavLst>
                                    </p:anim>
                                    <p:animEffect transition="in" filter="fade">
                                      <p:cBhvr>
                                        <p:cTn id="29" dur="500"/>
                                        <p:tgtEl>
                                          <p:spTgt spid="189"/>
                                        </p:tgtEl>
                                      </p:cBhvr>
                                    </p:animEffect>
                                  </p:childTnLst>
                                </p:cTn>
                              </p:par>
                            </p:childTnLst>
                          </p:cTn>
                        </p:par>
                        <p:par>
                          <p:cTn id="30" fill="hold">
                            <p:stCondLst>
                              <p:cond delay="1700"/>
                            </p:stCondLst>
                            <p:childTnLst>
                              <p:par>
                                <p:cTn id="31" presetID="16" presetClass="entr" presetSubtype="21" fill="hold" grpId="0" nodeType="afterEffect">
                                  <p:stCondLst>
                                    <p:cond delay="0"/>
                                  </p:stCondLst>
                                  <p:childTnLst>
                                    <p:set>
                                      <p:cBhvr>
                                        <p:cTn id="32" dur="1" fill="hold">
                                          <p:stCondLst>
                                            <p:cond delay="0"/>
                                          </p:stCondLst>
                                        </p:cTn>
                                        <p:tgtEl>
                                          <p:spTgt spid="185"/>
                                        </p:tgtEl>
                                        <p:attrNameLst>
                                          <p:attrName>style.visibility</p:attrName>
                                        </p:attrNameLst>
                                      </p:cBhvr>
                                      <p:to>
                                        <p:strVal val="visible"/>
                                      </p:to>
                                    </p:set>
                                    <p:animEffect transition="in" filter="barn(inVertical)">
                                      <p:cBhvr>
                                        <p:cTn id="33" dur="500"/>
                                        <p:tgtEl>
                                          <p:spTgt spid="185"/>
                                        </p:tgtEl>
                                      </p:cBhvr>
                                    </p:animEffect>
                                  </p:childTnLst>
                                </p:cTn>
                              </p:par>
                            </p:childTnLst>
                          </p:cTn>
                        </p:par>
                        <p:par>
                          <p:cTn id="34" fill="hold">
                            <p:stCondLst>
                              <p:cond delay="2200"/>
                            </p:stCondLst>
                            <p:childTnLst>
                              <p:par>
                                <p:cTn id="35" presetID="16" presetClass="entr" presetSubtype="21" fill="hold" nodeType="afterEffect">
                                  <p:stCondLst>
                                    <p:cond delay="0"/>
                                  </p:stCondLst>
                                  <p:childTnLst>
                                    <p:set>
                                      <p:cBhvr>
                                        <p:cTn id="36" dur="1" fill="hold">
                                          <p:stCondLst>
                                            <p:cond delay="0"/>
                                          </p:stCondLst>
                                        </p:cTn>
                                        <p:tgtEl>
                                          <p:spTgt spid="183"/>
                                        </p:tgtEl>
                                        <p:attrNameLst>
                                          <p:attrName>style.visibility</p:attrName>
                                        </p:attrNameLst>
                                      </p:cBhvr>
                                      <p:to>
                                        <p:strVal val="visible"/>
                                      </p:to>
                                    </p:set>
                                    <p:animEffect transition="in" filter="barn(inVertical)">
                                      <p:cBhvr>
                                        <p:cTn id="37" dur="500"/>
                                        <p:tgtEl>
                                          <p:spTgt spid="183"/>
                                        </p:tgtEl>
                                      </p:cBhvr>
                                    </p:animEffect>
                                  </p:childTnLst>
                                </p:cTn>
                              </p:par>
                              <p:par>
                                <p:cTn id="38" presetID="16" presetClass="entr" presetSubtype="21" fill="hold" nodeType="withEffect">
                                  <p:stCondLst>
                                    <p:cond delay="0"/>
                                  </p:stCondLst>
                                  <p:childTnLst>
                                    <p:set>
                                      <p:cBhvr>
                                        <p:cTn id="39" dur="1" fill="hold">
                                          <p:stCondLst>
                                            <p:cond delay="0"/>
                                          </p:stCondLst>
                                        </p:cTn>
                                        <p:tgtEl>
                                          <p:spTgt spid="184"/>
                                        </p:tgtEl>
                                        <p:attrNameLst>
                                          <p:attrName>style.visibility</p:attrName>
                                        </p:attrNameLst>
                                      </p:cBhvr>
                                      <p:to>
                                        <p:strVal val="visible"/>
                                      </p:to>
                                    </p:set>
                                    <p:animEffect transition="in" filter="barn(inVertical)">
                                      <p:cBhvr>
                                        <p:cTn id="40" dur="500"/>
                                        <p:tgtEl>
                                          <p:spTgt spid="184"/>
                                        </p:tgtEl>
                                      </p:cBhvr>
                                    </p:animEffect>
                                  </p:childTnLst>
                                </p:cTn>
                              </p:par>
                              <p:par>
                                <p:cTn id="41" presetID="38" presetClass="entr" presetSubtype="0" accel="50000" fill="hold" grpId="0" nodeType="withEffect">
                                  <p:stCondLst>
                                    <p:cond delay="600"/>
                                  </p:stCondLst>
                                  <p:iterate type="lt">
                                    <p:tmPct val="3000"/>
                                  </p:iterate>
                                  <p:childTnLst>
                                    <p:set>
                                      <p:cBhvr>
                                        <p:cTn id="42" dur="1" fill="hold">
                                          <p:stCondLst>
                                            <p:cond delay="0"/>
                                          </p:stCondLst>
                                        </p:cTn>
                                        <p:tgtEl>
                                          <p:spTgt spid="186"/>
                                        </p:tgtEl>
                                        <p:attrNameLst>
                                          <p:attrName>style.visibility</p:attrName>
                                        </p:attrNameLst>
                                      </p:cBhvr>
                                      <p:to>
                                        <p:strVal val="visible"/>
                                      </p:to>
                                    </p:set>
                                    <p:set>
                                      <p:cBhvr>
                                        <p:cTn id="43" dur="455" fill="hold">
                                          <p:stCondLst>
                                            <p:cond delay="0"/>
                                          </p:stCondLst>
                                        </p:cTn>
                                        <p:tgtEl>
                                          <p:spTgt spid="186"/>
                                        </p:tgtEl>
                                        <p:attrNameLst>
                                          <p:attrName>style.rotation</p:attrName>
                                        </p:attrNameLst>
                                      </p:cBhvr>
                                      <p:to>
                                        <p:strVal val="-45.0"/>
                                      </p:to>
                                    </p:set>
                                    <p:anim calcmode="lin" valueType="num">
                                      <p:cBhvr>
                                        <p:cTn id="44" dur="455" fill="hold">
                                          <p:stCondLst>
                                            <p:cond delay="455"/>
                                          </p:stCondLst>
                                        </p:cTn>
                                        <p:tgtEl>
                                          <p:spTgt spid="186"/>
                                        </p:tgtEl>
                                        <p:attrNameLst>
                                          <p:attrName>style.rotation</p:attrName>
                                        </p:attrNameLst>
                                      </p:cBhvr>
                                      <p:tavLst>
                                        <p:tav tm="0">
                                          <p:val>
                                            <p:fltVal val="-45"/>
                                          </p:val>
                                        </p:tav>
                                        <p:tav tm="69900">
                                          <p:val>
                                            <p:fltVal val="45"/>
                                          </p:val>
                                        </p:tav>
                                        <p:tav tm="100000">
                                          <p:val>
                                            <p:fltVal val="0"/>
                                          </p:val>
                                        </p:tav>
                                      </p:tavLst>
                                    </p:anim>
                                    <p:anim calcmode="lin" valueType="num">
                                      <p:cBhvr>
                                        <p:cTn id="45" dur="455" fill="hold">
                                          <p:stCondLst>
                                            <p:cond delay="0"/>
                                          </p:stCondLst>
                                        </p:cTn>
                                        <p:tgtEl>
                                          <p:spTgt spid="186"/>
                                        </p:tgtEl>
                                        <p:attrNameLst>
                                          <p:attrName>ppt_y</p:attrName>
                                        </p:attrNameLst>
                                      </p:cBhvr>
                                      <p:tavLst>
                                        <p:tav tm="0">
                                          <p:val>
                                            <p:strVal val="#ppt_y-1"/>
                                          </p:val>
                                        </p:tav>
                                        <p:tav tm="100000">
                                          <p:val>
                                            <p:strVal val="#ppt_y-(0.354*#ppt_w-0.172*#ppt_h)"/>
                                          </p:val>
                                        </p:tav>
                                      </p:tavLst>
                                    </p:anim>
                                    <p:anim calcmode="lin" valueType="num">
                                      <p:cBhvr>
                                        <p:cTn id="46" dur="156" decel="50000" autoRev="1" fill="hold">
                                          <p:stCondLst>
                                            <p:cond delay="455"/>
                                          </p:stCondLst>
                                        </p:cTn>
                                        <p:tgtEl>
                                          <p:spTgt spid="186"/>
                                        </p:tgtEl>
                                        <p:attrNameLst>
                                          <p:attrName>ppt_y</p:attrName>
                                        </p:attrNameLst>
                                      </p:cBhvr>
                                      <p:tavLst>
                                        <p:tav tm="0">
                                          <p:val>
                                            <p:strVal val="#ppt_y-(0.354*#ppt_w-0.172*#ppt_h)"/>
                                          </p:val>
                                        </p:tav>
                                        <p:tav tm="100000">
                                          <p:val>
                                            <p:strVal val="#ppt_y-(0.354*#ppt_w-0.172*#ppt_h)-#ppt_h/2"/>
                                          </p:val>
                                        </p:tav>
                                      </p:tavLst>
                                    </p:anim>
                                    <p:anim calcmode="lin" valueType="num">
                                      <p:cBhvr>
                                        <p:cTn id="47" dur="136" fill="hold">
                                          <p:stCondLst>
                                            <p:cond delay="864"/>
                                          </p:stCondLst>
                                        </p:cTn>
                                        <p:tgtEl>
                                          <p:spTgt spid="186"/>
                                        </p:tgtEl>
                                        <p:attrNameLst>
                                          <p:attrName>ppt_y</p:attrName>
                                        </p:attrNameLst>
                                      </p:cBhvr>
                                      <p:tavLst>
                                        <p:tav tm="0">
                                          <p:val>
                                            <p:strVal val="#ppt_y-(0.354*#ppt_w-0.172*#ppt_h)"/>
                                          </p:val>
                                        </p:tav>
                                        <p:tav tm="100000">
                                          <p:val>
                                            <p:strVal val="#ppt_y"/>
                                          </p:val>
                                        </p:tav>
                                      </p:tavLst>
                                    </p:anim>
                                  </p:childTnLst>
                                </p:cTn>
                              </p:par>
                              <p:par>
                                <p:cTn id="48" presetID="18" presetClass="entr" presetSubtype="6" fill="hold" grpId="0" nodeType="withEffect">
                                  <p:stCondLst>
                                    <p:cond delay="1300"/>
                                  </p:stCondLst>
                                  <p:childTnLst>
                                    <p:set>
                                      <p:cBhvr>
                                        <p:cTn id="49" dur="1" fill="hold">
                                          <p:stCondLst>
                                            <p:cond delay="0"/>
                                          </p:stCondLst>
                                        </p:cTn>
                                        <p:tgtEl>
                                          <p:spTgt spid="187"/>
                                        </p:tgtEl>
                                        <p:attrNameLst>
                                          <p:attrName>style.visibility</p:attrName>
                                        </p:attrNameLst>
                                      </p:cBhvr>
                                      <p:to>
                                        <p:strVal val="visible"/>
                                      </p:to>
                                    </p:set>
                                    <p:animEffect transition="in" filter="strips(downRight)">
                                      <p:cBhvr>
                                        <p:cTn id="50" dur="2000"/>
                                        <p:tgtEl>
                                          <p:spTgt spid="187"/>
                                        </p:tgtEl>
                                      </p:cBhvr>
                                    </p:animEffect>
                                  </p:childTnLst>
                                </p:cTn>
                              </p:par>
                              <p:par>
                                <p:cTn id="51" presetID="18" presetClass="entr" presetSubtype="6" fill="hold" grpId="0" nodeType="withEffect">
                                  <p:stCondLst>
                                    <p:cond delay="2500"/>
                                  </p:stCondLst>
                                  <p:childTnLst>
                                    <p:set>
                                      <p:cBhvr>
                                        <p:cTn id="52" dur="1" fill="hold">
                                          <p:stCondLst>
                                            <p:cond delay="0"/>
                                          </p:stCondLst>
                                        </p:cTn>
                                        <p:tgtEl>
                                          <p:spTgt spid="188"/>
                                        </p:tgtEl>
                                        <p:attrNameLst>
                                          <p:attrName>style.visibility</p:attrName>
                                        </p:attrNameLst>
                                      </p:cBhvr>
                                      <p:to>
                                        <p:strVal val="visible"/>
                                      </p:to>
                                    </p:set>
                                    <p:animEffect transition="in" filter="strips(downRight)">
                                      <p:cBhvr>
                                        <p:cTn id="53" dur="2000"/>
                                        <p:tgtEl>
                                          <p:spTgt spid="188"/>
                                        </p:tgtEl>
                                      </p:cBhvr>
                                    </p:animEffect>
                                  </p:childTnLst>
                                </p:cTn>
                              </p:par>
                            </p:childTnLst>
                          </p:cTn>
                        </p:par>
                        <p:par>
                          <p:cTn id="54" fill="hold">
                            <p:stCondLst>
                              <p:cond delay="6700"/>
                            </p:stCondLst>
                            <p:childTnLst>
                              <p:par>
                                <p:cTn id="55" presetID="10" presetClass="entr" presetSubtype="0" fill="hold" grpId="0" nodeType="afterEffect">
                                  <p:stCondLst>
                                    <p:cond delay="0"/>
                                  </p:stCondLst>
                                  <p:childTnLst>
                                    <p:set>
                                      <p:cBhvr>
                                        <p:cTn id="56" dur="1" fill="hold">
                                          <p:stCondLst>
                                            <p:cond delay="0"/>
                                          </p:stCondLst>
                                        </p:cTn>
                                        <p:tgtEl>
                                          <p:spTgt spid="218"/>
                                        </p:tgtEl>
                                        <p:attrNameLst>
                                          <p:attrName>style.visibility</p:attrName>
                                        </p:attrNameLst>
                                      </p:cBhvr>
                                      <p:to>
                                        <p:strVal val="visible"/>
                                      </p:to>
                                    </p:set>
                                    <p:animEffect transition="in" filter="fade">
                                      <p:cBhvr>
                                        <p:cTn id="57" dur="700"/>
                                        <p:tgtEl>
                                          <p:spTgt spid="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animBg="1"/>
      <p:bldP spid="186" grpId="0"/>
      <p:bldP spid="187" grpId="0"/>
      <p:bldP spid="188" grpId="0"/>
      <p:bldP spid="2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管理上的不足之处</a:t>
            </a:r>
          </a:p>
        </p:txBody>
      </p:sp>
      <p:sp>
        <p:nvSpPr>
          <p:cNvPr id="3" name="淘宝网Chenying0907出品 2"/>
          <p:cNvSpPr/>
          <p:nvPr/>
        </p:nvSpPr>
        <p:spPr>
          <a:xfrm>
            <a:off x="9252520" y="-164554"/>
            <a:ext cx="144016"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4" name="淘宝网Chenying0907出品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58638" y="1347615"/>
            <a:ext cx="1584410" cy="94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5" name="淘宝网Chenying0907出品 84"/>
          <p:cNvSpPr>
            <a:spLocks noChangeArrowheads="1"/>
          </p:cNvSpPr>
          <p:nvPr/>
        </p:nvSpPr>
        <p:spPr bwMode="auto">
          <a:xfrm>
            <a:off x="1255665" y="2290877"/>
            <a:ext cx="1587382" cy="312593"/>
          </a:xfrm>
          <a:prstGeom prst="rect">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rPr>
              <a:t>不足一</a:t>
            </a:r>
          </a:p>
        </p:txBody>
      </p:sp>
      <p:pic>
        <p:nvPicPr>
          <p:cNvPr id="86" name="淘宝网Chenying0907出品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944693" y="1347615"/>
            <a:ext cx="1590356" cy="94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 name="淘宝网Chenying0907出品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258637" y="3063387"/>
            <a:ext cx="1584412" cy="935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 name="淘宝网Chenying0907出品 5"/>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950639" y="3063387"/>
            <a:ext cx="1584410" cy="935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9" name="淘宝网Chenying0907出品 3"/>
          <p:cNvSpPr txBox="1">
            <a:spLocks noChangeArrowheads="1"/>
          </p:cNvSpPr>
          <p:nvPr/>
        </p:nvSpPr>
        <p:spPr bwMode="auto">
          <a:xfrm>
            <a:off x="2854936" y="1353558"/>
            <a:ext cx="1782019" cy="1249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580" tIns="42790" rIns="85580" bIns="4279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100" dirty="0">
                <a:solidFill>
                  <a:schemeClr val="tx1">
                    <a:lumMod val="65000"/>
                    <a:lumOff val="35000"/>
                  </a:schemeClr>
                </a:solidFill>
                <a:latin typeface="微软雅黑" pitchFamily="34" charset="-122"/>
              </a:rPr>
              <a:t>单击此处添加对单击此处添加单击此处添加的说明文字单击此处添加对单击此处添加单击此处添加的说明文字</a:t>
            </a:r>
            <a:r>
              <a:rPr lang="en-US" altLang="zh-CN" sz="1100" dirty="0">
                <a:solidFill>
                  <a:schemeClr val="tx1">
                    <a:lumMod val="65000"/>
                    <a:lumOff val="35000"/>
                  </a:schemeClr>
                </a:solidFill>
                <a:latin typeface="微软雅黑" pitchFamily="34" charset="-122"/>
              </a:rPr>
              <a:t>.</a:t>
            </a:r>
            <a:endParaRPr lang="zh-CN" altLang="en-US" sz="1100" dirty="0">
              <a:solidFill>
                <a:schemeClr val="tx1">
                  <a:lumMod val="65000"/>
                  <a:lumOff val="35000"/>
                </a:schemeClr>
              </a:solidFill>
              <a:latin typeface="微软雅黑" pitchFamily="34" charset="-122"/>
            </a:endParaRPr>
          </a:p>
        </p:txBody>
      </p:sp>
      <p:sp>
        <p:nvSpPr>
          <p:cNvPr id="90" name="淘宝网Chenying0907出品 89"/>
          <p:cNvSpPr>
            <a:spLocks noChangeArrowheads="1"/>
          </p:cNvSpPr>
          <p:nvPr/>
        </p:nvSpPr>
        <p:spPr bwMode="auto">
          <a:xfrm>
            <a:off x="4947665" y="2290877"/>
            <a:ext cx="1587382" cy="312593"/>
          </a:xfrm>
          <a:prstGeom prst="rect">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rPr>
              <a:t>不足二</a:t>
            </a:r>
          </a:p>
        </p:txBody>
      </p:sp>
      <p:sp>
        <p:nvSpPr>
          <p:cNvPr id="91" name="淘宝网Chenying0907出品 90"/>
          <p:cNvSpPr>
            <a:spLocks noChangeArrowheads="1"/>
          </p:cNvSpPr>
          <p:nvPr/>
        </p:nvSpPr>
        <p:spPr bwMode="auto">
          <a:xfrm>
            <a:off x="1255665" y="3999220"/>
            <a:ext cx="1587382" cy="312592"/>
          </a:xfrm>
          <a:prstGeom prst="rect">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rPr>
              <a:t>不足三</a:t>
            </a:r>
          </a:p>
        </p:txBody>
      </p:sp>
      <p:sp>
        <p:nvSpPr>
          <p:cNvPr id="92" name="淘宝网Chenying0907出品 91"/>
          <p:cNvSpPr>
            <a:spLocks noChangeArrowheads="1"/>
          </p:cNvSpPr>
          <p:nvPr/>
        </p:nvSpPr>
        <p:spPr bwMode="auto">
          <a:xfrm>
            <a:off x="4947665" y="3999220"/>
            <a:ext cx="1587382" cy="312592"/>
          </a:xfrm>
          <a:prstGeom prst="rect">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chemeClr val="bg1"/>
                </a:solidFill>
              </a:rPr>
              <a:t>不足四</a:t>
            </a:r>
          </a:p>
        </p:txBody>
      </p:sp>
      <p:sp>
        <p:nvSpPr>
          <p:cNvPr id="93" name="淘宝网Chenying0907出品 3"/>
          <p:cNvSpPr txBox="1">
            <a:spLocks noChangeArrowheads="1"/>
          </p:cNvSpPr>
          <p:nvPr/>
        </p:nvSpPr>
        <p:spPr bwMode="auto">
          <a:xfrm>
            <a:off x="6592083" y="1347614"/>
            <a:ext cx="1782019" cy="1249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580" tIns="42790" rIns="85580" bIns="4279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100" dirty="0">
                <a:solidFill>
                  <a:schemeClr val="tx1">
                    <a:lumMod val="65000"/>
                    <a:lumOff val="35000"/>
                  </a:schemeClr>
                </a:solidFill>
                <a:latin typeface="微软雅黑" pitchFamily="34" charset="-122"/>
              </a:rPr>
              <a:t>单击此处添加对单击此处添加单击此处添加的说明文字单击此处添加对单击此处添加单击此处添加的说明文字</a:t>
            </a:r>
            <a:r>
              <a:rPr lang="en-US" altLang="zh-CN" sz="1100" dirty="0">
                <a:solidFill>
                  <a:schemeClr val="tx1">
                    <a:lumMod val="65000"/>
                    <a:lumOff val="35000"/>
                  </a:schemeClr>
                </a:solidFill>
                <a:latin typeface="微软雅黑" pitchFamily="34" charset="-122"/>
              </a:rPr>
              <a:t>.</a:t>
            </a:r>
            <a:endParaRPr lang="zh-CN" altLang="en-US" sz="1100" dirty="0">
              <a:solidFill>
                <a:schemeClr val="tx1">
                  <a:lumMod val="65000"/>
                  <a:lumOff val="35000"/>
                </a:schemeClr>
              </a:solidFill>
              <a:latin typeface="微软雅黑" pitchFamily="34" charset="-122"/>
            </a:endParaRPr>
          </a:p>
        </p:txBody>
      </p:sp>
      <p:sp>
        <p:nvSpPr>
          <p:cNvPr id="94" name="淘宝网Chenying0907出品 3"/>
          <p:cNvSpPr txBox="1">
            <a:spLocks noChangeArrowheads="1"/>
          </p:cNvSpPr>
          <p:nvPr/>
        </p:nvSpPr>
        <p:spPr bwMode="auto">
          <a:xfrm>
            <a:off x="2854936" y="3069330"/>
            <a:ext cx="1782019" cy="1249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580" tIns="42790" rIns="85580" bIns="4279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100" dirty="0">
                <a:solidFill>
                  <a:schemeClr val="tx1">
                    <a:lumMod val="65000"/>
                    <a:lumOff val="35000"/>
                  </a:schemeClr>
                </a:solidFill>
                <a:latin typeface="微软雅黑" pitchFamily="34" charset="-122"/>
              </a:rPr>
              <a:t>单击此处添加对单击此处添加单击此处添加的说明文字单击此处添加对单击此处添加单击此处添加的说明文字</a:t>
            </a:r>
            <a:r>
              <a:rPr lang="en-US" altLang="zh-CN" sz="1100" dirty="0">
                <a:solidFill>
                  <a:schemeClr val="tx1">
                    <a:lumMod val="65000"/>
                    <a:lumOff val="35000"/>
                  </a:schemeClr>
                </a:solidFill>
                <a:latin typeface="微软雅黑" pitchFamily="34" charset="-122"/>
              </a:rPr>
              <a:t>.</a:t>
            </a:r>
            <a:endParaRPr lang="zh-CN" altLang="en-US" sz="1100" dirty="0">
              <a:solidFill>
                <a:schemeClr val="tx1">
                  <a:lumMod val="65000"/>
                  <a:lumOff val="35000"/>
                </a:schemeClr>
              </a:solidFill>
              <a:latin typeface="微软雅黑" pitchFamily="34" charset="-122"/>
            </a:endParaRPr>
          </a:p>
        </p:txBody>
      </p:sp>
      <p:sp>
        <p:nvSpPr>
          <p:cNvPr id="95" name="淘宝网Chenying0907出品 3"/>
          <p:cNvSpPr txBox="1">
            <a:spLocks noChangeArrowheads="1"/>
          </p:cNvSpPr>
          <p:nvPr/>
        </p:nvSpPr>
        <p:spPr bwMode="auto">
          <a:xfrm>
            <a:off x="6592083" y="3063385"/>
            <a:ext cx="1782019" cy="1249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5580" tIns="42790" rIns="85580" bIns="42790"/>
          <a:lstStyle>
            <a:lvl1pPr>
              <a:defRPr sz="3200">
                <a:solidFill>
                  <a:schemeClr val="tx1"/>
                </a:solidFill>
                <a:latin typeface="Arial Narrow" pitchFamily="34" charset="0"/>
                <a:ea typeface="微软雅黑" pitchFamily="34" charset="-122"/>
              </a:defRPr>
            </a:lvl1pPr>
            <a:lvl2pPr>
              <a:defRPr sz="2800">
                <a:solidFill>
                  <a:schemeClr val="tx1"/>
                </a:solidFill>
                <a:latin typeface="Arial Narrow" pitchFamily="34" charset="0"/>
                <a:ea typeface="微软雅黑" pitchFamily="34" charset="-122"/>
              </a:defRPr>
            </a:lvl2pPr>
            <a:lvl3pPr>
              <a:defRPr sz="2400">
                <a:solidFill>
                  <a:schemeClr val="tx1"/>
                </a:solidFill>
                <a:latin typeface="Arial Narrow" pitchFamily="34" charset="0"/>
                <a:ea typeface="微软雅黑" pitchFamily="34" charset="-122"/>
              </a:defRPr>
            </a:lvl3pPr>
            <a:lvl4pPr>
              <a:defRPr sz="2000">
                <a:solidFill>
                  <a:schemeClr val="tx1"/>
                </a:solidFill>
                <a:latin typeface="Arial Narrow" pitchFamily="34" charset="0"/>
                <a:ea typeface="微软雅黑" pitchFamily="34" charset="-122"/>
              </a:defRPr>
            </a:lvl4pPr>
            <a:lvl5pPr>
              <a:defRPr sz="2000">
                <a:solidFill>
                  <a:schemeClr val="tx1"/>
                </a:solidFill>
                <a:latin typeface="Arial Narrow" pitchFamily="34" charset="0"/>
                <a:ea typeface="微软雅黑" pitchFamily="34" charset="-122"/>
              </a:defRPr>
            </a:lvl5pPr>
            <a:lvl6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lvl="0">
              <a:lnSpc>
                <a:spcPct val="150000"/>
              </a:lnSpc>
              <a:defRPr/>
            </a:pPr>
            <a:r>
              <a:rPr lang="zh-CN" altLang="en-US" sz="1100" dirty="0">
                <a:solidFill>
                  <a:schemeClr val="tx1">
                    <a:lumMod val="65000"/>
                    <a:lumOff val="35000"/>
                  </a:schemeClr>
                </a:solidFill>
                <a:latin typeface="微软雅黑" pitchFamily="34" charset="-122"/>
              </a:rPr>
              <a:t>单击此处添加对单击此处添加单击此处添加的说明文字单击此处添加对单击此处添加单击此处添加的说明文字</a:t>
            </a:r>
            <a:r>
              <a:rPr lang="en-US" altLang="zh-CN" sz="1100" dirty="0">
                <a:solidFill>
                  <a:schemeClr val="tx1">
                    <a:lumMod val="65000"/>
                    <a:lumOff val="35000"/>
                  </a:schemeClr>
                </a:solidFill>
                <a:latin typeface="微软雅黑" pitchFamily="34" charset="-122"/>
              </a:rPr>
              <a:t>.</a:t>
            </a:r>
            <a:endParaRPr lang="zh-CN" altLang="en-US" sz="1100" dirty="0">
              <a:solidFill>
                <a:schemeClr val="tx1">
                  <a:lumMod val="65000"/>
                  <a:lumOff val="35000"/>
                </a:schemeClr>
              </a:solidFill>
              <a:latin typeface="微软雅黑" pitchFamily="34" charset="-122"/>
            </a:endParaRPr>
          </a:p>
        </p:txBody>
      </p:sp>
      <p:sp>
        <p:nvSpPr>
          <p:cNvPr id="96" name="TextBox 95"/>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5546833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additive="base">
                                        <p:cTn id="7" dur="500" fill="hold"/>
                                        <p:tgtEl>
                                          <p:spTgt spid="85"/>
                                        </p:tgtEl>
                                        <p:attrNameLst>
                                          <p:attrName>ppt_x</p:attrName>
                                        </p:attrNameLst>
                                      </p:cBhvr>
                                      <p:tavLst>
                                        <p:tav tm="0">
                                          <p:val>
                                            <p:strVal val="#ppt_x"/>
                                          </p:val>
                                        </p:tav>
                                        <p:tav tm="100000">
                                          <p:val>
                                            <p:strVal val="#ppt_x"/>
                                          </p:val>
                                        </p:tav>
                                      </p:tavLst>
                                    </p:anim>
                                    <p:anim calcmode="lin" valueType="num">
                                      <p:cBhvr additive="base">
                                        <p:cTn id="8" dur="500" fill="hold"/>
                                        <p:tgtEl>
                                          <p:spTgt spid="8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wipe(down)">
                                      <p:cBhvr>
                                        <p:cTn id="12" dur="500"/>
                                        <p:tgtEl>
                                          <p:spTgt spid="84"/>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9"/>
                                        </p:tgtEl>
                                        <p:attrNameLst>
                                          <p:attrName>style.visibility</p:attrName>
                                        </p:attrNameLst>
                                      </p:cBhvr>
                                      <p:to>
                                        <p:strVal val="visible"/>
                                      </p:to>
                                    </p:set>
                                    <p:animEffect transition="in" filter="wipe(left)">
                                      <p:cBhvr>
                                        <p:cTn id="16" dur="500"/>
                                        <p:tgtEl>
                                          <p:spTgt spid="89"/>
                                        </p:tgtEl>
                                      </p:cBhvr>
                                    </p:animEffect>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90"/>
                                        </p:tgtEl>
                                        <p:attrNameLst>
                                          <p:attrName>style.visibility</p:attrName>
                                        </p:attrNameLst>
                                      </p:cBhvr>
                                      <p:to>
                                        <p:strVal val="visible"/>
                                      </p:to>
                                    </p:set>
                                    <p:anim calcmode="lin" valueType="num">
                                      <p:cBhvr additive="base">
                                        <p:cTn id="20" dur="500" fill="hold"/>
                                        <p:tgtEl>
                                          <p:spTgt spid="90"/>
                                        </p:tgtEl>
                                        <p:attrNameLst>
                                          <p:attrName>ppt_x</p:attrName>
                                        </p:attrNameLst>
                                      </p:cBhvr>
                                      <p:tavLst>
                                        <p:tav tm="0">
                                          <p:val>
                                            <p:strVal val="#ppt_x"/>
                                          </p:val>
                                        </p:tav>
                                        <p:tav tm="100000">
                                          <p:val>
                                            <p:strVal val="#ppt_x"/>
                                          </p:val>
                                        </p:tav>
                                      </p:tavLst>
                                    </p:anim>
                                    <p:anim calcmode="lin" valueType="num">
                                      <p:cBhvr additive="base">
                                        <p:cTn id="21" dur="500" fill="hold"/>
                                        <p:tgtEl>
                                          <p:spTgt spid="90"/>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wipe(down)">
                                      <p:cBhvr>
                                        <p:cTn id="25" dur="500"/>
                                        <p:tgtEl>
                                          <p:spTgt spid="86"/>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93"/>
                                        </p:tgtEl>
                                        <p:attrNameLst>
                                          <p:attrName>style.visibility</p:attrName>
                                        </p:attrNameLst>
                                      </p:cBhvr>
                                      <p:to>
                                        <p:strVal val="visible"/>
                                      </p:to>
                                    </p:set>
                                    <p:animEffect transition="in" filter="wipe(left)">
                                      <p:cBhvr>
                                        <p:cTn id="29" dur="500"/>
                                        <p:tgtEl>
                                          <p:spTgt spid="93"/>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additive="base">
                                        <p:cTn id="33" dur="500" fill="hold"/>
                                        <p:tgtEl>
                                          <p:spTgt spid="91"/>
                                        </p:tgtEl>
                                        <p:attrNameLst>
                                          <p:attrName>ppt_x</p:attrName>
                                        </p:attrNameLst>
                                      </p:cBhvr>
                                      <p:tavLst>
                                        <p:tav tm="0">
                                          <p:val>
                                            <p:strVal val="#ppt_x"/>
                                          </p:val>
                                        </p:tav>
                                        <p:tav tm="100000">
                                          <p:val>
                                            <p:strVal val="#ppt_x"/>
                                          </p:val>
                                        </p:tav>
                                      </p:tavLst>
                                    </p:anim>
                                    <p:anim calcmode="lin" valueType="num">
                                      <p:cBhvr additive="base">
                                        <p:cTn id="34" dur="500" fill="hold"/>
                                        <p:tgtEl>
                                          <p:spTgt spid="91"/>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4" fill="hold" nodeType="afterEffect">
                                  <p:stCondLst>
                                    <p:cond delay="0"/>
                                  </p:stCondLst>
                                  <p:childTnLst>
                                    <p:set>
                                      <p:cBhvr>
                                        <p:cTn id="37" dur="1" fill="hold">
                                          <p:stCondLst>
                                            <p:cond delay="0"/>
                                          </p:stCondLst>
                                        </p:cTn>
                                        <p:tgtEl>
                                          <p:spTgt spid="87"/>
                                        </p:tgtEl>
                                        <p:attrNameLst>
                                          <p:attrName>style.visibility</p:attrName>
                                        </p:attrNameLst>
                                      </p:cBhvr>
                                      <p:to>
                                        <p:strVal val="visible"/>
                                      </p:to>
                                    </p:set>
                                    <p:animEffect transition="in" filter="wipe(down)">
                                      <p:cBhvr>
                                        <p:cTn id="38" dur="500"/>
                                        <p:tgtEl>
                                          <p:spTgt spid="87"/>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94"/>
                                        </p:tgtEl>
                                        <p:attrNameLst>
                                          <p:attrName>style.visibility</p:attrName>
                                        </p:attrNameLst>
                                      </p:cBhvr>
                                      <p:to>
                                        <p:strVal val="visible"/>
                                      </p:to>
                                    </p:set>
                                    <p:animEffect transition="in" filter="wipe(left)">
                                      <p:cBhvr>
                                        <p:cTn id="42" dur="500"/>
                                        <p:tgtEl>
                                          <p:spTgt spid="94"/>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92"/>
                                        </p:tgtEl>
                                        <p:attrNameLst>
                                          <p:attrName>style.visibility</p:attrName>
                                        </p:attrNameLst>
                                      </p:cBhvr>
                                      <p:to>
                                        <p:strVal val="visible"/>
                                      </p:to>
                                    </p:set>
                                    <p:anim calcmode="lin" valueType="num">
                                      <p:cBhvr additive="base">
                                        <p:cTn id="46" dur="500" fill="hold"/>
                                        <p:tgtEl>
                                          <p:spTgt spid="92"/>
                                        </p:tgtEl>
                                        <p:attrNameLst>
                                          <p:attrName>ppt_x</p:attrName>
                                        </p:attrNameLst>
                                      </p:cBhvr>
                                      <p:tavLst>
                                        <p:tav tm="0">
                                          <p:val>
                                            <p:strVal val="#ppt_x"/>
                                          </p:val>
                                        </p:tav>
                                        <p:tav tm="100000">
                                          <p:val>
                                            <p:strVal val="#ppt_x"/>
                                          </p:val>
                                        </p:tav>
                                      </p:tavLst>
                                    </p:anim>
                                    <p:anim calcmode="lin" valueType="num">
                                      <p:cBhvr additive="base">
                                        <p:cTn id="47" dur="500" fill="hold"/>
                                        <p:tgtEl>
                                          <p:spTgt spid="92"/>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4" fill="hold" nodeType="afterEffect">
                                  <p:stCondLst>
                                    <p:cond delay="0"/>
                                  </p:stCondLst>
                                  <p:childTnLst>
                                    <p:set>
                                      <p:cBhvr>
                                        <p:cTn id="50" dur="1" fill="hold">
                                          <p:stCondLst>
                                            <p:cond delay="0"/>
                                          </p:stCondLst>
                                        </p:cTn>
                                        <p:tgtEl>
                                          <p:spTgt spid="88"/>
                                        </p:tgtEl>
                                        <p:attrNameLst>
                                          <p:attrName>style.visibility</p:attrName>
                                        </p:attrNameLst>
                                      </p:cBhvr>
                                      <p:to>
                                        <p:strVal val="visible"/>
                                      </p:to>
                                    </p:set>
                                    <p:animEffect transition="in" filter="wipe(down)">
                                      <p:cBhvr>
                                        <p:cTn id="51" dur="500"/>
                                        <p:tgtEl>
                                          <p:spTgt spid="88"/>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95"/>
                                        </p:tgtEl>
                                        <p:attrNameLst>
                                          <p:attrName>style.visibility</p:attrName>
                                        </p:attrNameLst>
                                      </p:cBhvr>
                                      <p:to>
                                        <p:strVal val="visible"/>
                                      </p:to>
                                    </p:set>
                                    <p:animEffect transition="in" filter="wipe(left)">
                                      <p:cBhvr>
                                        <p:cTn id="55" dur="500"/>
                                        <p:tgtEl>
                                          <p:spTgt spid="95"/>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fade">
                                      <p:cBhvr>
                                        <p:cTn id="59" dur="7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9" grpId="0"/>
      <p:bldP spid="90" grpId="0" animBg="1"/>
      <p:bldP spid="91" grpId="0" animBg="1"/>
      <p:bldP spid="92" grpId="0" animBg="1"/>
      <p:bldP spid="93" grpId="0"/>
      <p:bldP spid="94" grpId="0"/>
      <p:bldP spid="95" grpId="0"/>
      <p:bldP spid="9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35"/>
          <p:cNvSpPr>
            <a:spLocks noGrp="1"/>
          </p:cNvSpPr>
          <p:nvPr>
            <p:ph type="title"/>
          </p:nvPr>
        </p:nvSpPr>
        <p:spPr/>
        <p:txBody>
          <a:bodyPr/>
          <a:lstStyle/>
          <a:p>
            <a:r>
              <a:rPr lang="zh-CN" altLang="en-US" dirty="0"/>
              <a:t>第四部分  其他不足之处</a:t>
            </a:r>
          </a:p>
        </p:txBody>
      </p:sp>
      <p:sp>
        <p:nvSpPr>
          <p:cNvPr id="76" name="对角圆角淘宝网Chenying0907出品 75"/>
          <p:cNvSpPr/>
          <p:nvPr/>
        </p:nvSpPr>
        <p:spPr>
          <a:xfrm>
            <a:off x="2214157" y="1275613"/>
            <a:ext cx="4957172" cy="786920"/>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0" tIns="30550" rIns="61100" bIns="30550" rtlCol="0" anchor="ctr"/>
          <a:lstStyle/>
          <a:p>
            <a:pPr algn="ctr"/>
            <a:endParaRPr lang="zh-CN" altLang="en-US"/>
          </a:p>
        </p:txBody>
      </p:sp>
      <p:grpSp>
        <p:nvGrpSpPr>
          <p:cNvPr id="92" name="淘宝网Chenying0907出品 91"/>
          <p:cNvGrpSpPr/>
          <p:nvPr/>
        </p:nvGrpSpPr>
        <p:grpSpPr>
          <a:xfrm>
            <a:off x="1444535" y="1154916"/>
            <a:ext cx="1202773" cy="1050090"/>
            <a:chOff x="7109111" y="2548965"/>
            <a:chExt cx="2397222" cy="2093640"/>
          </a:xfrm>
        </p:grpSpPr>
        <p:grpSp>
          <p:nvGrpSpPr>
            <p:cNvPr id="93" name="淘宝网Chenying0907出品 92"/>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96" name="淘宝网Chenying0907出品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7" name="淘宝网Chenying0907出品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94" name="淘宝网Chenying0907出品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95" name="TextBox 94"/>
            <p:cNvSpPr txBox="1"/>
            <p:nvPr/>
          </p:nvSpPr>
          <p:spPr>
            <a:xfrm>
              <a:off x="7564310" y="2789593"/>
              <a:ext cx="1616074" cy="1779545"/>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olidFill>
                    <a:schemeClr val="bg1"/>
                  </a:solidFill>
                </a:rPr>
                <a:t>添加</a:t>
              </a:r>
              <a:endParaRPr lang="en-US" altLang="zh-CN" dirty="0">
                <a:solidFill>
                  <a:schemeClr val="bg1"/>
                </a:solidFill>
              </a:endParaRPr>
            </a:p>
            <a:p>
              <a:r>
                <a:rPr lang="zh-CN" altLang="en-US" dirty="0">
                  <a:solidFill>
                    <a:schemeClr val="bg1"/>
                  </a:solidFill>
                </a:rPr>
                <a:t>内容</a:t>
              </a:r>
            </a:p>
          </p:txBody>
        </p:sp>
      </p:grpSp>
      <p:sp>
        <p:nvSpPr>
          <p:cNvPr id="98" name="淘宝网Chenying0907出品 30"/>
          <p:cNvSpPr>
            <a:spLocks noChangeArrowheads="1"/>
          </p:cNvSpPr>
          <p:nvPr/>
        </p:nvSpPr>
        <p:spPr bwMode="auto">
          <a:xfrm>
            <a:off x="2851819" y="1399814"/>
            <a:ext cx="3681848" cy="662718"/>
          </a:xfrm>
          <a:prstGeom prst="rect">
            <a:avLst/>
          </a:prstGeom>
          <a:noFill/>
          <a:ln w="9525">
            <a:noFill/>
            <a:miter lim="800000"/>
            <a:headEnd/>
            <a:tailEnd/>
          </a:ln>
        </p:spPr>
        <p:txBody>
          <a:bodyPr wrap="square" lIns="103930" tIns="51965" rIns="103930" bIns="51965">
            <a:spAutoFit/>
          </a:bodyPr>
          <a:lstStyle/>
          <a:p>
            <a:pPr lvl="0">
              <a:lnSpc>
                <a:spcPct val="130000"/>
              </a:lnSpc>
            </a:pP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99" name="对角圆角淘宝网Chenying0907出品 98"/>
          <p:cNvSpPr/>
          <p:nvPr/>
        </p:nvSpPr>
        <p:spPr>
          <a:xfrm>
            <a:off x="2230708" y="2502029"/>
            <a:ext cx="4957172" cy="786920"/>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0" tIns="30550" rIns="61100" bIns="30550" rtlCol="0" anchor="ctr"/>
          <a:lstStyle/>
          <a:p>
            <a:pPr algn="ctr"/>
            <a:endParaRPr lang="zh-CN" altLang="en-US"/>
          </a:p>
        </p:txBody>
      </p:sp>
      <p:sp>
        <p:nvSpPr>
          <p:cNvPr id="100" name="淘宝网Chenying0907出品 30"/>
          <p:cNvSpPr>
            <a:spLocks noChangeArrowheads="1"/>
          </p:cNvSpPr>
          <p:nvPr/>
        </p:nvSpPr>
        <p:spPr bwMode="auto">
          <a:xfrm>
            <a:off x="2779560" y="2564129"/>
            <a:ext cx="3681848" cy="662718"/>
          </a:xfrm>
          <a:prstGeom prst="rect">
            <a:avLst/>
          </a:prstGeom>
          <a:noFill/>
          <a:ln w="9525">
            <a:noFill/>
            <a:miter lim="800000"/>
            <a:headEnd/>
            <a:tailEnd/>
          </a:ln>
        </p:spPr>
        <p:txBody>
          <a:bodyPr wrap="square" lIns="103930" tIns="51965" rIns="103930" bIns="51965">
            <a:spAutoFit/>
          </a:bodyPr>
          <a:lstStyle/>
          <a:p>
            <a:pPr lvl="0" algn="r">
              <a:lnSpc>
                <a:spcPct val="130000"/>
              </a:lnSpc>
            </a:pP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grpSp>
        <p:nvGrpSpPr>
          <p:cNvPr id="101" name="淘宝网Chenying0907出品 100"/>
          <p:cNvGrpSpPr/>
          <p:nvPr/>
        </p:nvGrpSpPr>
        <p:grpSpPr>
          <a:xfrm>
            <a:off x="6834434" y="2381332"/>
            <a:ext cx="1202773" cy="1050090"/>
            <a:chOff x="7109111" y="2548965"/>
            <a:chExt cx="2397222" cy="2093640"/>
          </a:xfrm>
        </p:grpSpPr>
        <p:grpSp>
          <p:nvGrpSpPr>
            <p:cNvPr id="102" name="淘宝网Chenying0907出品 101"/>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05" name="淘宝网Chenying0907出品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6" name="淘宝网Chenying0907出品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103" name="淘宝网Chenying0907出品 7"/>
            <p:cNvSpPr>
              <a:spLocks/>
            </p:cNvSpPr>
            <p:nvPr/>
          </p:nvSpPr>
          <p:spPr bwMode="auto">
            <a:xfrm>
              <a:off x="7420792" y="2825471"/>
              <a:ext cx="1773861"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104" name="TextBox 103"/>
            <p:cNvSpPr txBox="1"/>
            <p:nvPr/>
          </p:nvSpPr>
          <p:spPr>
            <a:xfrm>
              <a:off x="7623019" y="2728313"/>
              <a:ext cx="1392074" cy="1779545"/>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olidFill>
                    <a:schemeClr val="bg1"/>
                  </a:solidFill>
                </a:rPr>
                <a:t>添加</a:t>
              </a:r>
              <a:endParaRPr lang="en-US" altLang="zh-CN" dirty="0">
                <a:solidFill>
                  <a:schemeClr val="bg1"/>
                </a:solidFill>
              </a:endParaRPr>
            </a:p>
            <a:p>
              <a:r>
                <a:rPr lang="zh-CN" altLang="en-US" dirty="0">
                  <a:solidFill>
                    <a:schemeClr val="bg1"/>
                  </a:solidFill>
                </a:rPr>
                <a:t>内容</a:t>
              </a:r>
            </a:p>
          </p:txBody>
        </p:sp>
      </p:grpSp>
      <p:sp>
        <p:nvSpPr>
          <p:cNvPr id="107" name="对角圆角淘宝网Chenying0907出品 106"/>
          <p:cNvSpPr/>
          <p:nvPr/>
        </p:nvSpPr>
        <p:spPr>
          <a:xfrm>
            <a:off x="2214157" y="3608585"/>
            <a:ext cx="4957172" cy="786920"/>
          </a:xfrm>
          <a:prstGeom prst="round2DiagRect">
            <a:avLst/>
          </a:prstGeom>
          <a:solidFill>
            <a:schemeClr val="bg1">
              <a:lumMod val="95000"/>
            </a:schemeClr>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0" tIns="30550" rIns="61100" bIns="30550" rtlCol="0" anchor="ctr"/>
          <a:lstStyle/>
          <a:p>
            <a:pPr algn="ctr"/>
            <a:endParaRPr lang="zh-CN" altLang="en-US"/>
          </a:p>
        </p:txBody>
      </p:sp>
      <p:grpSp>
        <p:nvGrpSpPr>
          <p:cNvPr id="108" name="淘宝网Chenying0907出品 107"/>
          <p:cNvGrpSpPr/>
          <p:nvPr/>
        </p:nvGrpSpPr>
        <p:grpSpPr>
          <a:xfrm>
            <a:off x="1444535" y="3487889"/>
            <a:ext cx="1647528" cy="1050090"/>
            <a:chOff x="7109111" y="2548965"/>
            <a:chExt cx="3283654" cy="2093640"/>
          </a:xfrm>
        </p:grpSpPr>
        <p:grpSp>
          <p:nvGrpSpPr>
            <p:cNvPr id="109" name="淘宝网Chenying0907出品 108"/>
            <p:cNvGrpSpPr/>
            <p:nvPr/>
          </p:nvGrpSpPr>
          <p:grpSpPr>
            <a:xfrm>
              <a:off x="7109111" y="2548965"/>
              <a:ext cx="2397222" cy="2093640"/>
              <a:chOff x="1511944" y="2420246"/>
              <a:chExt cx="2627152" cy="2294453"/>
            </a:xfrm>
            <a:effectLst>
              <a:outerShdw blurRad="203200" dist="38100" dir="3780000" sx="103000" sy="103000" algn="t" rotWithShape="0">
                <a:prstClr val="black">
                  <a:alpha val="25000"/>
                </a:prstClr>
              </a:outerShdw>
            </a:effectLst>
          </p:grpSpPr>
          <p:sp>
            <p:nvSpPr>
              <p:cNvPr id="112" name="淘宝网Chenying0907出品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13" name="淘宝网Chenying0907出品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110" name="淘宝网Chenying0907出品 7"/>
            <p:cNvSpPr>
              <a:spLocks/>
            </p:cNvSpPr>
            <p:nvPr/>
          </p:nvSpPr>
          <p:spPr bwMode="auto">
            <a:xfrm>
              <a:off x="7420791" y="2825471"/>
              <a:ext cx="2971974" cy="1540628"/>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1" name="TextBox 110"/>
            <p:cNvSpPr txBox="1"/>
            <p:nvPr/>
          </p:nvSpPr>
          <p:spPr>
            <a:xfrm>
              <a:off x="7487724" y="2732338"/>
              <a:ext cx="1692660" cy="1779545"/>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dirty="0">
                  <a:solidFill>
                    <a:schemeClr val="bg1"/>
                  </a:solidFill>
                </a:rPr>
                <a:t>添加</a:t>
              </a:r>
              <a:endParaRPr lang="en-US" altLang="zh-CN" dirty="0">
                <a:solidFill>
                  <a:schemeClr val="bg1"/>
                </a:solidFill>
              </a:endParaRPr>
            </a:p>
            <a:p>
              <a:r>
                <a:rPr lang="zh-CN" altLang="en-US" dirty="0">
                  <a:solidFill>
                    <a:schemeClr val="bg1"/>
                  </a:solidFill>
                </a:rPr>
                <a:t>内容</a:t>
              </a:r>
            </a:p>
          </p:txBody>
        </p:sp>
      </p:grpSp>
      <p:sp>
        <p:nvSpPr>
          <p:cNvPr id="114" name="淘宝网Chenying0907出品 30"/>
          <p:cNvSpPr>
            <a:spLocks noChangeArrowheads="1"/>
          </p:cNvSpPr>
          <p:nvPr/>
        </p:nvSpPr>
        <p:spPr bwMode="auto">
          <a:xfrm>
            <a:off x="2851819" y="3667231"/>
            <a:ext cx="3681848" cy="662718"/>
          </a:xfrm>
          <a:prstGeom prst="rect">
            <a:avLst/>
          </a:prstGeom>
          <a:noFill/>
          <a:ln w="9525">
            <a:noFill/>
            <a:miter lim="800000"/>
            <a:headEnd/>
            <a:tailEnd/>
          </a:ln>
        </p:spPr>
        <p:txBody>
          <a:bodyPr wrap="square" lIns="103930" tIns="51965" rIns="103930" bIns="51965">
            <a:spAutoFit/>
          </a:bodyPr>
          <a:lstStyle/>
          <a:p>
            <a:pPr lvl="0">
              <a:lnSpc>
                <a:spcPct val="130000"/>
              </a:lnSpc>
            </a:pP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115" name="TextBox 114"/>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5760884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500"/>
                                        <p:tgtEl>
                                          <p:spTgt spid="76"/>
                                        </p:tgtEl>
                                        <p:attrNameLst>
                                          <p:attrName>ppt_x</p:attrName>
                                        </p:attrNameLst>
                                      </p:cBhvr>
                                      <p:tavLst>
                                        <p:tav tm="0">
                                          <p:val>
                                            <p:strVal val="#ppt_x-#ppt_w*1.125000"/>
                                          </p:val>
                                        </p:tav>
                                        <p:tav tm="100000">
                                          <p:val>
                                            <p:strVal val="#ppt_x"/>
                                          </p:val>
                                        </p:tav>
                                      </p:tavLst>
                                    </p:anim>
                                    <p:animEffect transition="in" filter="wipe(right)">
                                      <p:cBhvr>
                                        <p:cTn id="12" dur="500"/>
                                        <p:tgtEl>
                                          <p:spTgt spid="76"/>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98"/>
                                        </p:tgtEl>
                                        <p:attrNameLst>
                                          <p:attrName>style.visibility</p:attrName>
                                        </p:attrNameLst>
                                      </p:cBhvr>
                                      <p:to>
                                        <p:strVal val="visible"/>
                                      </p:to>
                                    </p:set>
                                    <p:anim calcmode="lin" valueType="num">
                                      <p:cBhvr additive="base">
                                        <p:cTn id="16" dur="1000"/>
                                        <p:tgtEl>
                                          <p:spTgt spid="98"/>
                                        </p:tgtEl>
                                        <p:attrNameLst>
                                          <p:attrName>ppt_y</p:attrName>
                                        </p:attrNameLst>
                                      </p:cBhvr>
                                      <p:tavLst>
                                        <p:tav tm="0">
                                          <p:val>
                                            <p:strVal val="#ppt_y-#ppt_h*1.125000"/>
                                          </p:val>
                                        </p:tav>
                                        <p:tav tm="100000">
                                          <p:val>
                                            <p:strVal val="#ppt_y"/>
                                          </p:val>
                                        </p:tav>
                                      </p:tavLst>
                                    </p:anim>
                                    <p:animEffect transition="in" filter="wipe(down)">
                                      <p:cBhvr>
                                        <p:cTn id="17" dur="1000"/>
                                        <p:tgtEl>
                                          <p:spTgt spid="98"/>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01"/>
                                        </p:tgtEl>
                                        <p:attrNameLst>
                                          <p:attrName>style.visibility</p:attrName>
                                        </p:attrNameLst>
                                      </p:cBhvr>
                                      <p:to>
                                        <p:strVal val="visible"/>
                                      </p:to>
                                    </p:set>
                                    <p:animEffect transition="in" filter="fade">
                                      <p:cBhvr>
                                        <p:cTn id="21" dur="500"/>
                                        <p:tgtEl>
                                          <p:spTgt spid="101"/>
                                        </p:tgtEl>
                                      </p:cBhvr>
                                    </p:animEffect>
                                  </p:childTnLst>
                                </p:cTn>
                              </p:par>
                            </p:childTnLst>
                          </p:cTn>
                        </p:par>
                        <p:par>
                          <p:cTn id="22" fill="hold">
                            <p:stCondLst>
                              <p:cond delay="2500"/>
                            </p:stCondLst>
                            <p:childTnLst>
                              <p:par>
                                <p:cTn id="23" presetID="12" presetClass="entr" presetSubtype="2" fill="hold" grpId="0" nodeType="afterEffect">
                                  <p:stCondLst>
                                    <p:cond delay="0"/>
                                  </p:stCondLst>
                                  <p:childTnLst>
                                    <p:set>
                                      <p:cBhvr>
                                        <p:cTn id="24" dur="1" fill="hold">
                                          <p:stCondLst>
                                            <p:cond delay="0"/>
                                          </p:stCondLst>
                                        </p:cTn>
                                        <p:tgtEl>
                                          <p:spTgt spid="99"/>
                                        </p:tgtEl>
                                        <p:attrNameLst>
                                          <p:attrName>style.visibility</p:attrName>
                                        </p:attrNameLst>
                                      </p:cBhvr>
                                      <p:to>
                                        <p:strVal val="visible"/>
                                      </p:to>
                                    </p:set>
                                    <p:anim calcmode="lin" valueType="num">
                                      <p:cBhvr additive="base">
                                        <p:cTn id="25" dur="500"/>
                                        <p:tgtEl>
                                          <p:spTgt spid="99"/>
                                        </p:tgtEl>
                                        <p:attrNameLst>
                                          <p:attrName>ppt_x</p:attrName>
                                        </p:attrNameLst>
                                      </p:cBhvr>
                                      <p:tavLst>
                                        <p:tav tm="0">
                                          <p:val>
                                            <p:strVal val="#ppt_x+#ppt_w*1.125000"/>
                                          </p:val>
                                        </p:tav>
                                        <p:tav tm="100000">
                                          <p:val>
                                            <p:strVal val="#ppt_x"/>
                                          </p:val>
                                        </p:tav>
                                      </p:tavLst>
                                    </p:anim>
                                    <p:animEffect transition="in" filter="wipe(left)">
                                      <p:cBhvr>
                                        <p:cTn id="26" dur="500"/>
                                        <p:tgtEl>
                                          <p:spTgt spid="99"/>
                                        </p:tgtEl>
                                      </p:cBhvr>
                                    </p:animEffect>
                                  </p:childTnLst>
                                </p:cTn>
                              </p:par>
                            </p:childTnLst>
                          </p:cTn>
                        </p:par>
                        <p:par>
                          <p:cTn id="27" fill="hold">
                            <p:stCondLst>
                              <p:cond delay="3000"/>
                            </p:stCondLst>
                            <p:childTnLst>
                              <p:par>
                                <p:cTn id="28" presetID="12" presetClass="entr" presetSubtype="1" fill="hold" grpId="0" nodeType="afterEffect">
                                  <p:stCondLst>
                                    <p:cond delay="0"/>
                                  </p:stCondLst>
                                  <p:childTnLst>
                                    <p:set>
                                      <p:cBhvr>
                                        <p:cTn id="29" dur="1" fill="hold">
                                          <p:stCondLst>
                                            <p:cond delay="0"/>
                                          </p:stCondLst>
                                        </p:cTn>
                                        <p:tgtEl>
                                          <p:spTgt spid="100"/>
                                        </p:tgtEl>
                                        <p:attrNameLst>
                                          <p:attrName>style.visibility</p:attrName>
                                        </p:attrNameLst>
                                      </p:cBhvr>
                                      <p:to>
                                        <p:strVal val="visible"/>
                                      </p:to>
                                    </p:set>
                                    <p:anim calcmode="lin" valueType="num">
                                      <p:cBhvr additive="base">
                                        <p:cTn id="30" dur="1000"/>
                                        <p:tgtEl>
                                          <p:spTgt spid="100"/>
                                        </p:tgtEl>
                                        <p:attrNameLst>
                                          <p:attrName>ppt_y</p:attrName>
                                        </p:attrNameLst>
                                      </p:cBhvr>
                                      <p:tavLst>
                                        <p:tav tm="0">
                                          <p:val>
                                            <p:strVal val="#ppt_y-#ppt_h*1.125000"/>
                                          </p:val>
                                        </p:tav>
                                        <p:tav tm="100000">
                                          <p:val>
                                            <p:strVal val="#ppt_y"/>
                                          </p:val>
                                        </p:tav>
                                      </p:tavLst>
                                    </p:anim>
                                    <p:animEffect transition="in" filter="wipe(down)">
                                      <p:cBhvr>
                                        <p:cTn id="31" dur="1000"/>
                                        <p:tgtEl>
                                          <p:spTgt spid="100"/>
                                        </p:tgtEl>
                                      </p:cBhvr>
                                    </p:animEffect>
                                  </p:childTnLst>
                                </p:cTn>
                              </p:par>
                            </p:childTnLst>
                          </p:cTn>
                        </p:par>
                        <p:par>
                          <p:cTn id="32" fill="hold">
                            <p:stCondLst>
                              <p:cond delay="4000"/>
                            </p:stCondLst>
                            <p:childTnLst>
                              <p:par>
                                <p:cTn id="33" presetID="10" presetClass="entr" presetSubtype="0" fill="hold" nodeType="afterEffect">
                                  <p:stCondLst>
                                    <p:cond delay="0"/>
                                  </p:stCondLst>
                                  <p:childTnLst>
                                    <p:set>
                                      <p:cBhvr>
                                        <p:cTn id="34" dur="1" fill="hold">
                                          <p:stCondLst>
                                            <p:cond delay="0"/>
                                          </p:stCondLst>
                                        </p:cTn>
                                        <p:tgtEl>
                                          <p:spTgt spid="108"/>
                                        </p:tgtEl>
                                        <p:attrNameLst>
                                          <p:attrName>style.visibility</p:attrName>
                                        </p:attrNameLst>
                                      </p:cBhvr>
                                      <p:to>
                                        <p:strVal val="visible"/>
                                      </p:to>
                                    </p:set>
                                    <p:animEffect transition="in" filter="fade">
                                      <p:cBhvr>
                                        <p:cTn id="35" dur="500"/>
                                        <p:tgtEl>
                                          <p:spTgt spid="108"/>
                                        </p:tgtEl>
                                      </p:cBhvr>
                                    </p:animEffect>
                                  </p:childTnLst>
                                </p:cTn>
                              </p:par>
                            </p:childTnLst>
                          </p:cTn>
                        </p:par>
                        <p:par>
                          <p:cTn id="36" fill="hold">
                            <p:stCondLst>
                              <p:cond delay="4500"/>
                            </p:stCondLst>
                            <p:childTnLst>
                              <p:par>
                                <p:cTn id="37" presetID="12" presetClass="entr" presetSubtype="8" fill="hold" grpId="0" nodeType="afterEffect">
                                  <p:stCondLst>
                                    <p:cond delay="0"/>
                                  </p:stCondLst>
                                  <p:childTnLst>
                                    <p:set>
                                      <p:cBhvr>
                                        <p:cTn id="38" dur="1" fill="hold">
                                          <p:stCondLst>
                                            <p:cond delay="0"/>
                                          </p:stCondLst>
                                        </p:cTn>
                                        <p:tgtEl>
                                          <p:spTgt spid="107"/>
                                        </p:tgtEl>
                                        <p:attrNameLst>
                                          <p:attrName>style.visibility</p:attrName>
                                        </p:attrNameLst>
                                      </p:cBhvr>
                                      <p:to>
                                        <p:strVal val="visible"/>
                                      </p:to>
                                    </p:set>
                                    <p:anim calcmode="lin" valueType="num">
                                      <p:cBhvr additive="base">
                                        <p:cTn id="39" dur="500"/>
                                        <p:tgtEl>
                                          <p:spTgt spid="107"/>
                                        </p:tgtEl>
                                        <p:attrNameLst>
                                          <p:attrName>ppt_x</p:attrName>
                                        </p:attrNameLst>
                                      </p:cBhvr>
                                      <p:tavLst>
                                        <p:tav tm="0">
                                          <p:val>
                                            <p:strVal val="#ppt_x-#ppt_w*1.125000"/>
                                          </p:val>
                                        </p:tav>
                                        <p:tav tm="100000">
                                          <p:val>
                                            <p:strVal val="#ppt_x"/>
                                          </p:val>
                                        </p:tav>
                                      </p:tavLst>
                                    </p:anim>
                                    <p:animEffect transition="in" filter="wipe(right)">
                                      <p:cBhvr>
                                        <p:cTn id="40" dur="500"/>
                                        <p:tgtEl>
                                          <p:spTgt spid="107"/>
                                        </p:tgtEl>
                                      </p:cBhvr>
                                    </p:animEffect>
                                  </p:childTnLst>
                                </p:cTn>
                              </p:par>
                            </p:childTnLst>
                          </p:cTn>
                        </p:par>
                        <p:par>
                          <p:cTn id="41" fill="hold">
                            <p:stCondLst>
                              <p:cond delay="5000"/>
                            </p:stCondLst>
                            <p:childTnLst>
                              <p:par>
                                <p:cTn id="42" presetID="12" presetClass="entr" presetSubtype="1" fill="hold" grpId="0" nodeType="afterEffect">
                                  <p:stCondLst>
                                    <p:cond delay="0"/>
                                  </p:stCondLst>
                                  <p:childTnLst>
                                    <p:set>
                                      <p:cBhvr>
                                        <p:cTn id="43" dur="1" fill="hold">
                                          <p:stCondLst>
                                            <p:cond delay="0"/>
                                          </p:stCondLst>
                                        </p:cTn>
                                        <p:tgtEl>
                                          <p:spTgt spid="114"/>
                                        </p:tgtEl>
                                        <p:attrNameLst>
                                          <p:attrName>style.visibility</p:attrName>
                                        </p:attrNameLst>
                                      </p:cBhvr>
                                      <p:to>
                                        <p:strVal val="visible"/>
                                      </p:to>
                                    </p:set>
                                    <p:anim calcmode="lin" valueType="num">
                                      <p:cBhvr additive="base">
                                        <p:cTn id="44" dur="1000"/>
                                        <p:tgtEl>
                                          <p:spTgt spid="114"/>
                                        </p:tgtEl>
                                        <p:attrNameLst>
                                          <p:attrName>ppt_y</p:attrName>
                                        </p:attrNameLst>
                                      </p:cBhvr>
                                      <p:tavLst>
                                        <p:tav tm="0">
                                          <p:val>
                                            <p:strVal val="#ppt_y-#ppt_h*1.125000"/>
                                          </p:val>
                                        </p:tav>
                                        <p:tav tm="100000">
                                          <p:val>
                                            <p:strVal val="#ppt_y"/>
                                          </p:val>
                                        </p:tav>
                                      </p:tavLst>
                                    </p:anim>
                                    <p:animEffect transition="in" filter="wipe(down)">
                                      <p:cBhvr>
                                        <p:cTn id="45" dur="1000"/>
                                        <p:tgtEl>
                                          <p:spTgt spid="114"/>
                                        </p:tgtEl>
                                      </p:cBhvr>
                                    </p:animEffect>
                                  </p:childTnLst>
                                </p:cTn>
                              </p:par>
                            </p:childTnLst>
                          </p:cTn>
                        </p:par>
                        <p:par>
                          <p:cTn id="46" fill="hold">
                            <p:stCondLst>
                              <p:cond delay="6000"/>
                            </p:stCondLst>
                            <p:childTnLst>
                              <p:par>
                                <p:cTn id="47" presetID="10" presetClass="entr" presetSubtype="0" fill="hold" grpId="0" nodeType="afterEffect">
                                  <p:stCondLst>
                                    <p:cond delay="0"/>
                                  </p:stCondLst>
                                  <p:childTnLst>
                                    <p:set>
                                      <p:cBhvr>
                                        <p:cTn id="48" dur="1" fill="hold">
                                          <p:stCondLst>
                                            <p:cond delay="0"/>
                                          </p:stCondLst>
                                        </p:cTn>
                                        <p:tgtEl>
                                          <p:spTgt spid="115"/>
                                        </p:tgtEl>
                                        <p:attrNameLst>
                                          <p:attrName>style.visibility</p:attrName>
                                        </p:attrNameLst>
                                      </p:cBhvr>
                                      <p:to>
                                        <p:strVal val="visible"/>
                                      </p:to>
                                    </p:set>
                                    <p:animEffect transition="in" filter="fade">
                                      <p:cBhvr>
                                        <p:cTn id="49" dur="7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98" grpId="0"/>
      <p:bldP spid="99" grpId="0" animBg="1"/>
      <p:bldP spid="100" grpId="0"/>
      <p:bldP spid="107" grpId="0" animBg="1"/>
      <p:bldP spid="114" grpId="0"/>
      <p:bldP spid="1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第四部分  其他不足之处</a:t>
            </a:r>
          </a:p>
        </p:txBody>
      </p:sp>
      <p:grpSp>
        <p:nvGrpSpPr>
          <p:cNvPr id="32" name="淘宝网Chenying0907出品 31"/>
          <p:cNvGrpSpPr/>
          <p:nvPr/>
        </p:nvGrpSpPr>
        <p:grpSpPr>
          <a:xfrm>
            <a:off x="1058665" y="2213072"/>
            <a:ext cx="3466378" cy="2165734"/>
            <a:chOff x="755576" y="1491630"/>
            <a:chExt cx="2880000" cy="1800000"/>
          </a:xfrm>
          <a:effectLst>
            <a:outerShdw blurRad="228600" dist="38100" dir="8400000" sx="105000" sy="105000" algn="tr" rotWithShape="0">
              <a:prstClr val="black">
                <a:alpha val="20000"/>
              </a:prstClr>
            </a:outerShdw>
          </a:effectLst>
        </p:grpSpPr>
        <p:sp>
          <p:nvSpPr>
            <p:cNvPr id="33" name="淘宝网Chenying0907出品 32"/>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淘宝网Chenying0907出品 33"/>
            <p:cNvSpPr/>
            <p:nvPr/>
          </p:nvSpPr>
          <p:spPr>
            <a:xfrm>
              <a:off x="813012" y="1524499"/>
              <a:ext cx="2772000" cy="1728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5" name="对角圆角淘宝网Chenying0907出品 34"/>
          <p:cNvSpPr/>
          <p:nvPr/>
        </p:nvSpPr>
        <p:spPr>
          <a:xfrm>
            <a:off x="1077442" y="1059582"/>
            <a:ext cx="3465207" cy="991110"/>
          </a:xfrm>
          <a:prstGeom prst="round2DiagRect">
            <a:avLst/>
          </a:prstGeom>
          <a:solidFill>
            <a:srgbClr val="F7F7F7"/>
          </a:solidFill>
          <a:ln>
            <a:noFill/>
          </a:ln>
          <a:effectLst>
            <a:outerShdw blurRad="1651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0" tIns="30550" rIns="61100" bIns="30550" rtlCol="0" anchor="ctr"/>
          <a:lstStyle/>
          <a:p>
            <a:pPr algn="ctr"/>
            <a:endParaRPr lang="zh-CN" altLang="en-US"/>
          </a:p>
        </p:txBody>
      </p:sp>
      <p:sp>
        <p:nvSpPr>
          <p:cNvPr id="36" name="TextBox 35"/>
          <p:cNvSpPr txBox="1"/>
          <p:nvPr/>
        </p:nvSpPr>
        <p:spPr>
          <a:xfrm>
            <a:off x="1173698" y="1226740"/>
            <a:ext cx="3267563" cy="889634"/>
          </a:xfrm>
          <a:prstGeom prst="rect">
            <a:avLst/>
          </a:prstGeom>
          <a:noFill/>
        </p:spPr>
        <p:txBody>
          <a:bodyPr wrap="square" lIns="50916" tIns="25458" rIns="50916" bIns="25458" rtlCol="0">
            <a:spAutoFit/>
          </a:bodyPr>
          <a:lstStyle/>
          <a:p>
            <a:pPr>
              <a:lnSpc>
                <a:spcPct val="150000"/>
              </a:lnSpc>
            </a:pPr>
            <a:r>
              <a:rPr lang="zh-CN" altLang="en-US" sz="900" dirty="0">
                <a:solidFill>
                  <a:schemeClr val="bg2"/>
                </a:solidFill>
                <a:latin typeface="微软雅黑" pitchFamily="34" charset="-122"/>
              </a:rPr>
              <a:t>单击此处添加文本单击此处添加文本单击此处添加文本单击此处添加文本单击此处添加文本单击此处添加文本单击此处添加文本单击此处添加文本</a:t>
            </a:r>
            <a:endParaRPr lang="en-US" altLang="zh-CN" sz="900" dirty="0">
              <a:solidFill>
                <a:schemeClr val="bg2"/>
              </a:solidFill>
              <a:latin typeface="微软雅黑" pitchFamily="34" charset="-122"/>
            </a:endParaRPr>
          </a:p>
          <a:p>
            <a:pPr>
              <a:lnSpc>
                <a:spcPct val="150000"/>
              </a:lnSpc>
            </a:pPr>
            <a:endParaRPr lang="en-US" sz="900" dirty="0">
              <a:solidFill>
                <a:schemeClr val="bg2"/>
              </a:solidFill>
              <a:latin typeface="+mn-ea"/>
            </a:endParaRPr>
          </a:p>
        </p:txBody>
      </p:sp>
      <p:sp>
        <p:nvSpPr>
          <p:cNvPr id="37" name="淘宝网Chenying0907出品 36"/>
          <p:cNvSpPr/>
          <p:nvPr/>
        </p:nvSpPr>
        <p:spPr>
          <a:xfrm>
            <a:off x="5416253" y="1652071"/>
            <a:ext cx="2455570" cy="2526811"/>
          </a:xfrm>
          <a:prstGeom prst="ellipse">
            <a:avLst/>
          </a:prstGeom>
          <a:noFill/>
          <a:ln w="9525">
            <a:solidFill>
              <a:schemeClr val="bg1">
                <a:lumMod val="65000"/>
              </a:scheme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lIns="92340" tIns="46170" rIns="92340" bIns="46170" rtlCol="0" anchor="ctr"/>
          <a:lstStyle/>
          <a:p>
            <a:pPr algn="ctr"/>
            <a:endParaRPr lang="zh-CN" altLang="en-US"/>
          </a:p>
        </p:txBody>
      </p:sp>
      <p:grpSp>
        <p:nvGrpSpPr>
          <p:cNvPr id="38" name="淘宝网Chenying0907出品 37"/>
          <p:cNvGrpSpPr/>
          <p:nvPr/>
        </p:nvGrpSpPr>
        <p:grpSpPr>
          <a:xfrm>
            <a:off x="5901442" y="1107693"/>
            <a:ext cx="1326253" cy="1364726"/>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0" name="淘宝网Chenying0907出品 39"/>
            <p:cNvSpPr/>
            <p:nvPr/>
          </p:nvSpPr>
          <p:spPr>
            <a:xfrm>
              <a:off x="1484232" y="1093651"/>
              <a:ext cx="1504273" cy="1504273"/>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3" name="TextBox 42"/>
          <p:cNvSpPr txBox="1"/>
          <p:nvPr/>
        </p:nvSpPr>
        <p:spPr>
          <a:xfrm>
            <a:off x="6256147" y="1444006"/>
            <a:ext cx="883757" cy="646331"/>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nvGrpSpPr>
          <p:cNvPr id="44" name="淘宝网Chenying0907出品 43"/>
          <p:cNvGrpSpPr/>
          <p:nvPr/>
        </p:nvGrpSpPr>
        <p:grpSpPr>
          <a:xfrm>
            <a:off x="4820843" y="2729988"/>
            <a:ext cx="1326254" cy="1364726"/>
            <a:chOff x="1463339" y="1072758"/>
            <a:chExt cx="1546058" cy="1546058"/>
          </a:xfrm>
          <a:effectLst>
            <a:outerShdw blurRad="330200" dist="215900" dir="6900000" sx="91000" sy="91000" algn="t" rotWithShape="0">
              <a:prstClr val="black">
                <a:alpha val="49000"/>
              </a:prstClr>
            </a:outerShdw>
          </a:effectLst>
        </p:grpSpPr>
        <p:sp>
          <p:nvSpPr>
            <p:cNvPr id="45" name="同心圆 44"/>
            <p:cNvSpPr/>
            <p:nvPr/>
          </p:nvSpPr>
          <p:spPr>
            <a:xfrm>
              <a:off x="1463339" y="1072758"/>
              <a:ext cx="1546058" cy="1546058"/>
            </a:xfrm>
            <a:prstGeom prst="donut">
              <a:avLst>
                <a:gd name="adj" fmla="val 4879"/>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6" name="淘宝网Chenying0907出品 45"/>
            <p:cNvSpPr/>
            <p:nvPr/>
          </p:nvSpPr>
          <p:spPr>
            <a:xfrm>
              <a:off x="1484232" y="1093651"/>
              <a:ext cx="1504273" cy="1504273"/>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49" name="TextBox 48"/>
          <p:cNvSpPr txBox="1"/>
          <p:nvPr/>
        </p:nvSpPr>
        <p:spPr>
          <a:xfrm>
            <a:off x="5148064" y="3128443"/>
            <a:ext cx="700535" cy="584775"/>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grpSp>
        <p:nvGrpSpPr>
          <p:cNvPr id="50" name="淘宝网Chenying0907出品 49"/>
          <p:cNvGrpSpPr/>
          <p:nvPr/>
        </p:nvGrpSpPr>
        <p:grpSpPr>
          <a:xfrm>
            <a:off x="6999721" y="2729988"/>
            <a:ext cx="1326254" cy="1364726"/>
            <a:chOff x="1463339" y="1072758"/>
            <a:chExt cx="1546058" cy="1546058"/>
          </a:xfrm>
          <a:effectLst>
            <a:outerShdw blurRad="330200" dist="215900" dir="6900000" sx="91000" sy="91000" algn="t" rotWithShape="0">
              <a:prstClr val="black">
                <a:alpha val="49000"/>
              </a:prstClr>
            </a:outerShdw>
          </a:effectLst>
        </p:grpSpPr>
        <p:sp>
          <p:nvSpPr>
            <p:cNvPr id="51" name="同心圆 50"/>
            <p:cNvSpPr/>
            <p:nvPr/>
          </p:nvSpPr>
          <p:spPr>
            <a:xfrm>
              <a:off x="1463339" y="1072758"/>
              <a:ext cx="1546058" cy="1546058"/>
            </a:xfrm>
            <a:prstGeom prst="donut">
              <a:avLst>
                <a:gd name="adj" fmla="val 4879"/>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2" name="淘宝网Chenying0907出品 51"/>
            <p:cNvSpPr/>
            <p:nvPr/>
          </p:nvSpPr>
          <p:spPr>
            <a:xfrm>
              <a:off x="1484232" y="1093651"/>
              <a:ext cx="1504273" cy="1504273"/>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sp>
        <p:nvSpPr>
          <p:cNvPr id="55" name="TextBox 54"/>
          <p:cNvSpPr txBox="1"/>
          <p:nvPr/>
        </p:nvSpPr>
        <p:spPr>
          <a:xfrm>
            <a:off x="7363492" y="3079806"/>
            <a:ext cx="761358" cy="584775"/>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p>
        </p:txBody>
      </p:sp>
      <p:sp>
        <p:nvSpPr>
          <p:cNvPr id="56" name="Arc 3"/>
          <p:cNvSpPr/>
          <p:nvPr/>
        </p:nvSpPr>
        <p:spPr>
          <a:xfrm rot="1012582">
            <a:off x="6514770" y="1533160"/>
            <a:ext cx="1580998" cy="1626866"/>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92340" tIns="46170" rIns="92340" bIns="46170" rtlCol="0" anchor="ctr"/>
          <a:lstStyle/>
          <a:p>
            <a:pPr algn="ctr"/>
            <a:endParaRPr lang="en-US">
              <a:solidFill>
                <a:schemeClr val="accent2"/>
              </a:solidFill>
            </a:endParaRPr>
          </a:p>
        </p:txBody>
      </p:sp>
      <p:sp>
        <p:nvSpPr>
          <p:cNvPr id="57" name="Arc 3"/>
          <p:cNvSpPr/>
          <p:nvPr/>
        </p:nvSpPr>
        <p:spPr>
          <a:xfrm rot="8151960">
            <a:off x="5774066" y="2887568"/>
            <a:ext cx="1580998" cy="1626866"/>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92340" tIns="46170" rIns="92340" bIns="46170" rtlCol="0" anchor="ctr"/>
          <a:lstStyle/>
          <a:p>
            <a:pPr algn="ctr"/>
            <a:endParaRPr lang="en-US">
              <a:solidFill>
                <a:schemeClr val="accent2"/>
              </a:solidFill>
            </a:endParaRPr>
          </a:p>
        </p:txBody>
      </p:sp>
      <p:sp>
        <p:nvSpPr>
          <p:cNvPr id="58" name="Arc 3"/>
          <p:cNvSpPr/>
          <p:nvPr/>
        </p:nvSpPr>
        <p:spPr>
          <a:xfrm rot="15479340">
            <a:off x="4938109" y="1597051"/>
            <a:ext cx="1626866" cy="1580998"/>
          </a:xfrm>
          <a:prstGeom prst="arc">
            <a:avLst/>
          </a:prstGeom>
          <a:ln w="22225">
            <a:solidFill>
              <a:schemeClr val="bg1">
                <a:lumMod val="50000"/>
              </a:schemeClr>
            </a:solidFill>
            <a:headEnd type="none" w="med" len="med"/>
            <a:tailEnd type="triangle" w="med" len="med"/>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lIns="92340" tIns="46170" rIns="92340" bIns="46170" rtlCol="0" anchor="ctr"/>
          <a:lstStyle/>
          <a:p>
            <a:pPr algn="ctr"/>
            <a:endParaRPr lang="en-US">
              <a:solidFill>
                <a:schemeClr val="accent2"/>
              </a:solidFill>
            </a:endParaRPr>
          </a:p>
        </p:txBody>
      </p:sp>
      <p:sp>
        <p:nvSpPr>
          <p:cNvPr id="59" name="TextBox 58"/>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99802572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par>
                          <p:cTn id="10" fill="hold">
                            <p:stCondLst>
                              <p:cond delay="500"/>
                            </p:stCondLst>
                            <p:childTnLst>
                              <p:par>
                                <p:cTn id="11" presetID="8" presetClass="emph" presetSubtype="0" fill="hold" grpId="1" nodeType="afterEffect">
                                  <p:stCondLst>
                                    <p:cond delay="0"/>
                                  </p:stCondLst>
                                  <p:childTnLst>
                                    <p:animRot by="-21600000">
                                      <p:cBhvr>
                                        <p:cTn id="12" dur="2000" fill="hold"/>
                                        <p:tgtEl>
                                          <p:spTgt spid="37"/>
                                        </p:tgtEl>
                                        <p:attrNameLst>
                                          <p:attrName>r</p:attrName>
                                        </p:attrNameLst>
                                      </p:cBhvr>
                                    </p:animRot>
                                  </p:childTnLst>
                                </p:cTn>
                              </p:par>
                              <p:par>
                                <p:cTn id="13" presetID="23" presetClass="entr" presetSubtype="27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strVal val="2/3*#ppt_w"/>
                                          </p:val>
                                        </p:tav>
                                        <p:tav tm="100000">
                                          <p:val>
                                            <p:strVal val="#ppt_w"/>
                                          </p:val>
                                        </p:tav>
                                      </p:tavLst>
                                    </p:anim>
                                    <p:anim calcmode="lin" valueType="num">
                                      <p:cBhvr>
                                        <p:cTn id="16" dur="500" fill="hold"/>
                                        <p:tgtEl>
                                          <p:spTgt spid="38"/>
                                        </p:tgtEl>
                                        <p:attrNameLst>
                                          <p:attrName>ppt_h</p:attrName>
                                        </p:attrNameLst>
                                      </p:cBhvr>
                                      <p:tavLst>
                                        <p:tav tm="0">
                                          <p:val>
                                            <p:strVal val="2/3*#ppt_h"/>
                                          </p:val>
                                        </p:tav>
                                        <p:tav tm="100000">
                                          <p:val>
                                            <p:strVal val="#ppt_h"/>
                                          </p:val>
                                        </p:tav>
                                      </p:tavLst>
                                    </p:anim>
                                  </p:childTnLst>
                                </p:cTn>
                              </p:par>
                              <p:par>
                                <p:cTn id="17" presetID="22" presetClass="entr" presetSubtype="1" fill="hold" grpId="0" nodeType="withEffect">
                                  <p:stCondLst>
                                    <p:cond delay="500"/>
                                  </p:stCondLst>
                                  <p:childTnLst>
                                    <p:set>
                                      <p:cBhvr>
                                        <p:cTn id="18" dur="1" fill="hold">
                                          <p:stCondLst>
                                            <p:cond delay="0"/>
                                          </p:stCondLst>
                                        </p:cTn>
                                        <p:tgtEl>
                                          <p:spTgt spid="56"/>
                                        </p:tgtEl>
                                        <p:attrNameLst>
                                          <p:attrName>style.visibility</p:attrName>
                                        </p:attrNameLst>
                                      </p:cBhvr>
                                      <p:to>
                                        <p:strVal val="visible"/>
                                      </p:to>
                                    </p:set>
                                    <p:animEffect transition="in" filter="wipe(up)">
                                      <p:cBhvr>
                                        <p:cTn id="19" dur="500"/>
                                        <p:tgtEl>
                                          <p:spTgt spid="56"/>
                                        </p:tgtEl>
                                      </p:cBhvr>
                                    </p:animEffect>
                                  </p:childTnLst>
                                </p:cTn>
                              </p:par>
                              <p:par>
                                <p:cTn id="20" presetID="23" presetClass="entr" presetSubtype="272" fill="hold" nodeType="withEffect">
                                  <p:stCondLst>
                                    <p:cond delay="7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strVal val="2/3*#ppt_w"/>
                                          </p:val>
                                        </p:tav>
                                        <p:tav tm="100000">
                                          <p:val>
                                            <p:strVal val="#ppt_w"/>
                                          </p:val>
                                        </p:tav>
                                      </p:tavLst>
                                    </p:anim>
                                    <p:anim calcmode="lin" valueType="num">
                                      <p:cBhvr>
                                        <p:cTn id="23" dur="500" fill="hold"/>
                                        <p:tgtEl>
                                          <p:spTgt spid="50"/>
                                        </p:tgtEl>
                                        <p:attrNameLst>
                                          <p:attrName>ppt_h</p:attrName>
                                        </p:attrNameLst>
                                      </p:cBhvr>
                                      <p:tavLst>
                                        <p:tav tm="0">
                                          <p:val>
                                            <p:strVal val="2/3*#ppt_h"/>
                                          </p:val>
                                        </p:tav>
                                        <p:tav tm="100000">
                                          <p:val>
                                            <p:strVal val="#ppt_h"/>
                                          </p:val>
                                        </p:tav>
                                      </p:tavLst>
                                    </p:anim>
                                  </p:childTnLst>
                                </p:cTn>
                              </p:par>
                              <p:par>
                                <p:cTn id="24" presetID="22" presetClass="entr" presetSubtype="2" fill="hold" grpId="0" nodeType="withEffect">
                                  <p:stCondLst>
                                    <p:cond delay="1200"/>
                                  </p:stCondLst>
                                  <p:childTnLst>
                                    <p:set>
                                      <p:cBhvr>
                                        <p:cTn id="25" dur="1" fill="hold">
                                          <p:stCondLst>
                                            <p:cond delay="0"/>
                                          </p:stCondLst>
                                        </p:cTn>
                                        <p:tgtEl>
                                          <p:spTgt spid="57"/>
                                        </p:tgtEl>
                                        <p:attrNameLst>
                                          <p:attrName>style.visibility</p:attrName>
                                        </p:attrNameLst>
                                      </p:cBhvr>
                                      <p:to>
                                        <p:strVal val="visible"/>
                                      </p:to>
                                    </p:set>
                                    <p:animEffect transition="in" filter="wipe(right)">
                                      <p:cBhvr>
                                        <p:cTn id="26" dur="500"/>
                                        <p:tgtEl>
                                          <p:spTgt spid="57"/>
                                        </p:tgtEl>
                                      </p:cBhvr>
                                    </p:animEffect>
                                  </p:childTnLst>
                                </p:cTn>
                              </p:par>
                              <p:par>
                                <p:cTn id="27" presetID="23" presetClass="entr" presetSubtype="272" fill="hold" nodeType="withEffect">
                                  <p:stCondLst>
                                    <p:cond delay="140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strVal val="2/3*#ppt_w"/>
                                          </p:val>
                                        </p:tav>
                                        <p:tav tm="100000">
                                          <p:val>
                                            <p:strVal val="#ppt_w"/>
                                          </p:val>
                                        </p:tav>
                                      </p:tavLst>
                                    </p:anim>
                                    <p:anim calcmode="lin" valueType="num">
                                      <p:cBhvr>
                                        <p:cTn id="30" dur="500" fill="hold"/>
                                        <p:tgtEl>
                                          <p:spTgt spid="44"/>
                                        </p:tgtEl>
                                        <p:attrNameLst>
                                          <p:attrName>ppt_h</p:attrName>
                                        </p:attrNameLst>
                                      </p:cBhvr>
                                      <p:tavLst>
                                        <p:tav tm="0">
                                          <p:val>
                                            <p:strVal val="2/3*#ppt_h"/>
                                          </p:val>
                                        </p:tav>
                                        <p:tav tm="100000">
                                          <p:val>
                                            <p:strVal val="#ppt_h"/>
                                          </p:val>
                                        </p:tav>
                                      </p:tavLst>
                                    </p:anim>
                                  </p:childTnLst>
                                </p:cTn>
                              </p:par>
                              <p:par>
                                <p:cTn id="31" presetID="22" presetClass="entr" presetSubtype="4" fill="hold" grpId="0" nodeType="withEffect">
                                  <p:stCondLst>
                                    <p:cond delay="1800"/>
                                  </p:stCondLst>
                                  <p:childTnLst>
                                    <p:set>
                                      <p:cBhvr>
                                        <p:cTn id="32" dur="1" fill="hold">
                                          <p:stCondLst>
                                            <p:cond delay="0"/>
                                          </p:stCondLst>
                                        </p:cTn>
                                        <p:tgtEl>
                                          <p:spTgt spid="58"/>
                                        </p:tgtEl>
                                        <p:attrNameLst>
                                          <p:attrName>style.visibility</p:attrName>
                                        </p:attrNameLst>
                                      </p:cBhvr>
                                      <p:to>
                                        <p:strVal val="visible"/>
                                      </p:to>
                                    </p:set>
                                    <p:animEffect transition="in" filter="wipe(down)">
                                      <p:cBhvr>
                                        <p:cTn id="33" dur="500"/>
                                        <p:tgtEl>
                                          <p:spTgt spid="58"/>
                                        </p:tgtEl>
                                      </p:cBhvr>
                                    </p:animEffect>
                                  </p:childTnLst>
                                </p:cTn>
                              </p:par>
                              <p:par>
                                <p:cTn id="34" presetID="10" presetClass="entr" presetSubtype="0" fill="hold" grpId="0" nodeType="withEffect">
                                  <p:stCondLst>
                                    <p:cond delay="180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500"/>
                                        <p:tgtEl>
                                          <p:spTgt spid="43"/>
                                        </p:tgtEl>
                                      </p:cBhvr>
                                    </p:animEffect>
                                  </p:childTnLst>
                                </p:cTn>
                              </p:par>
                              <p:par>
                                <p:cTn id="37" presetID="10" presetClass="entr" presetSubtype="0" fill="hold" grpId="0" nodeType="withEffect">
                                  <p:stCondLst>
                                    <p:cond delay="180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500"/>
                                        <p:tgtEl>
                                          <p:spTgt spid="55"/>
                                        </p:tgtEl>
                                      </p:cBhvr>
                                    </p:animEffect>
                                  </p:childTnLst>
                                </p:cTn>
                              </p:par>
                              <p:par>
                                <p:cTn id="40" presetID="10" presetClass="entr" presetSubtype="0" fill="hold" grpId="0" nodeType="withEffect">
                                  <p:stCondLst>
                                    <p:cond delay="1800"/>
                                  </p:stCondLst>
                                  <p:childTnLst>
                                    <p:set>
                                      <p:cBhvr>
                                        <p:cTn id="41" dur="1" fill="hold">
                                          <p:stCondLst>
                                            <p:cond delay="0"/>
                                          </p:stCondLst>
                                        </p:cTn>
                                        <p:tgtEl>
                                          <p:spTgt spid="49"/>
                                        </p:tgtEl>
                                        <p:attrNameLst>
                                          <p:attrName>style.visibility</p:attrName>
                                        </p:attrNameLst>
                                      </p:cBhvr>
                                      <p:to>
                                        <p:strVal val="visible"/>
                                      </p:to>
                                    </p:set>
                                    <p:animEffect transition="in" filter="fade">
                                      <p:cBhvr>
                                        <p:cTn id="42" dur="500"/>
                                        <p:tgtEl>
                                          <p:spTgt spid="49"/>
                                        </p:tgtEl>
                                      </p:cBhvr>
                                    </p:animEffect>
                                  </p:childTnLst>
                                </p:cTn>
                              </p:par>
                              <p:par>
                                <p:cTn id="43" presetID="42" presetClass="entr" presetSubtype="0" fill="hold" grpId="0" nodeType="withEffect">
                                  <p:stCondLst>
                                    <p:cond delay="220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1000"/>
                                        <p:tgtEl>
                                          <p:spTgt spid="35"/>
                                        </p:tgtEl>
                                      </p:cBhvr>
                                    </p:animEffect>
                                    <p:anim calcmode="lin" valueType="num">
                                      <p:cBhvr>
                                        <p:cTn id="46" dur="1000" fill="hold"/>
                                        <p:tgtEl>
                                          <p:spTgt spid="35"/>
                                        </p:tgtEl>
                                        <p:attrNameLst>
                                          <p:attrName>ppt_x</p:attrName>
                                        </p:attrNameLst>
                                      </p:cBhvr>
                                      <p:tavLst>
                                        <p:tav tm="0">
                                          <p:val>
                                            <p:strVal val="#ppt_x"/>
                                          </p:val>
                                        </p:tav>
                                        <p:tav tm="100000">
                                          <p:val>
                                            <p:strVal val="#ppt_x"/>
                                          </p:val>
                                        </p:tav>
                                      </p:tavLst>
                                    </p:anim>
                                    <p:anim calcmode="lin" valueType="num">
                                      <p:cBhvr>
                                        <p:cTn id="47" dur="1000" fill="hold"/>
                                        <p:tgtEl>
                                          <p:spTgt spid="35"/>
                                        </p:tgtEl>
                                        <p:attrNameLst>
                                          <p:attrName>ppt_y</p:attrName>
                                        </p:attrNameLst>
                                      </p:cBhvr>
                                      <p:tavLst>
                                        <p:tav tm="0">
                                          <p:val>
                                            <p:strVal val="#ppt_y+.1"/>
                                          </p:val>
                                        </p:tav>
                                        <p:tav tm="100000">
                                          <p:val>
                                            <p:strVal val="#ppt_y"/>
                                          </p:val>
                                        </p:tav>
                                      </p:tavLst>
                                    </p:anim>
                                  </p:childTnLst>
                                </p:cTn>
                              </p:par>
                            </p:childTnLst>
                          </p:cTn>
                        </p:par>
                        <p:par>
                          <p:cTn id="48" fill="hold">
                            <p:stCondLst>
                              <p:cond delay="3700"/>
                            </p:stCondLst>
                            <p:childTnLst>
                              <p:par>
                                <p:cTn id="49" presetID="10"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childTnLst>
                                </p:cTn>
                              </p:par>
                            </p:childTnLst>
                          </p:cTn>
                        </p:par>
                        <p:par>
                          <p:cTn id="52" fill="hold">
                            <p:stCondLst>
                              <p:cond delay="4200"/>
                            </p:stCondLst>
                            <p:childTnLst>
                              <p:par>
                                <p:cTn id="53" presetID="42" presetClass="entr" presetSubtype="0"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anim calcmode="lin" valueType="num">
                                      <p:cBhvr>
                                        <p:cTn id="56" dur="500" fill="hold"/>
                                        <p:tgtEl>
                                          <p:spTgt spid="32"/>
                                        </p:tgtEl>
                                        <p:attrNameLst>
                                          <p:attrName>ppt_x</p:attrName>
                                        </p:attrNameLst>
                                      </p:cBhvr>
                                      <p:tavLst>
                                        <p:tav tm="0">
                                          <p:val>
                                            <p:strVal val="#ppt_x"/>
                                          </p:val>
                                        </p:tav>
                                        <p:tav tm="100000">
                                          <p:val>
                                            <p:strVal val="#ppt_x"/>
                                          </p:val>
                                        </p:tav>
                                      </p:tavLst>
                                    </p:anim>
                                    <p:anim calcmode="lin" valueType="num">
                                      <p:cBhvr>
                                        <p:cTn id="57" dur="500" fill="hold"/>
                                        <p:tgtEl>
                                          <p:spTgt spid="32"/>
                                        </p:tgtEl>
                                        <p:attrNameLst>
                                          <p:attrName>ppt_y</p:attrName>
                                        </p:attrNameLst>
                                      </p:cBhvr>
                                      <p:tavLst>
                                        <p:tav tm="0">
                                          <p:val>
                                            <p:strVal val="#ppt_y+.1"/>
                                          </p:val>
                                        </p:tav>
                                        <p:tav tm="100000">
                                          <p:val>
                                            <p:strVal val="#ppt_y"/>
                                          </p:val>
                                        </p:tav>
                                      </p:tavLst>
                                    </p:anim>
                                  </p:childTnLst>
                                </p:cTn>
                              </p:par>
                            </p:childTnLst>
                          </p:cTn>
                        </p:par>
                        <p:par>
                          <p:cTn id="58" fill="hold">
                            <p:stCondLst>
                              <p:cond delay="4700"/>
                            </p:stCondLst>
                            <p:childTnLst>
                              <p:par>
                                <p:cTn id="59" presetID="10" presetClass="entr" presetSubtype="0" fill="hold" grpId="0"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fade">
                                      <p:cBhvr>
                                        <p:cTn id="61" dur="7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animBg="1"/>
      <p:bldP spid="37" grpId="1" animBg="1"/>
      <p:bldP spid="43" grpId="0"/>
      <p:bldP spid="49" grpId="0"/>
      <p:bldP spid="55" grpId="0"/>
      <p:bldP spid="56" grpId="0" animBg="1"/>
      <p:bldP spid="57" grpId="0" animBg="1"/>
      <p:bldP spid="58" grpId="0" animBg="1"/>
      <p:bldP spid="5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改善不足对策</a:t>
            </a:r>
          </a:p>
        </p:txBody>
      </p:sp>
      <p:cxnSp>
        <p:nvCxnSpPr>
          <p:cNvPr id="145" name="Straight Connector 5"/>
          <p:cNvCxnSpPr/>
          <p:nvPr/>
        </p:nvCxnSpPr>
        <p:spPr>
          <a:xfrm>
            <a:off x="4571999" y="1169493"/>
            <a:ext cx="0" cy="330327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4" name="淘宝网Chenying0907出品 3"/>
          <p:cNvGrpSpPr/>
          <p:nvPr/>
        </p:nvGrpSpPr>
        <p:grpSpPr>
          <a:xfrm>
            <a:off x="4888923" y="1184562"/>
            <a:ext cx="623455" cy="623455"/>
            <a:chOff x="4888923" y="1184562"/>
            <a:chExt cx="623455" cy="623455"/>
          </a:xfrm>
        </p:grpSpPr>
        <p:sp>
          <p:nvSpPr>
            <p:cNvPr id="147" name="Rounded 淘宝网Chenying0907出品 12"/>
            <p:cNvSpPr/>
            <p:nvPr/>
          </p:nvSpPr>
          <p:spPr>
            <a:xfrm>
              <a:off x="4888923" y="1184562"/>
              <a:ext cx="623455" cy="623455"/>
            </a:xfrm>
            <a:prstGeom prst="roundRect">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148" name="Group 19"/>
            <p:cNvGrpSpPr/>
            <p:nvPr/>
          </p:nvGrpSpPr>
          <p:grpSpPr>
            <a:xfrm>
              <a:off x="5026521" y="1342896"/>
              <a:ext cx="348258" cy="348854"/>
              <a:chOff x="9145588" y="4435475"/>
              <a:chExt cx="464344" cy="465138"/>
            </a:xfrm>
            <a:solidFill>
              <a:schemeClr val="bg1"/>
            </a:solidFill>
          </p:grpSpPr>
          <p:sp>
            <p:nvSpPr>
              <p:cNvPr id="149"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0"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1"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2"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3"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4"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5"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6"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7"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5" name="淘宝网Chenying0907出品 4"/>
          <p:cNvGrpSpPr/>
          <p:nvPr/>
        </p:nvGrpSpPr>
        <p:grpSpPr>
          <a:xfrm>
            <a:off x="4888923" y="2062593"/>
            <a:ext cx="623455" cy="623455"/>
            <a:chOff x="4888923" y="2062593"/>
            <a:chExt cx="623455" cy="623455"/>
          </a:xfrm>
        </p:grpSpPr>
        <p:sp>
          <p:nvSpPr>
            <p:cNvPr id="159" name="Rounded 淘宝网Chenying0907出品 13"/>
            <p:cNvSpPr/>
            <p:nvPr/>
          </p:nvSpPr>
          <p:spPr>
            <a:xfrm>
              <a:off x="4888923" y="2062593"/>
              <a:ext cx="623455" cy="623455"/>
            </a:xfrm>
            <a:prstGeom prst="roundRect">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160" name="Group 29"/>
            <p:cNvGrpSpPr/>
            <p:nvPr/>
          </p:nvGrpSpPr>
          <p:grpSpPr>
            <a:xfrm>
              <a:off x="5079504" y="2199893"/>
              <a:ext cx="239316" cy="348854"/>
              <a:chOff x="5441157" y="4440238"/>
              <a:chExt cx="319088" cy="465138"/>
            </a:xfrm>
            <a:solidFill>
              <a:schemeClr val="bg1"/>
            </a:solidFill>
          </p:grpSpPr>
          <p:sp>
            <p:nvSpPr>
              <p:cNvPr id="161" name="AutoShape 97"/>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2" name="AutoShape 98"/>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3" name="AutoShape 99"/>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6" name="淘宝网Chenying0907出品 5"/>
          <p:cNvGrpSpPr/>
          <p:nvPr/>
        </p:nvGrpSpPr>
        <p:grpSpPr>
          <a:xfrm>
            <a:off x="3631623" y="2062593"/>
            <a:ext cx="623455" cy="623455"/>
            <a:chOff x="3631623" y="2062593"/>
            <a:chExt cx="623455" cy="623455"/>
          </a:xfrm>
        </p:grpSpPr>
        <p:sp>
          <p:nvSpPr>
            <p:cNvPr id="165" name="Rounded 淘宝网Chenying0907出品 6"/>
            <p:cNvSpPr/>
            <p:nvPr/>
          </p:nvSpPr>
          <p:spPr>
            <a:xfrm>
              <a:off x="3631623" y="2062593"/>
              <a:ext cx="623455" cy="623455"/>
            </a:xfrm>
            <a:prstGeom prst="roundRect">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166" name="Group 33"/>
            <p:cNvGrpSpPr/>
            <p:nvPr/>
          </p:nvGrpSpPr>
          <p:grpSpPr>
            <a:xfrm>
              <a:off x="3764974" y="2209632"/>
              <a:ext cx="348854" cy="326827"/>
              <a:chOff x="5368132" y="3540125"/>
              <a:chExt cx="465138" cy="435769"/>
            </a:xfrm>
            <a:solidFill>
              <a:schemeClr val="bg1"/>
            </a:solidFill>
          </p:grpSpPr>
          <p:sp>
            <p:nvSpPr>
              <p:cNvPr id="167"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8"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10" name="淘宝网Chenying0907出品 9"/>
          <p:cNvGrpSpPr/>
          <p:nvPr/>
        </p:nvGrpSpPr>
        <p:grpSpPr>
          <a:xfrm>
            <a:off x="3631623" y="3818657"/>
            <a:ext cx="623455" cy="623455"/>
            <a:chOff x="3631623" y="3818657"/>
            <a:chExt cx="623455" cy="623455"/>
          </a:xfrm>
        </p:grpSpPr>
        <p:sp>
          <p:nvSpPr>
            <p:cNvPr id="170" name="Rounded 淘宝网Chenying0907出品 8"/>
            <p:cNvSpPr/>
            <p:nvPr/>
          </p:nvSpPr>
          <p:spPr>
            <a:xfrm>
              <a:off x="3631623" y="3818657"/>
              <a:ext cx="623455" cy="623455"/>
            </a:xfrm>
            <a:prstGeom prst="roundRect">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171" name="Group 36"/>
            <p:cNvGrpSpPr/>
            <p:nvPr/>
          </p:nvGrpSpPr>
          <p:grpSpPr>
            <a:xfrm>
              <a:off x="3819743" y="3950897"/>
              <a:ext cx="239316" cy="348854"/>
              <a:chOff x="3582988" y="3510757"/>
              <a:chExt cx="319088" cy="465138"/>
            </a:xfrm>
            <a:solidFill>
              <a:schemeClr val="bg1"/>
            </a:solidFill>
          </p:grpSpPr>
          <p:sp>
            <p:nvSpPr>
              <p:cNvPr id="172"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73"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7" name="淘宝网Chenying0907出品 6"/>
          <p:cNvGrpSpPr/>
          <p:nvPr/>
        </p:nvGrpSpPr>
        <p:grpSpPr>
          <a:xfrm>
            <a:off x="3631623" y="2940625"/>
            <a:ext cx="623455" cy="623455"/>
            <a:chOff x="3631623" y="2940625"/>
            <a:chExt cx="623455" cy="623455"/>
          </a:xfrm>
        </p:grpSpPr>
        <p:sp>
          <p:nvSpPr>
            <p:cNvPr id="175" name="Rounded 淘宝网Chenying0907出品 7"/>
            <p:cNvSpPr/>
            <p:nvPr/>
          </p:nvSpPr>
          <p:spPr>
            <a:xfrm>
              <a:off x="3631623" y="2940625"/>
              <a:ext cx="623455" cy="623455"/>
            </a:xfrm>
            <a:prstGeom prst="roundRect">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176" name="Group 39"/>
            <p:cNvGrpSpPr/>
            <p:nvPr/>
          </p:nvGrpSpPr>
          <p:grpSpPr>
            <a:xfrm>
              <a:off x="3770629" y="3078223"/>
              <a:ext cx="348258" cy="348258"/>
              <a:chOff x="3510757" y="2582069"/>
              <a:chExt cx="464344" cy="464344"/>
            </a:xfrm>
            <a:solidFill>
              <a:schemeClr val="bg1"/>
            </a:solidFill>
          </p:grpSpPr>
          <p:sp>
            <p:nvSpPr>
              <p:cNvPr id="177" name="AutoShape 126"/>
              <p:cNvSpPr>
                <a:spLocks/>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78" name="AutoShape 127"/>
              <p:cNvSpPr>
                <a:spLocks/>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3" name="淘宝网Chenying0907出品 2"/>
          <p:cNvGrpSpPr/>
          <p:nvPr/>
        </p:nvGrpSpPr>
        <p:grpSpPr>
          <a:xfrm>
            <a:off x="3631623" y="1184562"/>
            <a:ext cx="623455" cy="623455"/>
            <a:chOff x="3631623" y="1184562"/>
            <a:chExt cx="623455" cy="623455"/>
          </a:xfrm>
        </p:grpSpPr>
        <p:sp>
          <p:nvSpPr>
            <p:cNvPr id="180" name="Rounded 淘宝网Chenying0907出品 3"/>
            <p:cNvSpPr/>
            <p:nvPr/>
          </p:nvSpPr>
          <p:spPr>
            <a:xfrm>
              <a:off x="3631623" y="1184562"/>
              <a:ext cx="623455" cy="623455"/>
            </a:xfrm>
            <a:prstGeom prst="roundRect">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181" name="Group 42"/>
            <p:cNvGrpSpPr/>
            <p:nvPr/>
          </p:nvGrpSpPr>
          <p:grpSpPr>
            <a:xfrm>
              <a:off x="3764973" y="1312833"/>
              <a:ext cx="348854" cy="348258"/>
              <a:chOff x="2581275" y="2582069"/>
              <a:chExt cx="465138" cy="464344"/>
            </a:xfrm>
            <a:solidFill>
              <a:schemeClr val="bg1"/>
            </a:solidFill>
          </p:grpSpPr>
          <p:sp>
            <p:nvSpPr>
              <p:cNvPr id="182" name="AutoShape 128"/>
              <p:cNvSpPr>
                <a:spLocks/>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83" name="AutoShape 129"/>
              <p:cNvSpPr>
                <a:spLocks/>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8" name="淘宝网Chenying0907出品 7"/>
          <p:cNvGrpSpPr/>
          <p:nvPr/>
        </p:nvGrpSpPr>
        <p:grpSpPr>
          <a:xfrm>
            <a:off x="4888923" y="2940625"/>
            <a:ext cx="623455" cy="623455"/>
            <a:chOff x="4888923" y="2940625"/>
            <a:chExt cx="623455" cy="623455"/>
          </a:xfrm>
        </p:grpSpPr>
        <p:sp>
          <p:nvSpPr>
            <p:cNvPr id="185" name="Rounded 淘宝网Chenying0907出品 14"/>
            <p:cNvSpPr/>
            <p:nvPr/>
          </p:nvSpPr>
          <p:spPr>
            <a:xfrm>
              <a:off x="4888923" y="2940625"/>
              <a:ext cx="623455" cy="623455"/>
            </a:xfrm>
            <a:prstGeom prst="roundRect">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86" name="AutoShape 139"/>
            <p:cNvSpPr>
              <a:spLocks/>
            </p:cNvSpPr>
            <p:nvPr/>
          </p:nvSpPr>
          <p:spPr bwMode="auto">
            <a:xfrm>
              <a:off x="5025032" y="3088938"/>
              <a:ext cx="348258" cy="337543"/>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9" name="淘宝网Chenying0907出品 8"/>
          <p:cNvGrpSpPr/>
          <p:nvPr/>
        </p:nvGrpSpPr>
        <p:grpSpPr>
          <a:xfrm>
            <a:off x="4888923" y="3818657"/>
            <a:ext cx="623455" cy="623455"/>
            <a:chOff x="4888923" y="3818657"/>
            <a:chExt cx="623455" cy="623455"/>
          </a:xfrm>
        </p:grpSpPr>
        <p:sp>
          <p:nvSpPr>
            <p:cNvPr id="188" name="Rounded 淘宝网Chenying0907出品 15"/>
            <p:cNvSpPr/>
            <p:nvPr/>
          </p:nvSpPr>
          <p:spPr>
            <a:xfrm>
              <a:off x="4888923" y="3818657"/>
              <a:ext cx="623455" cy="623455"/>
            </a:xfrm>
            <a:prstGeom prst="roundRect">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189" name="Group 46"/>
            <p:cNvGrpSpPr/>
            <p:nvPr/>
          </p:nvGrpSpPr>
          <p:grpSpPr>
            <a:xfrm>
              <a:off x="5025033" y="3994355"/>
              <a:ext cx="348258" cy="272058"/>
              <a:chOff x="2581275" y="1710532"/>
              <a:chExt cx="464344" cy="362744"/>
            </a:xfrm>
            <a:solidFill>
              <a:schemeClr val="bg1"/>
            </a:solidFill>
          </p:grpSpPr>
          <p:sp>
            <p:nvSpPr>
              <p:cNvPr id="190"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1"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2"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3"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4"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5"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96"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197" name="TextBox 196"/>
          <p:cNvSpPr txBox="1"/>
          <p:nvPr/>
        </p:nvSpPr>
        <p:spPr>
          <a:xfrm>
            <a:off x="2455892" y="1174819"/>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198" name="TextBox 197"/>
          <p:cNvSpPr txBox="1"/>
          <p:nvPr/>
        </p:nvSpPr>
        <p:spPr>
          <a:xfrm>
            <a:off x="1081798" y="1410330"/>
            <a:ext cx="2466850" cy="369332"/>
          </a:xfrm>
          <a:prstGeom prst="rect">
            <a:avLst/>
          </a:prstGeom>
          <a:noFill/>
        </p:spPr>
        <p:txBody>
          <a:bodyPr wrap="square" rtlCol="0">
            <a:spAutoFit/>
          </a:bodyPr>
          <a:lstStyle/>
          <a:p>
            <a:pPr algn="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199" name="TextBox 198"/>
          <p:cNvSpPr txBox="1"/>
          <p:nvPr/>
        </p:nvSpPr>
        <p:spPr>
          <a:xfrm>
            <a:off x="2455892" y="2094135"/>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200" name="TextBox 199"/>
          <p:cNvSpPr txBox="1"/>
          <p:nvPr/>
        </p:nvSpPr>
        <p:spPr>
          <a:xfrm>
            <a:off x="1081798" y="2329646"/>
            <a:ext cx="2466850" cy="369332"/>
          </a:xfrm>
          <a:prstGeom prst="rect">
            <a:avLst/>
          </a:prstGeom>
          <a:noFill/>
        </p:spPr>
        <p:txBody>
          <a:bodyPr wrap="square" rtlCol="0">
            <a:spAutoFit/>
          </a:bodyPr>
          <a:lstStyle/>
          <a:p>
            <a:pPr algn="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201" name="TextBox 200"/>
          <p:cNvSpPr txBox="1"/>
          <p:nvPr/>
        </p:nvSpPr>
        <p:spPr>
          <a:xfrm>
            <a:off x="2455892" y="2950438"/>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202" name="TextBox 201"/>
          <p:cNvSpPr txBox="1"/>
          <p:nvPr/>
        </p:nvSpPr>
        <p:spPr>
          <a:xfrm>
            <a:off x="1081798" y="3185949"/>
            <a:ext cx="2466850" cy="369332"/>
          </a:xfrm>
          <a:prstGeom prst="rect">
            <a:avLst/>
          </a:prstGeom>
          <a:noFill/>
        </p:spPr>
        <p:txBody>
          <a:bodyPr wrap="square" rtlCol="0">
            <a:spAutoFit/>
          </a:bodyPr>
          <a:lstStyle/>
          <a:p>
            <a:pPr algn="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203" name="TextBox 202"/>
          <p:cNvSpPr txBox="1"/>
          <p:nvPr/>
        </p:nvSpPr>
        <p:spPr>
          <a:xfrm>
            <a:off x="2455892" y="3838767"/>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204" name="TextBox 203"/>
          <p:cNvSpPr txBox="1"/>
          <p:nvPr/>
        </p:nvSpPr>
        <p:spPr>
          <a:xfrm>
            <a:off x="1081798" y="4074278"/>
            <a:ext cx="2466850" cy="369332"/>
          </a:xfrm>
          <a:prstGeom prst="rect">
            <a:avLst/>
          </a:prstGeom>
          <a:noFill/>
        </p:spPr>
        <p:txBody>
          <a:bodyPr wrap="square" rtlCol="0">
            <a:spAutoFit/>
          </a:bodyPr>
          <a:lstStyle/>
          <a:p>
            <a:pPr algn="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205" name="TextBox 204"/>
          <p:cNvSpPr txBox="1"/>
          <p:nvPr/>
        </p:nvSpPr>
        <p:spPr>
          <a:xfrm>
            <a:off x="5646178" y="1174819"/>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206" name="TextBox 205"/>
          <p:cNvSpPr txBox="1"/>
          <p:nvPr/>
        </p:nvSpPr>
        <p:spPr>
          <a:xfrm>
            <a:off x="5646178" y="1410330"/>
            <a:ext cx="2466850" cy="369332"/>
          </a:xfrm>
          <a:prstGeom prst="rect">
            <a:avLst/>
          </a:prstGeom>
          <a:noFill/>
        </p:spPr>
        <p:txBody>
          <a:bodyPr wrap="square" rtlCol="0">
            <a:spAutoFit/>
          </a:bodyPr>
          <a:lstStyle/>
          <a:p>
            <a:pPr algn="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207" name="TextBox 206"/>
          <p:cNvSpPr txBox="1"/>
          <p:nvPr/>
        </p:nvSpPr>
        <p:spPr>
          <a:xfrm>
            <a:off x="5646178" y="205264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208" name="TextBox 207"/>
          <p:cNvSpPr txBox="1"/>
          <p:nvPr/>
        </p:nvSpPr>
        <p:spPr>
          <a:xfrm>
            <a:off x="5646178" y="2288158"/>
            <a:ext cx="2466850" cy="369332"/>
          </a:xfrm>
          <a:prstGeom prst="rect">
            <a:avLst/>
          </a:prstGeom>
          <a:noFill/>
        </p:spPr>
        <p:txBody>
          <a:bodyPr wrap="square" rtlCol="0">
            <a:spAutoFit/>
          </a:bodyPr>
          <a:lstStyle/>
          <a:p>
            <a:pPr algn="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209" name="TextBox 208"/>
          <p:cNvSpPr txBox="1"/>
          <p:nvPr/>
        </p:nvSpPr>
        <p:spPr>
          <a:xfrm>
            <a:off x="5646178" y="2896176"/>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210" name="TextBox 209"/>
          <p:cNvSpPr txBox="1"/>
          <p:nvPr/>
        </p:nvSpPr>
        <p:spPr>
          <a:xfrm>
            <a:off x="5646178" y="3131687"/>
            <a:ext cx="2466850" cy="369332"/>
          </a:xfrm>
          <a:prstGeom prst="rect">
            <a:avLst/>
          </a:prstGeom>
          <a:noFill/>
        </p:spPr>
        <p:txBody>
          <a:bodyPr wrap="square" rtlCol="0">
            <a:spAutoFit/>
          </a:bodyPr>
          <a:lstStyle/>
          <a:p>
            <a:pPr algn="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211" name="TextBox 210"/>
          <p:cNvSpPr txBox="1"/>
          <p:nvPr/>
        </p:nvSpPr>
        <p:spPr>
          <a:xfrm>
            <a:off x="5646178" y="3812397"/>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212" name="TextBox 211"/>
          <p:cNvSpPr txBox="1"/>
          <p:nvPr/>
        </p:nvSpPr>
        <p:spPr>
          <a:xfrm>
            <a:off x="5646178" y="4047908"/>
            <a:ext cx="2466850" cy="369332"/>
          </a:xfrm>
          <a:prstGeom prst="rect">
            <a:avLst/>
          </a:prstGeom>
          <a:noFill/>
        </p:spPr>
        <p:txBody>
          <a:bodyPr wrap="square" rtlCol="0">
            <a:spAutoFit/>
          </a:bodyPr>
          <a:lstStyle/>
          <a:p>
            <a:pPr algn="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65000"/>
                  <a:lumOff val="35000"/>
                </a:schemeClr>
              </a:solidFill>
              <a:latin typeface="微软雅黑" pitchFamily="34" charset="-122"/>
              <a:ea typeface="微软雅黑" pitchFamily="34" charset="-122"/>
            </a:endParaRPr>
          </a:p>
        </p:txBody>
      </p:sp>
      <p:sp>
        <p:nvSpPr>
          <p:cNvPr id="213" name="TextBox 212"/>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7806095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6000" decel="48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accel="46000" decel="48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accel="46000" decel="48000" fill="hold" nodeType="withEffect">
                                  <p:stCondLst>
                                    <p:cond delay="4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accel="46000" decel="48000" fill="hold" nodeType="withEffect">
                                  <p:stCondLst>
                                    <p:cond delay="4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accel="46000" decel="48000" fill="hold" nodeType="withEffect">
                                  <p:stCondLst>
                                    <p:cond delay="8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2" accel="46000" decel="48000" fill="hold" nodeType="withEffect">
                                  <p:stCondLst>
                                    <p:cond delay="8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par>
                                <p:cTn id="29" presetID="2" presetClass="entr" presetSubtype="8" accel="46000" decel="48000" fill="hold" nodeType="withEffect">
                                  <p:stCondLst>
                                    <p:cond delay="12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2" accel="46000" decel="48000" fill="hold" nodeType="withEffect">
                                  <p:stCondLst>
                                    <p:cond delay="12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1+#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childTnLst>
                          </p:cTn>
                        </p:par>
                        <p:par>
                          <p:cTn id="37" fill="hold">
                            <p:stCondLst>
                              <p:cond delay="1700"/>
                            </p:stCondLst>
                            <p:childTnLst>
                              <p:par>
                                <p:cTn id="38" presetID="22" presetClass="entr" presetSubtype="1" fill="hold" nodeType="afterEffect">
                                  <p:stCondLst>
                                    <p:cond delay="0"/>
                                  </p:stCondLst>
                                  <p:childTnLst>
                                    <p:set>
                                      <p:cBhvr>
                                        <p:cTn id="39" dur="1" fill="hold">
                                          <p:stCondLst>
                                            <p:cond delay="0"/>
                                          </p:stCondLst>
                                        </p:cTn>
                                        <p:tgtEl>
                                          <p:spTgt spid="145"/>
                                        </p:tgtEl>
                                        <p:attrNameLst>
                                          <p:attrName>style.visibility</p:attrName>
                                        </p:attrNameLst>
                                      </p:cBhvr>
                                      <p:to>
                                        <p:strVal val="visible"/>
                                      </p:to>
                                    </p:set>
                                    <p:animEffect transition="in" filter="wipe(up)">
                                      <p:cBhvr>
                                        <p:cTn id="40" dur="500"/>
                                        <p:tgtEl>
                                          <p:spTgt spid="14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97"/>
                                        </p:tgtEl>
                                        <p:attrNameLst>
                                          <p:attrName>style.visibility</p:attrName>
                                        </p:attrNameLst>
                                      </p:cBhvr>
                                      <p:to>
                                        <p:strVal val="visible"/>
                                      </p:to>
                                    </p:set>
                                    <p:animEffect transition="in" filter="wipe(right)">
                                      <p:cBhvr>
                                        <p:cTn id="43" dur="500"/>
                                        <p:tgtEl>
                                          <p:spTgt spid="197"/>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98"/>
                                        </p:tgtEl>
                                        <p:attrNameLst>
                                          <p:attrName>style.visibility</p:attrName>
                                        </p:attrNameLst>
                                      </p:cBhvr>
                                      <p:to>
                                        <p:strVal val="visible"/>
                                      </p:to>
                                    </p:set>
                                    <p:animEffect transition="in" filter="wipe(right)">
                                      <p:cBhvr>
                                        <p:cTn id="46" dur="500"/>
                                        <p:tgtEl>
                                          <p:spTgt spid="19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05"/>
                                        </p:tgtEl>
                                        <p:attrNameLst>
                                          <p:attrName>style.visibility</p:attrName>
                                        </p:attrNameLst>
                                      </p:cBhvr>
                                      <p:to>
                                        <p:strVal val="visible"/>
                                      </p:to>
                                    </p:set>
                                    <p:animEffect transition="in" filter="wipe(left)">
                                      <p:cBhvr>
                                        <p:cTn id="49" dur="500"/>
                                        <p:tgtEl>
                                          <p:spTgt spid="20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06"/>
                                        </p:tgtEl>
                                        <p:attrNameLst>
                                          <p:attrName>style.visibility</p:attrName>
                                        </p:attrNameLst>
                                      </p:cBhvr>
                                      <p:to>
                                        <p:strVal val="visible"/>
                                      </p:to>
                                    </p:set>
                                    <p:animEffect transition="in" filter="wipe(left)">
                                      <p:cBhvr>
                                        <p:cTn id="52" dur="500"/>
                                        <p:tgtEl>
                                          <p:spTgt spid="206"/>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00"/>
                                        </p:tgtEl>
                                        <p:attrNameLst>
                                          <p:attrName>style.visibility</p:attrName>
                                        </p:attrNameLst>
                                      </p:cBhvr>
                                      <p:to>
                                        <p:strVal val="visible"/>
                                      </p:to>
                                    </p:set>
                                    <p:animEffect transition="in" filter="wipe(right)">
                                      <p:cBhvr>
                                        <p:cTn id="55" dur="500"/>
                                        <p:tgtEl>
                                          <p:spTgt spid="200"/>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99"/>
                                        </p:tgtEl>
                                        <p:attrNameLst>
                                          <p:attrName>style.visibility</p:attrName>
                                        </p:attrNameLst>
                                      </p:cBhvr>
                                      <p:to>
                                        <p:strVal val="visible"/>
                                      </p:to>
                                    </p:set>
                                    <p:animEffect transition="in" filter="wipe(right)">
                                      <p:cBhvr>
                                        <p:cTn id="58" dur="500"/>
                                        <p:tgtEl>
                                          <p:spTgt spid="19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07"/>
                                        </p:tgtEl>
                                        <p:attrNameLst>
                                          <p:attrName>style.visibility</p:attrName>
                                        </p:attrNameLst>
                                      </p:cBhvr>
                                      <p:to>
                                        <p:strVal val="visible"/>
                                      </p:to>
                                    </p:set>
                                    <p:animEffect transition="in" filter="wipe(left)">
                                      <p:cBhvr>
                                        <p:cTn id="61" dur="500"/>
                                        <p:tgtEl>
                                          <p:spTgt spid="20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08"/>
                                        </p:tgtEl>
                                        <p:attrNameLst>
                                          <p:attrName>style.visibility</p:attrName>
                                        </p:attrNameLst>
                                      </p:cBhvr>
                                      <p:to>
                                        <p:strVal val="visible"/>
                                      </p:to>
                                    </p:set>
                                    <p:animEffect transition="in" filter="wipe(left)">
                                      <p:cBhvr>
                                        <p:cTn id="64" dur="500"/>
                                        <p:tgtEl>
                                          <p:spTgt spid="208"/>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202"/>
                                        </p:tgtEl>
                                        <p:attrNameLst>
                                          <p:attrName>style.visibility</p:attrName>
                                        </p:attrNameLst>
                                      </p:cBhvr>
                                      <p:to>
                                        <p:strVal val="visible"/>
                                      </p:to>
                                    </p:set>
                                    <p:animEffect transition="in" filter="wipe(right)">
                                      <p:cBhvr>
                                        <p:cTn id="67" dur="500"/>
                                        <p:tgtEl>
                                          <p:spTgt spid="202"/>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201"/>
                                        </p:tgtEl>
                                        <p:attrNameLst>
                                          <p:attrName>style.visibility</p:attrName>
                                        </p:attrNameLst>
                                      </p:cBhvr>
                                      <p:to>
                                        <p:strVal val="visible"/>
                                      </p:to>
                                    </p:set>
                                    <p:animEffect transition="in" filter="wipe(right)">
                                      <p:cBhvr>
                                        <p:cTn id="70" dur="500"/>
                                        <p:tgtEl>
                                          <p:spTgt spid="20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09"/>
                                        </p:tgtEl>
                                        <p:attrNameLst>
                                          <p:attrName>style.visibility</p:attrName>
                                        </p:attrNameLst>
                                      </p:cBhvr>
                                      <p:to>
                                        <p:strVal val="visible"/>
                                      </p:to>
                                    </p:set>
                                    <p:animEffect transition="in" filter="wipe(left)">
                                      <p:cBhvr>
                                        <p:cTn id="73" dur="500"/>
                                        <p:tgtEl>
                                          <p:spTgt spid="20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10"/>
                                        </p:tgtEl>
                                        <p:attrNameLst>
                                          <p:attrName>style.visibility</p:attrName>
                                        </p:attrNameLst>
                                      </p:cBhvr>
                                      <p:to>
                                        <p:strVal val="visible"/>
                                      </p:to>
                                    </p:set>
                                    <p:animEffect transition="in" filter="wipe(left)">
                                      <p:cBhvr>
                                        <p:cTn id="76" dur="500"/>
                                        <p:tgtEl>
                                          <p:spTgt spid="210"/>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203"/>
                                        </p:tgtEl>
                                        <p:attrNameLst>
                                          <p:attrName>style.visibility</p:attrName>
                                        </p:attrNameLst>
                                      </p:cBhvr>
                                      <p:to>
                                        <p:strVal val="visible"/>
                                      </p:to>
                                    </p:set>
                                    <p:animEffect transition="in" filter="wipe(right)">
                                      <p:cBhvr>
                                        <p:cTn id="79" dur="500"/>
                                        <p:tgtEl>
                                          <p:spTgt spid="203"/>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204"/>
                                        </p:tgtEl>
                                        <p:attrNameLst>
                                          <p:attrName>style.visibility</p:attrName>
                                        </p:attrNameLst>
                                      </p:cBhvr>
                                      <p:to>
                                        <p:strVal val="visible"/>
                                      </p:to>
                                    </p:set>
                                    <p:animEffect transition="in" filter="wipe(right)">
                                      <p:cBhvr>
                                        <p:cTn id="82" dur="500"/>
                                        <p:tgtEl>
                                          <p:spTgt spid="204"/>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11"/>
                                        </p:tgtEl>
                                        <p:attrNameLst>
                                          <p:attrName>style.visibility</p:attrName>
                                        </p:attrNameLst>
                                      </p:cBhvr>
                                      <p:to>
                                        <p:strVal val="visible"/>
                                      </p:to>
                                    </p:set>
                                    <p:animEffect transition="in" filter="wipe(left)">
                                      <p:cBhvr>
                                        <p:cTn id="85" dur="500"/>
                                        <p:tgtEl>
                                          <p:spTgt spid="211"/>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12"/>
                                        </p:tgtEl>
                                        <p:attrNameLst>
                                          <p:attrName>style.visibility</p:attrName>
                                        </p:attrNameLst>
                                      </p:cBhvr>
                                      <p:to>
                                        <p:strVal val="visible"/>
                                      </p:to>
                                    </p:set>
                                    <p:animEffect transition="in" filter="wipe(left)">
                                      <p:cBhvr>
                                        <p:cTn id="88" dur="500"/>
                                        <p:tgtEl>
                                          <p:spTgt spid="212"/>
                                        </p:tgtEl>
                                      </p:cBhvr>
                                    </p:animEffect>
                                  </p:childTnLst>
                                </p:cTn>
                              </p:par>
                            </p:childTnLst>
                          </p:cTn>
                        </p:par>
                        <p:par>
                          <p:cTn id="89" fill="hold">
                            <p:stCondLst>
                              <p:cond delay="2200"/>
                            </p:stCondLst>
                            <p:childTnLst>
                              <p:par>
                                <p:cTn id="90" presetID="10" presetClass="entr" presetSubtype="0" fill="hold" grpId="0" nodeType="afterEffect">
                                  <p:stCondLst>
                                    <p:cond delay="0"/>
                                  </p:stCondLst>
                                  <p:childTnLst>
                                    <p:set>
                                      <p:cBhvr>
                                        <p:cTn id="91" dur="1" fill="hold">
                                          <p:stCondLst>
                                            <p:cond delay="0"/>
                                          </p:stCondLst>
                                        </p:cTn>
                                        <p:tgtEl>
                                          <p:spTgt spid="213"/>
                                        </p:tgtEl>
                                        <p:attrNameLst>
                                          <p:attrName>style.visibility</p:attrName>
                                        </p:attrNameLst>
                                      </p:cBhvr>
                                      <p:to>
                                        <p:strVal val="visible"/>
                                      </p:to>
                                    </p:set>
                                    <p:animEffect transition="in" filter="fade">
                                      <p:cBhvr>
                                        <p:cTn id="92" dur="7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0"/>
      <p:bldP spid="198" grpId="0"/>
      <p:bldP spid="199" grpId="0"/>
      <p:bldP spid="200" grpId="0"/>
      <p:bldP spid="201" grpId="0"/>
      <p:bldP spid="202" grpId="0"/>
      <p:bldP spid="203" grpId="0"/>
      <p:bldP spid="204" grpId="0"/>
      <p:bldP spid="205" grpId="0"/>
      <p:bldP spid="206" grpId="0"/>
      <p:bldP spid="207" grpId="0"/>
      <p:bldP spid="208" grpId="0"/>
      <p:bldP spid="209" grpId="0"/>
      <p:bldP spid="210" grpId="0"/>
      <p:bldP spid="211" grpId="0"/>
      <p:bldP spid="212" grpId="0"/>
      <p:bldP spid="2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点击此处添加标题</a:t>
            </a:r>
          </a:p>
        </p:txBody>
      </p:sp>
      <p:cxnSp>
        <p:nvCxnSpPr>
          <p:cNvPr id="21" name="直接箭头连接符 20"/>
          <p:cNvCxnSpPr/>
          <p:nvPr/>
        </p:nvCxnSpPr>
        <p:spPr>
          <a:xfrm flipV="1">
            <a:off x="1511134" y="1203598"/>
            <a:ext cx="1" cy="3358759"/>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接箭头连接符 21"/>
          <p:cNvCxnSpPr/>
          <p:nvPr/>
        </p:nvCxnSpPr>
        <p:spPr>
          <a:xfrm>
            <a:off x="1511630" y="4562357"/>
            <a:ext cx="6718089" cy="579"/>
          </a:xfrm>
          <a:prstGeom prst="straightConnector1">
            <a:avLst/>
          </a:prstGeom>
          <a:solidFill>
            <a:schemeClr val="accent1"/>
          </a:solidFill>
          <a:ln w="9525" cap="flat" cmpd="sng" algn="ctr">
            <a:solidFill>
              <a:schemeClr val="accent2"/>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3" name="组合 22"/>
          <p:cNvGrpSpPr/>
          <p:nvPr/>
        </p:nvGrpSpPr>
        <p:grpSpPr>
          <a:xfrm>
            <a:off x="1725895" y="3598287"/>
            <a:ext cx="1387980" cy="589507"/>
            <a:chOff x="2582250" y="5541358"/>
            <a:chExt cx="2076669" cy="882316"/>
          </a:xfrm>
        </p:grpSpPr>
        <p:sp>
          <p:nvSpPr>
            <p:cNvPr id="26" name="圆角矩形 25"/>
            <p:cNvSpPr/>
            <p:nvPr/>
          </p:nvSpPr>
          <p:spPr bwMode="auto">
            <a:xfrm>
              <a:off x="2582250" y="5541358"/>
              <a:ext cx="2076669" cy="882316"/>
            </a:xfrm>
            <a:prstGeom prst="roundRect">
              <a:avLst>
                <a:gd name="adj" fmla="val 10568"/>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5" name="矩形 24"/>
            <p:cNvSpPr>
              <a:spLocks noChangeArrowheads="1"/>
            </p:cNvSpPr>
            <p:nvPr/>
          </p:nvSpPr>
          <p:spPr bwMode="auto">
            <a:xfrm>
              <a:off x="2810880" y="5729330"/>
              <a:ext cx="1633648" cy="483800"/>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rPr>
                <a:t>一月份</a:t>
              </a:r>
            </a:p>
          </p:txBody>
        </p:sp>
      </p:grpSp>
      <p:sp>
        <p:nvSpPr>
          <p:cNvPr id="28" name="矩形 87"/>
          <p:cNvSpPr>
            <a:spLocks noChangeArrowheads="1"/>
          </p:cNvSpPr>
          <p:nvPr/>
        </p:nvSpPr>
        <p:spPr bwMode="auto">
          <a:xfrm>
            <a:off x="1833031" y="2020831"/>
            <a:ext cx="1178471" cy="1277191"/>
          </a:xfrm>
          <a:prstGeom prst="rect">
            <a:avLst/>
          </a:prstGeom>
          <a:noFill/>
          <a:ln w="9525">
            <a:noFill/>
            <a:miter lim="800000"/>
            <a:headEnd/>
            <a:tailEnd/>
          </a:ln>
        </p:spPr>
        <p:txBody>
          <a:bodyPr wrap="square" lIns="91424" tIns="45712" rIns="91424" bIns="45712">
            <a:spAutoFit/>
          </a:bodyPr>
          <a:lstStyle/>
          <a:p>
            <a:pPr algn="ctr" eaLnBrk="0" fontAlgn="ctr" hangingPunct="0">
              <a:buClr>
                <a:srgbClr val="FF0000"/>
              </a:buClr>
              <a:buSzPct val="70000"/>
            </a:pPr>
            <a:r>
              <a:rPr lang="zh-CN" altLang="en-US" sz="1100" dirty="0">
                <a:solidFill>
                  <a:schemeClr val="bg2"/>
                </a:solidFill>
                <a:latin typeface="微软雅黑" pitchFamily="34" charset="-122"/>
                <a:ea typeface="微软雅黑" pitchFamily="34" charset="-122"/>
              </a:rPr>
              <a:t>点击添加文本</a:t>
            </a: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zh-CN" altLang="en-US" sz="11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100" dirty="0">
                <a:solidFill>
                  <a:schemeClr val="bg2"/>
                </a:solidFill>
                <a:latin typeface="微软雅黑" pitchFamily="34" charset="-122"/>
                <a:ea typeface="微软雅黑" pitchFamily="34" charset="-122"/>
              </a:rPr>
              <a:t>点击添加文本</a:t>
            </a: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zh-CN" altLang="en-US" sz="11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100" dirty="0">
                <a:solidFill>
                  <a:schemeClr val="bg2"/>
                </a:solidFill>
                <a:latin typeface="微软雅黑" pitchFamily="34" charset="-122"/>
                <a:ea typeface="微软雅黑" pitchFamily="34" charset="-122"/>
              </a:rPr>
              <a:t>点击添加文本</a:t>
            </a: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zh-CN" altLang="en-US" sz="1100" dirty="0">
                <a:solidFill>
                  <a:schemeClr val="bg2"/>
                </a:solidFill>
                <a:latin typeface="微软雅黑" pitchFamily="34" charset="-122"/>
                <a:ea typeface="微软雅黑" pitchFamily="34" charset="-122"/>
              </a:rPr>
              <a:t>点击添加文本</a:t>
            </a:r>
          </a:p>
        </p:txBody>
      </p:sp>
      <p:grpSp>
        <p:nvGrpSpPr>
          <p:cNvPr id="29" name="组合 28"/>
          <p:cNvGrpSpPr/>
          <p:nvPr/>
        </p:nvGrpSpPr>
        <p:grpSpPr>
          <a:xfrm>
            <a:off x="3416931" y="2958228"/>
            <a:ext cx="1387980" cy="589507"/>
            <a:chOff x="5112345" y="4583380"/>
            <a:chExt cx="2076669" cy="882316"/>
          </a:xfrm>
        </p:grpSpPr>
        <p:sp>
          <p:nvSpPr>
            <p:cNvPr id="32" name="圆角矩形 31"/>
            <p:cNvSpPr/>
            <p:nvPr/>
          </p:nvSpPr>
          <p:spPr bwMode="auto">
            <a:xfrm>
              <a:off x="5112345" y="4583380"/>
              <a:ext cx="2076669" cy="882316"/>
            </a:xfrm>
            <a:prstGeom prst="roundRect">
              <a:avLst>
                <a:gd name="adj" fmla="val 10568"/>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1" name="矩形 30"/>
            <p:cNvSpPr>
              <a:spLocks noChangeArrowheads="1"/>
            </p:cNvSpPr>
            <p:nvPr/>
          </p:nvSpPr>
          <p:spPr bwMode="auto">
            <a:xfrm>
              <a:off x="5295532" y="4806812"/>
              <a:ext cx="1633649" cy="483800"/>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rPr>
                <a:t>二月份</a:t>
              </a:r>
              <a:endParaRPr lang="en-US" altLang="zh-CN" dirty="0">
                <a:solidFill>
                  <a:schemeClr val="bg1"/>
                </a:solidFill>
              </a:endParaRPr>
            </a:p>
          </p:txBody>
        </p:sp>
      </p:grpSp>
      <p:sp>
        <p:nvSpPr>
          <p:cNvPr id="34" name="矩形 87"/>
          <p:cNvSpPr>
            <a:spLocks noChangeArrowheads="1"/>
          </p:cNvSpPr>
          <p:nvPr/>
        </p:nvSpPr>
        <p:spPr bwMode="auto">
          <a:xfrm>
            <a:off x="3493693" y="1401032"/>
            <a:ext cx="1178471" cy="1277191"/>
          </a:xfrm>
          <a:prstGeom prst="rect">
            <a:avLst/>
          </a:prstGeom>
          <a:noFill/>
          <a:ln w="9525">
            <a:noFill/>
            <a:miter lim="800000"/>
            <a:headEnd/>
            <a:tailEnd/>
          </a:ln>
        </p:spPr>
        <p:txBody>
          <a:bodyPr wrap="square" lIns="91424" tIns="45712" rIns="91424" bIns="45712">
            <a:spAutoFit/>
          </a:bodyPr>
          <a:lstStyle/>
          <a:p>
            <a:pPr algn="ctr" eaLnBrk="0" fontAlgn="ctr" hangingPunct="0">
              <a:buClr>
                <a:srgbClr val="FF0000"/>
              </a:buClr>
              <a:buSzPct val="70000"/>
            </a:pPr>
            <a:r>
              <a:rPr lang="zh-CN" altLang="en-US" sz="1100" dirty="0">
                <a:solidFill>
                  <a:schemeClr val="bg2"/>
                </a:solidFill>
                <a:latin typeface="微软雅黑" pitchFamily="34" charset="-122"/>
                <a:ea typeface="微软雅黑" pitchFamily="34" charset="-122"/>
              </a:rPr>
              <a:t>点击添加文本</a:t>
            </a: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zh-CN" altLang="en-US" sz="11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100" dirty="0">
                <a:solidFill>
                  <a:schemeClr val="bg2"/>
                </a:solidFill>
                <a:latin typeface="微软雅黑" pitchFamily="34" charset="-122"/>
                <a:ea typeface="微软雅黑" pitchFamily="34" charset="-122"/>
              </a:rPr>
              <a:t>点击添加文本</a:t>
            </a: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zh-CN" altLang="en-US" sz="11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100" dirty="0">
                <a:solidFill>
                  <a:schemeClr val="bg2"/>
                </a:solidFill>
                <a:latin typeface="微软雅黑" pitchFamily="34" charset="-122"/>
                <a:ea typeface="微软雅黑" pitchFamily="34" charset="-122"/>
              </a:rPr>
              <a:t>点击添加文本</a:t>
            </a: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zh-CN" altLang="en-US" sz="1100" dirty="0">
                <a:solidFill>
                  <a:schemeClr val="bg2"/>
                </a:solidFill>
                <a:latin typeface="微软雅黑" pitchFamily="34" charset="-122"/>
                <a:ea typeface="微软雅黑" pitchFamily="34" charset="-122"/>
              </a:rPr>
              <a:t>点击添加文本</a:t>
            </a:r>
          </a:p>
        </p:txBody>
      </p:sp>
      <p:cxnSp>
        <p:nvCxnSpPr>
          <p:cNvPr id="35" name="直接连接符 34"/>
          <p:cNvCxnSpPr/>
          <p:nvPr/>
        </p:nvCxnSpPr>
        <p:spPr>
          <a:xfrm flipH="1">
            <a:off x="3316238" y="1203599"/>
            <a:ext cx="1191" cy="3305747"/>
          </a:xfrm>
          <a:prstGeom prst="line">
            <a:avLst/>
          </a:prstGeom>
          <a:solidFill>
            <a:schemeClr val="accent1"/>
          </a:solidFill>
          <a:ln w="9525" cap="flat" cmpd="sng" algn="ctr">
            <a:solidFill>
              <a:schemeClr val="accent2"/>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6" name="组合 35"/>
          <p:cNvGrpSpPr/>
          <p:nvPr/>
        </p:nvGrpSpPr>
        <p:grpSpPr>
          <a:xfrm>
            <a:off x="5012879" y="2349823"/>
            <a:ext cx="1387980" cy="589507"/>
            <a:chOff x="7500172" y="3672780"/>
            <a:chExt cx="2076669" cy="882316"/>
          </a:xfrm>
        </p:grpSpPr>
        <p:sp>
          <p:nvSpPr>
            <p:cNvPr id="39" name="圆角矩形 38"/>
            <p:cNvSpPr/>
            <p:nvPr/>
          </p:nvSpPr>
          <p:spPr bwMode="auto">
            <a:xfrm>
              <a:off x="7500172" y="3672780"/>
              <a:ext cx="2076669" cy="882316"/>
            </a:xfrm>
            <a:prstGeom prst="roundRect">
              <a:avLst>
                <a:gd name="adj" fmla="val 10568"/>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8" name="矩形 37"/>
            <p:cNvSpPr>
              <a:spLocks noChangeArrowheads="1"/>
            </p:cNvSpPr>
            <p:nvPr/>
          </p:nvSpPr>
          <p:spPr bwMode="auto">
            <a:xfrm>
              <a:off x="7792577" y="3897164"/>
              <a:ext cx="1633648" cy="483800"/>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rPr>
                <a:t>三月份</a:t>
              </a:r>
            </a:p>
          </p:txBody>
        </p:sp>
      </p:grpSp>
      <p:cxnSp>
        <p:nvCxnSpPr>
          <p:cNvPr id="41" name="直接连接符 40"/>
          <p:cNvCxnSpPr/>
          <p:nvPr/>
        </p:nvCxnSpPr>
        <p:spPr>
          <a:xfrm flipH="1">
            <a:off x="4904389" y="1203599"/>
            <a:ext cx="1191" cy="3305747"/>
          </a:xfrm>
          <a:prstGeom prst="line">
            <a:avLst/>
          </a:prstGeom>
          <a:solidFill>
            <a:schemeClr val="accent1"/>
          </a:solidFill>
          <a:ln w="9525" cap="flat" cmpd="sng" algn="ctr">
            <a:solidFill>
              <a:schemeClr val="accent2"/>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矩形 87"/>
          <p:cNvSpPr>
            <a:spLocks noChangeArrowheads="1"/>
          </p:cNvSpPr>
          <p:nvPr/>
        </p:nvSpPr>
        <p:spPr bwMode="auto">
          <a:xfrm>
            <a:off x="5121721" y="3075806"/>
            <a:ext cx="1178471" cy="1277191"/>
          </a:xfrm>
          <a:prstGeom prst="rect">
            <a:avLst/>
          </a:prstGeom>
          <a:noFill/>
          <a:ln w="9525">
            <a:noFill/>
            <a:miter lim="800000"/>
            <a:headEnd/>
            <a:tailEnd/>
          </a:ln>
        </p:spPr>
        <p:txBody>
          <a:bodyPr wrap="square" lIns="91424" tIns="45712" rIns="91424" bIns="45712">
            <a:spAutoFit/>
          </a:bodyPr>
          <a:lstStyle/>
          <a:p>
            <a:pPr algn="ctr" eaLnBrk="0" fontAlgn="ctr" hangingPunct="0">
              <a:buClr>
                <a:srgbClr val="FF0000"/>
              </a:buClr>
              <a:buSzPct val="70000"/>
            </a:pPr>
            <a:r>
              <a:rPr lang="zh-CN" altLang="en-US" sz="1100" dirty="0">
                <a:solidFill>
                  <a:schemeClr val="bg2"/>
                </a:solidFill>
                <a:latin typeface="微软雅黑" pitchFamily="34" charset="-122"/>
                <a:ea typeface="微软雅黑" pitchFamily="34" charset="-122"/>
              </a:rPr>
              <a:t>点击添加文本</a:t>
            </a: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zh-CN" altLang="en-US" sz="11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100" dirty="0">
                <a:solidFill>
                  <a:schemeClr val="bg2"/>
                </a:solidFill>
                <a:latin typeface="微软雅黑" pitchFamily="34" charset="-122"/>
                <a:ea typeface="微软雅黑" pitchFamily="34" charset="-122"/>
              </a:rPr>
              <a:t>点击添加文本</a:t>
            </a: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zh-CN" altLang="en-US" sz="11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100" dirty="0">
                <a:solidFill>
                  <a:schemeClr val="bg2"/>
                </a:solidFill>
                <a:latin typeface="微软雅黑" pitchFamily="34" charset="-122"/>
                <a:ea typeface="微软雅黑" pitchFamily="34" charset="-122"/>
              </a:rPr>
              <a:t>点击添加文本</a:t>
            </a: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zh-CN" altLang="en-US" sz="1100" dirty="0">
                <a:solidFill>
                  <a:schemeClr val="bg2"/>
                </a:solidFill>
                <a:latin typeface="微软雅黑" pitchFamily="34" charset="-122"/>
                <a:ea typeface="微软雅黑" pitchFamily="34" charset="-122"/>
              </a:rPr>
              <a:t>点击添加文本</a:t>
            </a:r>
          </a:p>
        </p:txBody>
      </p:sp>
      <p:grpSp>
        <p:nvGrpSpPr>
          <p:cNvPr id="43" name="组合 42"/>
          <p:cNvGrpSpPr/>
          <p:nvPr/>
        </p:nvGrpSpPr>
        <p:grpSpPr>
          <a:xfrm>
            <a:off x="6571765" y="1712204"/>
            <a:ext cx="1387980" cy="589507"/>
            <a:chOff x="9832547" y="2718456"/>
            <a:chExt cx="2076669" cy="882316"/>
          </a:xfrm>
        </p:grpSpPr>
        <p:sp>
          <p:nvSpPr>
            <p:cNvPr id="46" name="圆角矩形 45"/>
            <p:cNvSpPr/>
            <p:nvPr/>
          </p:nvSpPr>
          <p:spPr bwMode="auto">
            <a:xfrm>
              <a:off x="9832547" y="2718456"/>
              <a:ext cx="2076669" cy="882316"/>
            </a:xfrm>
            <a:prstGeom prst="roundRect">
              <a:avLst>
                <a:gd name="adj" fmla="val 10568"/>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5" name="矩形 44"/>
            <p:cNvSpPr>
              <a:spLocks noChangeArrowheads="1"/>
            </p:cNvSpPr>
            <p:nvPr/>
          </p:nvSpPr>
          <p:spPr bwMode="auto">
            <a:xfrm>
              <a:off x="10054058" y="2927195"/>
              <a:ext cx="1633648" cy="483800"/>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rPr>
                <a:t>四月份</a:t>
              </a:r>
            </a:p>
          </p:txBody>
        </p:sp>
      </p:grpSp>
      <p:sp>
        <p:nvSpPr>
          <p:cNvPr id="48" name="矩形 87"/>
          <p:cNvSpPr>
            <a:spLocks noChangeArrowheads="1"/>
          </p:cNvSpPr>
          <p:nvPr/>
        </p:nvSpPr>
        <p:spPr bwMode="auto">
          <a:xfrm>
            <a:off x="6674143" y="2342380"/>
            <a:ext cx="1178471" cy="1277191"/>
          </a:xfrm>
          <a:prstGeom prst="rect">
            <a:avLst/>
          </a:prstGeom>
          <a:noFill/>
          <a:ln w="9525">
            <a:noFill/>
            <a:miter lim="800000"/>
            <a:headEnd/>
            <a:tailEnd/>
          </a:ln>
        </p:spPr>
        <p:txBody>
          <a:bodyPr wrap="square" lIns="91424" tIns="45712" rIns="91424" bIns="45712">
            <a:spAutoFit/>
          </a:bodyPr>
          <a:lstStyle/>
          <a:p>
            <a:pPr algn="ctr" eaLnBrk="0" fontAlgn="ctr" hangingPunct="0">
              <a:buClr>
                <a:srgbClr val="FF0000"/>
              </a:buClr>
              <a:buSzPct val="70000"/>
            </a:pPr>
            <a:r>
              <a:rPr lang="zh-CN" altLang="en-US" sz="1100" dirty="0">
                <a:solidFill>
                  <a:schemeClr val="bg2"/>
                </a:solidFill>
                <a:latin typeface="微软雅黑" pitchFamily="34" charset="-122"/>
                <a:ea typeface="微软雅黑" pitchFamily="34" charset="-122"/>
              </a:rPr>
              <a:t>点击添加文本</a:t>
            </a: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zh-CN" altLang="en-US" sz="11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100" dirty="0">
                <a:solidFill>
                  <a:schemeClr val="bg2"/>
                </a:solidFill>
                <a:latin typeface="微软雅黑" pitchFamily="34" charset="-122"/>
                <a:ea typeface="微软雅黑" pitchFamily="34" charset="-122"/>
              </a:rPr>
              <a:t>点击添加文本</a:t>
            </a: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zh-CN" altLang="en-US" sz="11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1100" dirty="0">
                <a:solidFill>
                  <a:schemeClr val="bg2"/>
                </a:solidFill>
                <a:latin typeface="微软雅黑" pitchFamily="34" charset="-122"/>
                <a:ea typeface="微软雅黑" pitchFamily="34" charset="-122"/>
              </a:rPr>
              <a:t>点击添加文本</a:t>
            </a:r>
            <a:r>
              <a:rPr lang="en-US" altLang="zh-CN" sz="1100" dirty="0">
                <a:solidFill>
                  <a:schemeClr val="bg2"/>
                </a:solidFill>
                <a:latin typeface="微软雅黑" pitchFamily="34" charset="-122"/>
                <a:ea typeface="微软雅黑" pitchFamily="34" charset="-122"/>
              </a:rPr>
              <a:t/>
            </a:r>
            <a:br>
              <a:rPr lang="en-US" altLang="zh-CN" sz="1100" dirty="0">
                <a:solidFill>
                  <a:schemeClr val="bg2"/>
                </a:solidFill>
                <a:latin typeface="微软雅黑" pitchFamily="34" charset="-122"/>
                <a:ea typeface="微软雅黑" pitchFamily="34" charset="-122"/>
              </a:rPr>
            </a:br>
            <a:r>
              <a:rPr lang="zh-CN" altLang="en-US" sz="1100" dirty="0">
                <a:solidFill>
                  <a:schemeClr val="bg2"/>
                </a:solidFill>
                <a:latin typeface="微软雅黑" pitchFamily="34" charset="-122"/>
                <a:ea typeface="微软雅黑" pitchFamily="34" charset="-122"/>
              </a:rPr>
              <a:t>点击添加文本</a:t>
            </a:r>
          </a:p>
        </p:txBody>
      </p:sp>
      <p:cxnSp>
        <p:nvCxnSpPr>
          <p:cNvPr id="49" name="直接连接符 48"/>
          <p:cNvCxnSpPr/>
          <p:nvPr/>
        </p:nvCxnSpPr>
        <p:spPr>
          <a:xfrm>
            <a:off x="6513440" y="1203599"/>
            <a:ext cx="0" cy="3305747"/>
          </a:xfrm>
          <a:prstGeom prst="line">
            <a:avLst/>
          </a:prstGeom>
          <a:solidFill>
            <a:schemeClr val="accent1"/>
          </a:solidFill>
          <a:ln w="9525" cap="flat" cmpd="sng" algn="ctr">
            <a:solidFill>
              <a:schemeClr val="accent2"/>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TextBox 49"/>
          <p:cNvSpPr txBox="1"/>
          <p:nvPr/>
        </p:nvSpPr>
        <p:spPr>
          <a:xfrm>
            <a:off x="1119949" y="1409130"/>
            <a:ext cx="400077" cy="1860002"/>
          </a:xfrm>
          <a:prstGeom prst="rect">
            <a:avLst/>
          </a:prstGeom>
          <a:noFill/>
        </p:spPr>
        <p:txBody>
          <a:bodyPr vert="eaVert" wrap="square" lIns="91424" tIns="45712" rIns="91424" bIns="45712" rtlCol="0">
            <a:spAutoFit/>
          </a:bodyPr>
          <a:lstStyle/>
          <a:p>
            <a:r>
              <a:rPr lang="zh-CN" altLang="en-US" sz="1400" dirty="0">
                <a:solidFill>
                  <a:schemeClr val="bg2"/>
                </a:solidFill>
                <a:latin typeface="微软雅黑" pitchFamily="34" charset="-122"/>
                <a:ea typeface="微软雅黑" pitchFamily="34" charset="-122"/>
              </a:rPr>
              <a:t>添加标题文字内容</a:t>
            </a:r>
          </a:p>
        </p:txBody>
      </p:sp>
      <p:sp>
        <p:nvSpPr>
          <p:cNvPr id="55" name="TextBox 54"/>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349516498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par>
                                <p:cTn id="8" presetID="22" presetClass="entr" presetSubtype="8"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50"/>
                                        </p:tgtEl>
                                        <p:attrNameLst>
                                          <p:attrName>style.visibility</p:attrName>
                                        </p:attrNameLst>
                                      </p:cBhvr>
                                      <p:to>
                                        <p:strVal val="visible"/>
                                      </p:to>
                                    </p:set>
                                    <p:anim calcmode="lin" valueType="num">
                                      <p:cBhvr>
                                        <p:cTn id="14"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50"/>
                                        </p:tgtEl>
                                        <p:attrNameLst>
                                          <p:attrName>ppt_y</p:attrName>
                                        </p:attrNameLst>
                                      </p:cBhvr>
                                      <p:tavLst>
                                        <p:tav tm="0">
                                          <p:val>
                                            <p:strVal val="#ppt_y"/>
                                          </p:val>
                                        </p:tav>
                                        <p:tav tm="100000">
                                          <p:val>
                                            <p:strVal val="#ppt_y"/>
                                          </p:val>
                                        </p:tav>
                                      </p:tavLst>
                                    </p:anim>
                                    <p:anim calcmode="lin" valueType="num">
                                      <p:cBhvr>
                                        <p:cTn id="16"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50"/>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down)">
                                      <p:cBhvr>
                                        <p:cTn id="22" dur="500"/>
                                        <p:tgtEl>
                                          <p:spTgt spid="35"/>
                                        </p:tgtEl>
                                      </p:cBhvr>
                                    </p:animEffect>
                                  </p:childTnLst>
                                </p:cTn>
                              </p:par>
                              <p:par>
                                <p:cTn id="23" presetID="22" presetClass="entr" presetSubtype="4"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down)">
                                      <p:cBhvr>
                                        <p:cTn id="25" dur="500"/>
                                        <p:tgtEl>
                                          <p:spTgt spid="41"/>
                                        </p:tgtEl>
                                      </p:cBhvr>
                                    </p:animEffect>
                                  </p:childTnLst>
                                </p:cTn>
                              </p:par>
                              <p:par>
                                <p:cTn id="26" presetID="22" presetClass="entr" presetSubtype="4" fill="hold"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down)">
                                      <p:cBhvr>
                                        <p:cTn id="28" dur="500"/>
                                        <p:tgtEl>
                                          <p:spTgt spid="49"/>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Scale>
                                      <p:cBhvr>
                                        <p:cTn id="32" dur="5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23"/>
                                        </p:tgtEl>
                                        <p:attrNameLst>
                                          <p:attrName>ppt_x</p:attrName>
                                          <p:attrName>ppt_y</p:attrName>
                                        </p:attrNameLst>
                                      </p:cBhvr>
                                    </p:animMotion>
                                    <p:animEffect transition="in" filter="fade">
                                      <p:cBhvr>
                                        <p:cTn id="34" dur="500"/>
                                        <p:tgtEl>
                                          <p:spTgt spid="2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down)">
                                      <p:cBhvr>
                                        <p:cTn id="37" dur="500"/>
                                        <p:tgtEl>
                                          <p:spTgt spid="28"/>
                                        </p:tgtEl>
                                      </p:cBhvr>
                                    </p:animEffect>
                                  </p:childTnLst>
                                </p:cTn>
                              </p:par>
                            </p:childTnLst>
                          </p:cTn>
                        </p:par>
                        <p:par>
                          <p:cTn id="38" fill="hold">
                            <p:stCondLst>
                              <p:cond delay="2350"/>
                            </p:stCondLst>
                            <p:childTnLst>
                              <p:par>
                                <p:cTn id="39" presetID="52" presetClass="entr" presetSubtype="0"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Scale>
                                      <p:cBhvr>
                                        <p:cTn id="41" dur="5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29"/>
                                        </p:tgtEl>
                                        <p:attrNameLst>
                                          <p:attrName>ppt_x</p:attrName>
                                          <p:attrName>ppt_y</p:attrName>
                                        </p:attrNameLst>
                                      </p:cBhvr>
                                    </p:animMotion>
                                    <p:animEffect transition="in" filter="fade">
                                      <p:cBhvr>
                                        <p:cTn id="43" dur="500"/>
                                        <p:tgtEl>
                                          <p:spTgt spid="29"/>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down)">
                                      <p:cBhvr>
                                        <p:cTn id="46" dur="500"/>
                                        <p:tgtEl>
                                          <p:spTgt spid="34"/>
                                        </p:tgtEl>
                                      </p:cBhvr>
                                    </p:animEffect>
                                  </p:childTnLst>
                                </p:cTn>
                              </p:par>
                            </p:childTnLst>
                          </p:cTn>
                        </p:par>
                        <p:par>
                          <p:cTn id="47" fill="hold">
                            <p:stCondLst>
                              <p:cond delay="2850"/>
                            </p:stCondLst>
                            <p:childTnLst>
                              <p:par>
                                <p:cTn id="48" presetID="52" presetClass="entr" presetSubtype="0" fill="hold" nodeType="afterEffect">
                                  <p:stCondLst>
                                    <p:cond delay="0"/>
                                  </p:stCondLst>
                                  <p:childTnLst>
                                    <p:set>
                                      <p:cBhvr>
                                        <p:cTn id="49" dur="1" fill="hold">
                                          <p:stCondLst>
                                            <p:cond delay="0"/>
                                          </p:stCondLst>
                                        </p:cTn>
                                        <p:tgtEl>
                                          <p:spTgt spid="36"/>
                                        </p:tgtEl>
                                        <p:attrNameLst>
                                          <p:attrName>style.visibility</p:attrName>
                                        </p:attrNameLst>
                                      </p:cBhvr>
                                      <p:to>
                                        <p:strVal val="visible"/>
                                      </p:to>
                                    </p:set>
                                    <p:animScale>
                                      <p:cBhvr>
                                        <p:cTn id="50"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36"/>
                                        </p:tgtEl>
                                        <p:attrNameLst>
                                          <p:attrName>ppt_x</p:attrName>
                                          <p:attrName>ppt_y</p:attrName>
                                        </p:attrNameLst>
                                      </p:cBhvr>
                                    </p:animMotion>
                                    <p:animEffect transition="in" filter="fade">
                                      <p:cBhvr>
                                        <p:cTn id="52" dur="500"/>
                                        <p:tgtEl>
                                          <p:spTgt spid="36"/>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wipe(up)">
                                      <p:cBhvr>
                                        <p:cTn id="55" dur="500"/>
                                        <p:tgtEl>
                                          <p:spTgt spid="42"/>
                                        </p:tgtEl>
                                      </p:cBhvr>
                                    </p:animEffect>
                                  </p:childTnLst>
                                </p:cTn>
                              </p:par>
                            </p:childTnLst>
                          </p:cTn>
                        </p:par>
                        <p:par>
                          <p:cTn id="56" fill="hold">
                            <p:stCondLst>
                              <p:cond delay="3350"/>
                            </p:stCondLst>
                            <p:childTnLst>
                              <p:par>
                                <p:cTn id="57" presetID="52" presetClass="entr" presetSubtype="0" fill="hold" nodeType="afterEffect">
                                  <p:stCondLst>
                                    <p:cond delay="0"/>
                                  </p:stCondLst>
                                  <p:childTnLst>
                                    <p:set>
                                      <p:cBhvr>
                                        <p:cTn id="58" dur="1" fill="hold">
                                          <p:stCondLst>
                                            <p:cond delay="0"/>
                                          </p:stCondLst>
                                        </p:cTn>
                                        <p:tgtEl>
                                          <p:spTgt spid="43"/>
                                        </p:tgtEl>
                                        <p:attrNameLst>
                                          <p:attrName>style.visibility</p:attrName>
                                        </p:attrNameLst>
                                      </p:cBhvr>
                                      <p:to>
                                        <p:strVal val="visible"/>
                                      </p:to>
                                    </p:set>
                                    <p:animScale>
                                      <p:cBhvr>
                                        <p:cTn id="59" dur="500" decel="50000" fill="hold">
                                          <p:stCondLst>
                                            <p:cond delay="0"/>
                                          </p:stCondLst>
                                        </p:cTn>
                                        <p:tgtEl>
                                          <p:spTgt spid="4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43"/>
                                        </p:tgtEl>
                                        <p:attrNameLst>
                                          <p:attrName>ppt_x</p:attrName>
                                          <p:attrName>ppt_y</p:attrName>
                                        </p:attrNameLst>
                                      </p:cBhvr>
                                    </p:animMotion>
                                    <p:animEffect transition="in" filter="fade">
                                      <p:cBhvr>
                                        <p:cTn id="61" dur="500"/>
                                        <p:tgtEl>
                                          <p:spTgt spid="43"/>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wipe(up)">
                                      <p:cBhvr>
                                        <p:cTn id="64" dur="500"/>
                                        <p:tgtEl>
                                          <p:spTgt spid="48"/>
                                        </p:tgtEl>
                                      </p:cBhvr>
                                    </p:animEffect>
                                  </p:childTnLst>
                                </p:cTn>
                              </p:par>
                            </p:childTnLst>
                          </p:cTn>
                        </p:par>
                        <p:par>
                          <p:cTn id="65" fill="hold">
                            <p:stCondLst>
                              <p:cond delay="3850"/>
                            </p:stCondLst>
                            <p:childTnLst>
                              <p:par>
                                <p:cTn id="66" presetID="10" presetClass="entr" presetSubtype="0" fill="hold" grpId="0" nodeType="after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7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4" grpId="0"/>
      <p:bldP spid="42" grpId="0"/>
      <p:bldP spid="48" grpId="0"/>
      <p:bldP spid="50" grpId="0"/>
      <p:bldP spid="5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2411760" y="2448198"/>
            <a:ext cx="914846" cy="914846"/>
          </a:xfrm>
          <a:prstGeom prst="ellipse">
            <a:avLst/>
          </a:prstGeom>
          <a:noFill/>
          <a:ln w="952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6" name="矩形 15"/>
          <p:cNvSpPr/>
          <p:nvPr/>
        </p:nvSpPr>
        <p:spPr>
          <a:xfrm>
            <a:off x="4644008" y="2361690"/>
            <a:ext cx="3600400" cy="698268"/>
          </a:xfrm>
          <a:prstGeom prst="rect">
            <a:avLst/>
          </a:prstGeom>
        </p:spPr>
        <p:txBody>
          <a:bodyPr wrap="square" lIns="0">
            <a:spAutoFit/>
          </a:bodyPr>
          <a:lstStyle/>
          <a:p>
            <a:pPr fontAlgn="base">
              <a:lnSpc>
                <a:spcPct val="125000"/>
              </a:lnSpc>
              <a:spcBef>
                <a:spcPct val="0"/>
              </a:spcBef>
              <a:spcAft>
                <a:spcPct val="0"/>
              </a:spcAft>
            </a:pPr>
            <a:r>
              <a:rPr lang="zh-CN" altLang="en-US" sz="1050" dirty="0">
                <a:solidFill>
                  <a:schemeClr val="bg1">
                    <a:lumMod val="50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此处添加详细文本描述，建议与标题相关并符合整体语言风格此处添加详细文本描述，建议与标题相关并符合整体语言风格此处添加详细文本描述。</a:t>
            </a:r>
            <a:endParaRPr lang="en-US" altLang="zh-CN" sz="1050" dirty="0">
              <a:solidFill>
                <a:schemeClr val="bg1">
                  <a:lumMod val="50000"/>
                </a:schemeClr>
              </a:solidFill>
              <a:latin typeface="微软雅黑"/>
              <a:cs typeface="Lato Light" charset="0"/>
              <a:sym typeface="Lato Light" charset="0"/>
            </a:endParaRPr>
          </a:p>
        </p:txBody>
      </p:sp>
      <p:sp>
        <p:nvSpPr>
          <p:cNvPr id="17" name="矩形 16"/>
          <p:cNvSpPr/>
          <p:nvPr/>
        </p:nvSpPr>
        <p:spPr>
          <a:xfrm>
            <a:off x="4644008" y="1634852"/>
            <a:ext cx="2448272" cy="800219"/>
          </a:xfrm>
          <a:prstGeom prst="rect">
            <a:avLst/>
          </a:prstGeom>
        </p:spPr>
        <p:txBody>
          <a:bodyPr wrap="square" lIns="0">
            <a:spAutoFit/>
          </a:bodyPr>
          <a:lstStyle/>
          <a:p>
            <a:r>
              <a:rPr lang="zh-CN" altLang="en-US" sz="2400" b="1" dirty="0">
                <a:solidFill>
                  <a:schemeClr val="tx1">
                    <a:lumMod val="65000"/>
                    <a:lumOff val="35000"/>
                  </a:schemeClr>
                </a:solidFill>
                <a:latin typeface="+mj-ea"/>
              </a:rPr>
              <a:t>明年计划</a:t>
            </a:r>
            <a:r>
              <a:rPr lang="en-US" altLang="zh-CN" sz="2200" dirty="0">
                <a:solidFill>
                  <a:schemeClr val="tx1">
                    <a:lumMod val="50000"/>
                    <a:lumOff val="50000"/>
                  </a:schemeClr>
                </a:solidFill>
                <a:latin typeface="+mj-ea"/>
              </a:rPr>
              <a:t>WORKREPORT</a:t>
            </a:r>
            <a:endParaRPr lang="zh-CN" altLang="en-US" sz="2200" dirty="0">
              <a:solidFill>
                <a:schemeClr val="tx1">
                  <a:lumMod val="50000"/>
                  <a:lumOff val="50000"/>
                </a:schemeClr>
              </a:solidFill>
              <a:latin typeface="+mj-ea"/>
            </a:endParaRPr>
          </a:p>
        </p:txBody>
      </p:sp>
      <p:sp>
        <p:nvSpPr>
          <p:cNvPr id="24" name="椭圆 23"/>
          <p:cNvSpPr/>
          <p:nvPr/>
        </p:nvSpPr>
        <p:spPr>
          <a:xfrm>
            <a:off x="1547664" y="1296863"/>
            <a:ext cx="1580828" cy="1580828"/>
          </a:xfrm>
          <a:prstGeom prst="ellipse">
            <a:avLst/>
          </a:prstGeom>
          <a:noFill/>
          <a:ln w="952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6" name="椭圆 25"/>
          <p:cNvSpPr/>
          <p:nvPr/>
        </p:nvSpPr>
        <p:spPr>
          <a:xfrm>
            <a:off x="1115616" y="2016943"/>
            <a:ext cx="628674" cy="628674"/>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8" name="椭圆 27"/>
          <p:cNvSpPr/>
          <p:nvPr/>
        </p:nvSpPr>
        <p:spPr>
          <a:xfrm>
            <a:off x="3563888" y="1728911"/>
            <a:ext cx="347246" cy="347246"/>
          </a:xfrm>
          <a:prstGeom prst="ellipse">
            <a:avLst/>
          </a:prstGeom>
          <a:noFill/>
          <a:ln w="952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9" name="椭圆 28"/>
          <p:cNvSpPr/>
          <p:nvPr/>
        </p:nvSpPr>
        <p:spPr>
          <a:xfrm>
            <a:off x="2527223" y="2035699"/>
            <a:ext cx="825000" cy="825000"/>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0" name="TextBox 29"/>
          <p:cNvSpPr txBox="1"/>
          <p:nvPr/>
        </p:nvSpPr>
        <p:spPr>
          <a:xfrm>
            <a:off x="2483768" y="2094255"/>
            <a:ext cx="911910" cy="707886"/>
          </a:xfrm>
          <a:prstGeom prst="rect">
            <a:avLst/>
          </a:prstGeom>
          <a:noFill/>
        </p:spPr>
        <p:txBody>
          <a:bodyPr wrap="square" rtlCol="0">
            <a:spAutoFit/>
          </a:bodyPr>
          <a:lstStyle/>
          <a:p>
            <a:pPr algn="ctr"/>
            <a:r>
              <a:rPr lang="en-US" altLang="zh-CN" sz="4000" b="1" dirty="0">
                <a:solidFill>
                  <a:schemeClr val="bg1"/>
                </a:solidFill>
                <a:latin typeface="微软雅黑" panose="020B0503020204020204" pitchFamily="34" charset="-122"/>
                <a:ea typeface="微软雅黑" panose="020B0503020204020204" pitchFamily="34" charset="-122"/>
              </a:rPr>
              <a:t>5</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6663644" y="-1892746"/>
            <a:ext cx="877163" cy="369332"/>
          </a:xfrm>
          <a:prstGeom prst="rect">
            <a:avLst/>
          </a:prstGeom>
          <a:noFill/>
        </p:spPr>
        <p:txBody>
          <a:bodyPr wrap="none" rtlCol="0">
            <a:spAutoFit/>
          </a:bodyPr>
          <a:lstStyle/>
          <a:p>
            <a:r>
              <a:rPr lang="zh-CN" altLang="en-US" dirty="0"/>
              <a:t>延迟符</a:t>
            </a:r>
          </a:p>
        </p:txBody>
      </p:sp>
      <p:grpSp>
        <p:nvGrpSpPr>
          <p:cNvPr id="39" name="组合 38"/>
          <p:cNvGrpSpPr/>
          <p:nvPr/>
        </p:nvGrpSpPr>
        <p:grpSpPr>
          <a:xfrm>
            <a:off x="6285995" y="4111651"/>
            <a:ext cx="1179281" cy="1179281"/>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0" name="组合 59"/>
          <p:cNvGrpSpPr/>
          <p:nvPr/>
        </p:nvGrpSpPr>
        <p:grpSpPr>
          <a:xfrm>
            <a:off x="4758843" y="4606644"/>
            <a:ext cx="630230" cy="630230"/>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3" name="组合 62"/>
          <p:cNvGrpSpPr/>
          <p:nvPr/>
        </p:nvGrpSpPr>
        <p:grpSpPr>
          <a:xfrm>
            <a:off x="5437632" y="4921759"/>
            <a:ext cx="890519" cy="890519"/>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66" name="组合 65"/>
          <p:cNvGrpSpPr/>
          <p:nvPr/>
        </p:nvGrpSpPr>
        <p:grpSpPr>
          <a:xfrm>
            <a:off x="7760135" y="4731882"/>
            <a:ext cx="685800" cy="685800"/>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69" name="组合 68"/>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1" name="椭圆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2" name="组合 71"/>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5" name="组合 74"/>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78" name="组合 77"/>
          <p:cNvGrpSpPr/>
          <p:nvPr/>
        </p:nvGrpSpPr>
        <p:grpSpPr>
          <a:xfrm>
            <a:off x="8465453" y="3831663"/>
            <a:ext cx="1179281" cy="1179281"/>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1" name="组合 80"/>
          <p:cNvGrpSpPr/>
          <p:nvPr/>
        </p:nvGrpSpPr>
        <p:grpSpPr>
          <a:xfrm>
            <a:off x="4420394" y="4325144"/>
            <a:ext cx="223080" cy="22308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3" name="椭圆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84" name="组合 83"/>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6" name="椭圆 85"/>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7" name="组合 86"/>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9" name="椭圆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90" name="组合 89"/>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2" name="椭圆 9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grpSp>
        <p:nvGrpSpPr>
          <p:cNvPr id="93" name="组合 92"/>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5" name="椭圆 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a:ea typeface="宋体"/>
                <a:cs typeface="+mn-cs"/>
              </a:endParaRPr>
            </a:p>
          </p:txBody>
        </p:sp>
      </p:grpSp>
    </p:spTree>
    <p:extLst>
      <p:ext uri="{BB962C8B-B14F-4D97-AF65-F5344CB8AC3E}">
        <p14:creationId xmlns:p14="http://schemas.microsoft.com/office/powerpoint/2010/main" val="27522653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2" presetClass="entr" presetSubtype="2" fill="hold" grpId="0" nodeType="withEffect" p14:presetBounceEnd="58333">
                                      <p:stCondLst>
                                        <p:cond delay="600"/>
                                      </p:stCondLst>
                                      <p:childTnLst>
                                        <p:set>
                                          <p:cBhvr>
                                            <p:cTn id="20" dur="1" fill="hold">
                                              <p:stCondLst>
                                                <p:cond delay="0"/>
                                              </p:stCondLst>
                                            </p:cTn>
                                            <p:tgtEl>
                                              <p:spTgt spid="17"/>
                                            </p:tgtEl>
                                            <p:attrNameLst>
                                              <p:attrName>style.visibility</p:attrName>
                                            </p:attrNameLst>
                                          </p:cBhvr>
                                          <p:to>
                                            <p:strVal val="visible"/>
                                          </p:to>
                                        </p:set>
                                        <p:anim calcmode="lin" valueType="num" p14:bounceEnd="58333">
                                          <p:cBhvr additive="base">
                                            <p:cTn id="21" dur="600" fill="hold"/>
                                            <p:tgtEl>
                                              <p:spTgt spid="17"/>
                                            </p:tgtEl>
                                            <p:attrNameLst>
                                              <p:attrName>ppt_x</p:attrName>
                                            </p:attrNameLst>
                                          </p:cBhvr>
                                          <p:tavLst>
                                            <p:tav tm="0">
                                              <p:val>
                                                <p:strVal val="1+#ppt_w/2"/>
                                              </p:val>
                                            </p:tav>
                                            <p:tav tm="100000">
                                              <p:val>
                                                <p:strVal val="#ppt_x"/>
                                              </p:val>
                                            </p:tav>
                                          </p:tavLst>
                                        </p:anim>
                                        <p:anim calcmode="lin" valueType="num" p14:bounceEnd="58333">
                                          <p:cBhvr additive="base">
                                            <p:cTn id="22" dur="6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14:presetBounceEnd="58333">
                                      <p:stCondLst>
                                        <p:cond delay="700"/>
                                      </p:stCondLst>
                                      <p:childTnLst>
                                        <p:set>
                                          <p:cBhvr>
                                            <p:cTn id="24" dur="1" fill="hold">
                                              <p:stCondLst>
                                                <p:cond delay="0"/>
                                              </p:stCondLst>
                                            </p:cTn>
                                            <p:tgtEl>
                                              <p:spTgt spid="16"/>
                                            </p:tgtEl>
                                            <p:attrNameLst>
                                              <p:attrName>style.visibility</p:attrName>
                                            </p:attrNameLst>
                                          </p:cBhvr>
                                          <p:to>
                                            <p:strVal val="visible"/>
                                          </p:to>
                                        </p:set>
                                        <p:anim calcmode="lin" valueType="num" p14:bounceEnd="58333">
                                          <p:cBhvr additive="base">
                                            <p:cTn id="25" dur="600" fill="hold"/>
                                            <p:tgtEl>
                                              <p:spTgt spid="16"/>
                                            </p:tgtEl>
                                            <p:attrNameLst>
                                              <p:attrName>ppt_x</p:attrName>
                                            </p:attrNameLst>
                                          </p:cBhvr>
                                          <p:tavLst>
                                            <p:tav tm="0">
                                              <p:val>
                                                <p:strVal val="1+#ppt_w/2"/>
                                              </p:val>
                                            </p:tav>
                                            <p:tav tm="100000">
                                              <p:val>
                                                <p:strVal val="#ppt_x"/>
                                              </p:val>
                                            </p:tav>
                                          </p:tavLst>
                                        </p:anim>
                                        <p:anim calcmode="lin" valueType="num" p14:bounceEnd="58333">
                                          <p:cBhvr additive="base">
                                            <p:cTn id="26" dur="600" fill="hold"/>
                                            <p:tgtEl>
                                              <p:spTgt spid="16"/>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300" fill="hold"/>
                                            <p:tgtEl>
                                              <p:spTgt spid="26"/>
                                            </p:tgtEl>
                                            <p:attrNameLst>
                                              <p:attrName>ppt_w</p:attrName>
                                            </p:attrNameLst>
                                          </p:cBhvr>
                                          <p:tavLst>
                                            <p:tav tm="0">
                                              <p:val>
                                                <p:fltVal val="0"/>
                                              </p:val>
                                            </p:tav>
                                            <p:tav tm="100000">
                                              <p:val>
                                                <p:strVal val="#ppt_w"/>
                                              </p:val>
                                            </p:tav>
                                          </p:tavLst>
                                        </p:anim>
                                        <p:anim calcmode="lin" valueType="num">
                                          <p:cBhvr>
                                            <p:cTn id="30" dur="300" fill="hold"/>
                                            <p:tgtEl>
                                              <p:spTgt spid="26"/>
                                            </p:tgtEl>
                                            <p:attrNameLst>
                                              <p:attrName>ppt_h</p:attrName>
                                            </p:attrNameLst>
                                          </p:cBhvr>
                                          <p:tavLst>
                                            <p:tav tm="0">
                                              <p:val>
                                                <p:fltVal val="0"/>
                                              </p:val>
                                            </p:tav>
                                            <p:tav tm="100000">
                                              <p:val>
                                                <p:strVal val="#ppt_h"/>
                                              </p:val>
                                            </p:tav>
                                          </p:tavLst>
                                        </p:anim>
                                        <p:animEffect transition="in" filter="fade">
                                          <p:cBhvr>
                                            <p:cTn id="31" dur="300"/>
                                            <p:tgtEl>
                                              <p:spTgt spid="26"/>
                                            </p:tgtEl>
                                          </p:cBhvr>
                                        </p:animEffect>
                                      </p:childTnLst>
                                    </p:cTn>
                                  </p:par>
                                  <p:par>
                                    <p:cTn id="32" presetID="6" presetClass="emph" presetSubtype="0" autoRev="1" fill="hold" grpId="1" nodeType="withEffect">
                                      <p:stCondLst>
                                        <p:cond delay="300"/>
                                      </p:stCondLst>
                                      <p:childTnLst>
                                        <p:animScale>
                                          <p:cBhvr>
                                            <p:cTn id="33" dur="150" fill="hold"/>
                                            <p:tgtEl>
                                              <p:spTgt spid="26"/>
                                            </p:tgtEl>
                                          </p:cBhvr>
                                          <p:by x="110000" y="110000"/>
                                        </p:animScale>
                                      </p:childTnLst>
                                    </p:cTn>
                                  </p:par>
                                  <p:par>
                                    <p:cTn id="34" presetID="53" presetClass="entr" presetSubtype="16" fill="hold" grpId="0" nodeType="withEffect">
                                      <p:stCondLst>
                                        <p:cond delay="100"/>
                                      </p:stCondLst>
                                      <p:childTnLst>
                                        <p:set>
                                          <p:cBhvr>
                                            <p:cTn id="35" dur="1" fill="hold">
                                              <p:stCondLst>
                                                <p:cond delay="0"/>
                                              </p:stCondLst>
                                            </p:cTn>
                                            <p:tgtEl>
                                              <p:spTgt spid="24"/>
                                            </p:tgtEl>
                                            <p:attrNameLst>
                                              <p:attrName>style.visibility</p:attrName>
                                            </p:attrNameLst>
                                          </p:cBhvr>
                                          <p:to>
                                            <p:strVal val="visible"/>
                                          </p:to>
                                        </p:set>
                                        <p:anim calcmode="lin" valueType="num">
                                          <p:cBhvr>
                                            <p:cTn id="36" dur="300" fill="hold"/>
                                            <p:tgtEl>
                                              <p:spTgt spid="24"/>
                                            </p:tgtEl>
                                            <p:attrNameLst>
                                              <p:attrName>ppt_w</p:attrName>
                                            </p:attrNameLst>
                                          </p:cBhvr>
                                          <p:tavLst>
                                            <p:tav tm="0">
                                              <p:val>
                                                <p:fltVal val="0"/>
                                              </p:val>
                                            </p:tav>
                                            <p:tav tm="100000">
                                              <p:val>
                                                <p:strVal val="#ppt_w"/>
                                              </p:val>
                                            </p:tav>
                                          </p:tavLst>
                                        </p:anim>
                                        <p:anim calcmode="lin" valueType="num">
                                          <p:cBhvr>
                                            <p:cTn id="37" dur="300" fill="hold"/>
                                            <p:tgtEl>
                                              <p:spTgt spid="24"/>
                                            </p:tgtEl>
                                            <p:attrNameLst>
                                              <p:attrName>ppt_h</p:attrName>
                                            </p:attrNameLst>
                                          </p:cBhvr>
                                          <p:tavLst>
                                            <p:tav tm="0">
                                              <p:val>
                                                <p:fltVal val="0"/>
                                              </p:val>
                                            </p:tav>
                                            <p:tav tm="100000">
                                              <p:val>
                                                <p:strVal val="#ppt_h"/>
                                              </p:val>
                                            </p:tav>
                                          </p:tavLst>
                                        </p:anim>
                                        <p:animEffect transition="in" filter="fade">
                                          <p:cBhvr>
                                            <p:cTn id="38" dur="300"/>
                                            <p:tgtEl>
                                              <p:spTgt spid="24"/>
                                            </p:tgtEl>
                                          </p:cBhvr>
                                        </p:animEffect>
                                      </p:childTnLst>
                                    </p:cTn>
                                  </p:par>
                                  <p:par>
                                    <p:cTn id="39" presetID="6" presetClass="emph" presetSubtype="0" autoRev="1" fill="hold" grpId="1" nodeType="withEffect">
                                      <p:stCondLst>
                                        <p:cond delay="400"/>
                                      </p:stCondLst>
                                      <p:childTnLst>
                                        <p:animScale>
                                          <p:cBhvr>
                                            <p:cTn id="40" dur="150" fill="hold"/>
                                            <p:tgtEl>
                                              <p:spTgt spid="24"/>
                                            </p:tgtEl>
                                          </p:cBhvr>
                                          <p:by x="110000" y="110000"/>
                                        </p:animScale>
                                      </p:childTnLst>
                                    </p:cTn>
                                  </p:par>
                                  <p:par>
                                    <p:cTn id="41" presetID="53" presetClass="entr" presetSubtype="16" fill="hold" grpId="0" nodeType="withEffect">
                                      <p:stCondLst>
                                        <p:cond delay="4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300" fill="hold"/>
                                            <p:tgtEl>
                                              <p:spTgt spid="28"/>
                                            </p:tgtEl>
                                            <p:attrNameLst>
                                              <p:attrName>ppt_w</p:attrName>
                                            </p:attrNameLst>
                                          </p:cBhvr>
                                          <p:tavLst>
                                            <p:tav tm="0">
                                              <p:val>
                                                <p:fltVal val="0"/>
                                              </p:val>
                                            </p:tav>
                                            <p:tav tm="100000">
                                              <p:val>
                                                <p:strVal val="#ppt_w"/>
                                              </p:val>
                                            </p:tav>
                                          </p:tavLst>
                                        </p:anim>
                                        <p:anim calcmode="lin" valueType="num">
                                          <p:cBhvr>
                                            <p:cTn id="44" dur="300" fill="hold"/>
                                            <p:tgtEl>
                                              <p:spTgt spid="28"/>
                                            </p:tgtEl>
                                            <p:attrNameLst>
                                              <p:attrName>ppt_h</p:attrName>
                                            </p:attrNameLst>
                                          </p:cBhvr>
                                          <p:tavLst>
                                            <p:tav tm="0">
                                              <p:val>
                                                <p:fltVal val="0"/>
                                              </p:val>
                                            </p:tav>
                                            <p:tav tm="100000">
                                              <p:val>
                                                <p:strVal val="#ppt_h"/>
                                              </p:val>
                                            </p:tav>
                                          </p:tavLst>
                                        </p:anim>
                                        <p:animEffect transition="in" filter="fade">
                                          <p:cBhvr>
                                            <p:cTn id="45" dur="300"/>
                                            <p:tgtEl>
                                              <p:spTgt spid="28"/>
                                            </p:tgtEl>
                                          </p:cBhvr>
                                        </p:animEffect>
                                      </p:childTnLst>
                                    </p:cTn>
                                  </p:par>
                                  <p:par>
                                    <p:cTn id="46" presetID="6" presetClass="emph" presetSubtype="0" autoRev="1" fill="hold" grpId="1" nodeType="withEffect">
                                      <p:stCondLst>
                                        <p:cond delay="700"/>
                                      </p:stCondLst>
                                      <p:childTnLst>
                                        <p:animScale>
                                          <p:cBhvr>
                                            <p:cTn id="47" dur="150" fill="hold"/>
                                            <p:tgtEl>
                                              <p:spTgt spid="28"/>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300" fill="hold"/>
                                            <p:tgtEl>
                                              <p:spTgt spid="15"/>
                                            </p:tgtEl>
                                            <p:attrNameLst>
                                              <p:attrName>ppt_w</p:attrName>
                                            </p:attrNameLst>
                                          </p:cBhvr>
                                          <p:tavLst>
                                            <p:tav tm="0">
                                              <p:val>
                                                <p:fltVal val="0"/>
                                              </p:val>
                                            </p:tav>
                                            <p:tav tm="100000">
                                              <p:val>
                                                <p:strVal val="#ppt_w"/>
                                              </p:val>
                                            </p:tav>
                                          </p:tavLst>
                                        </p:anim>
                                        <p:anim calcmode="lin" valueType="num">
                                          <p:cBhvr>
                                            <p:cTn id="51" dur="300" fill="hold"/>
                                            <p:tgtEl>
                                              <p:spTgt spid="15"/>
                                            </p:tgtEl>
                                            <p:attrNameLst>
                                              <p:attrName>ppt_h</p:attrName>
                                            </p:attrNameLst>
                                          </p:cBhvr>
                                          <p:tavLst>
                                            <p:tav tm="0">
                                              <p:val>
                                                <p:fltVal val="0"/>
                                              </p:val>
                                            </p:tav>
                                            <p:tav tm="100000">
                                              <p:val>
                                                <p:strVal val="#ppt_h"/>
                                              </p:val>
                                            </p:tav>
                                          </p:tavLst>
                                        </p:anim>
                                        <p:animEffect transition="in" filter="fade">
                                          <p:cBhvr>
                                            <p:cTn id="52" dur="300"/>
                                            <p:tgtEl>
                                              <p:spTgt spid="15"/>
                                            </p:tgtEl>
                                          </p:cBhvr>
                                        </p:animEffect>
                                      </p:childTnLst>
                                    </p:cTn>
                                  </p:par>
                                  <p:par>
                                    <p:cTn id="53" presetID="6" presetClass="emph" presetSubtype="0" autoRev="1" fill="hold" grpId="1" nodeType="withEffect">
                                      <p:stCondLst>
                                        <p:cond delay="700"/>
                                      </p:stCondLst>
                                      <p:childTnLst>
                                        <p:animScale>
                                          <p:cBhvr>
                                            <p:cTn id="54" dur="150" fill="hold"/>
                                            <p:tgtEl>
                                              <p:spTgt spid="15"/>
                                            </p:tgtEl>
                                          </p:cBhvr>
                                          <p:by x="110000" y="110000"/>
                                        </p:animScale>
                                      </p:childTnLst>
                                    </p:cTn>
                                  </p:par>
                                </p:childTnLst>
                              </p:cTn>
                            </p:par>
                            <p:par>
                              <p:cTn id="55" fill="hold">
                                <p:stCondLst>
                                  <p:cond delay="1300"/>
                                </p:stCondLst>
                                <p:childTnLst>
                                  <p:par>
                                    <p:cTn id="56" presetID="23" presetClass="entr" presetSubtype="528"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 calcmode="lin" valueType="num">
                                          <p:cBhvr>
                                            <p:cTn id="60" dur="500" fill="hold"/>
                                            <p:tgtEl>
                                              <p:spTgt spid="39"/>
                                            </p:tgtEl>
                                            <p:attrNameLst>
                                              <p:attrName>ppt_x</p:attrName>
                                            </p:attrNameLst>
                                          </p:cBhvr>
                                          <p:tavLst>
                                            <p:tav tm="0">
                                              <p:val>
                                                <p:fltVal val="0.5"/>
                                              </p:val>
                                            </p:tav>
                                            <p:tav tm="100000">
                                              <p:val>
                                                <p:strVal val="#ppt_x"/>
                                              </p:val>
                                            </p:tav>
                                          </p:tavLst>
                                        </p:anim>
                                        <p:anim calcmode="lin" valueType="num">
                                          <p:cBhvr>
                                            <p:cTn id="61" dur="500" fill="hold"/>
                                            <p:tgtEl>
                                              <p:spTgt spid="39"/>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60"/>
                                            </p:tgtEl>
                                            <p:attrNameLst>
                                              <p:attrName>style.visibility</p:attrName>
                                            </p:attrNameLst>
                                          </p:cBhvr>
                                          <p:to>
                                            <p:strVal val="visible"/>
                                          </p:to>
                                        </p:set>
                                        <p:anim calcmode="lin" valueType="num">
                                          <p:cBhvr>
                                            <p:cTn id="64" dur="500" fill="hold"/>
                                            <p:tgtEl>
                                              <p:spTgt spid="60"/>
                                            </p:tgtEl>
                                            <p:attrNameLst>
                                              <p:attrName>ppt_w</p:attrName>
                                            </p:attrNameLst>
                                          </p:cBhvr>
                                          <p:tavLst>
                                            <p:tav tm="0">
                                              <p:val>
                                                <p:fltVal val="0"/>
                                              </p:val>
                                            </p:tav>
                                            <p:tav tm="100000">
                                              <p:val>
                                                <p:strVal val="#ppt_w"/>
                                              </p:val>
                                            </p:tav>
                                          </p:tavLst>
                                        </p:anim>
                                        <p:anim calcmode="lin" valueType="num">
                                          <p:cBhvr>
                                            <p:cTn id="65" dur="500" fill="hold"/>
                                            <p:tgtEl>
                                              <p:spTgt spid="60"/>
                                            </p:tgtEl>
                                            <p:attrNameLst>
                                              <p:attrName>ppt_h</p:attrName>
                                            </p:attrNameLst>
                                          </p:cBhvr>
                                          <p:tavLst>
                                            <p:tav tm="0">
                                              <p:val>
                                                <p:fltVal val="0"/>
                                              </p:val>
                                            </p:tav>
                                            <p:tav tm="100000">
                                              <p:val>
                                                <p:strVal val="#ppt_h"/>
                                              </p:val>
                                            </p:tav>
                                          </p:tavLst>
                                        </p:anim>
                                        <p:anim calcmode="lin" valueType="num">
                                          <p:cBhvr>
                                            <p:cTn id="66" dur="500" fill="hold"/>
                                            <p:tgtEl>
                                              <p:spTgt spid="60"/>
                                            </p:tgtEl>
                                            <p:attrNameLst>
                                              <p:attrName>ppt_x</p:attrName>
                                            </p:attrNameLst>
                                          </p:cBhvr>
                                          <p:tavLst>
                                            <p:tav tm="0">
                                              <p:val>
                                                <p:fltVal val="0.5"/>
                                              </p:val>
                                            </p:tav>
                                            <p:tav tm="100000">
                                              <p:val>
                                                <p:strVal val="#ppt_x"/>
                                              </p:val>
                                            </p:tav>
                                          </p:tavLst>
                                        </p:anim>
                                        <p:anim calcmode="lin" valueType="num">
                                          <p:cBhvr>
                                            <p:cTn id="67" dur="500" fill="hold"/>
                                            <p:tgtEl>
                                              <p:spTgt spid="60"/>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700"/>
                                      </p:stCondLst>
                                      <p:childTnLst>
                                        <p:set>
                                          <p:cBhvr>
                                            <p:cTn id="69" dur="1" fill="hold">
                                              <p:stCondLst>
                                                <p:cond delay="0"/>
                                              </p:stCondLst>
                                            </p:cTn>
                                            <p:tgtEl>
                                              <p:spTgt spid="63"/>
                                            </p:tgtEl>
                                            <p:attrNameLst>
                                              <p:attrName>style.visibility</p:attrName>
                                            </p:attrNameLst>
                                          </p:cBhvr>
                                          <p:to>
                                            <p:strVal val="visible"/>
                                          </p:to>
                                        </p:set>
                                        <p:anim calcmode="lin" valueType="num">
                                          <p:cBhvr>
                                            <p:cTn id="70" dur="500" fill="hold"/>
                                            <p:tgtEl>
                                              <p:spTgt spid="63"/>
                                            </p:tgtEl>
                                            <p:attrNameLst>
                                              <p:attrName>ppt_w</p:attrName>
                                            </p:attrNameLst>
                                          </p:cBhvr>
                                          <p:tavLst>
                                            <p:tav tm="0">
                                              <p:val>
                                                <p:fltVal val="0"/>
                                              </p:val>
                                            </p:tav>
                                            <p:tav tm="100000">
                                              <p:val>
                                                <p:strVal val="#ppt_w"/>
                                              </p:val>
                                            </p:tav>
                                          </p:tavLst>
                                        </p:anim>
                                        <p:anim calcmode="lin" valueType="num">
                                          <p:cBhvr>
                                            <p:cTn id="71" dur="500" fill="hold"/>
                                            <p:tgtEl>
                                              <p:spTgt spid="63"/>
                                            </p:tgtEl>
                                            <p:attrNameLst>
                                              <p:attrName>ppt_h</p:attrName>
                                            </p:attrNameLst>
                                          </p:cBhvr>
                                          <p:tavLst>
                                            <p:tav tm="0">
                                              <p:val>
                                                <p:fltVal val="0"/>
                                              </p:val>
                                            </p:tav>
                                            <p:tav tm="100000">
                                              <p:val>
                                                <p:strVal val="#ppt_h"/>
                                              </p:val>
                                            </p:tav>
                                          </p:tavLst>
                                        </p:anim>
                                        <p:anim calcmode="lin" valueType="num">
                                          <p:cBhvr>
                                            <p:cTn id="72" dur="500" fill="hold"/>
                                            <p:tgtEl>
                                              <p:spTgt spid="63"/>
                                            </p:tgtEl>
                                            <p:attrNameLst>
                                              <p:attrName>ppt_x</p:attrName>
                                            </p:attrNameLst>
                                          </p:cBhvr>
                                          <p:tavLst>
                                            <p:tav tm="0">
                                              <p:val>
                                                <p:fltVal val="0.5"/>
                                              </p:val>
                                            </p:tav>
                                            <p:tav tm="100000">
                                              <p:val>
                                                <p:strVal val="#ppt_x"/>
                                              </p:val>
                                            </p:tav>
                                          </p:tavLst>
                                        </p:anim>
                                        <p:anim calcmode="lin" valueType="num">
                                          <p:cBhvr>
                                            <p:cTn id="73" dur="500" fill="hold"/>
                                            <p:tgtEl>
                                              <p:spTgt spid="63"/>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3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 calcmode="lin" valueType="num">
                                          <p:cBhvr>
                                            <p:cTn id="78" dur="500" fill="hold"/>
                                            <p:tgtEl>
                                              <p:spTgt spid="66"/>
                                            </p:tgtEl>
                                            <p:attrNameLst>
                                              <p:attrName>ppt_x</p:attrName>
                                            </p:attrNameLst>
                                          </p:cBhvr>
                                          <p:tavLst>
                                            <p:tav tm="0">
                                              <p:val>
                                                <p:fltVal val="0.5"/>
                                              </p:val>
                                            </p:tav>
                                            <p:tav tm="100000">
                                              <p:val>
                                                <p:strVal val="#ppt_x"/>
                                              </p:val>
                                            </p:tav>
                                          </p:tavLst>
                                        </p:anim>
                                        <p:anim calcmode="lin" valueType="num">
                                          <p:cBhvr>
                                            <p:cTn id="79" dur="500" fill="hold"/>
                                            <p:tgtEl>
                                              <p:spTgt spid="66"/>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100"/>
                                      </p:stCondLst>
                                      <p:childTnLst>
                                        <p:set>
                                          <p:cBhvr>
                                            <p:cTn id="81" dur="1" fill="hold">
                                              <p:stCondLst>
                                                <p:cond delay="0"/>
                                              </p:stCondLst>
                                            </p:cTn>
                                            <p:tgtEl>
                                              <p:spTgt spid="69"/>
                                            </p:tgtEl>
                                            <p:attrNameLst>
                                              <p:attrName>style.visibility</p:attrName>
                                            </p:attrNameLst>
                                          </p:cBhvr>
                                          <p:to>
                                            <p:strVal val="visible"/>
                                          </p:to>
                                        </p:set>
                                        <p:anim calcmode="lin" valueType="num">
                                          <p:cBhvr>
                                            <p:cTn id="82" dur="500" fill="hold"/>
                                            <p:tgtEl>
                                              <p:spTgt spid="69"/>
                                            </p:tgtEl>
                                            <p:attrNameLst>
                                              <p:attrName>ppt_w</p:attrName>
                                            </p:attrNameLst>
                                          </p:cBhvr>
                                          <p:tavLst>
                                            <p:tav tm="0">
                                              <p:val>
                                                <p:fltVal val="0"/>
                                              </p:val>
                                            </p:tav>
                                            <p:tav tm="100000">
                                              <p:val>
                                                <p:strVal val="#ppt_w"/>
                                              </p:val>
                                            </p:tav>
                                          </p:tavLst>
                                        </p:anim>
                                        <p:anim calcmode="lin" valueType="num">
                                          <p:cBhvr>
                                            <p:cTn id="83" dur="500" fill="hold"/>
                                            <p:tgtEl>
                                              <p:spTgt spid="69"/>
                                            </p:tgtEl>
                                            <p:attrNameLst>
                                              <p:attrName>ppt_h</p:attrName>
                                            </p:attrNameLst>
                                          </p:cBhvr>
                                          <p:tavLst>
                                            <p:tav tm="0">
                                              <p:val>
                                                <p:fltVal val="0"/>
                                              </p:val>
                                            </p:tav>
                                            <p:tav tm="100000">
                                              <p:val>
                                                <p:strVal val="#ppt_h"/>
                                              </p:val>
                                            </p:tav>
                                          </p:tavLst>
                                        </p:anim>
                                        <p:anim calcmode="lin" valueType="num">
                                          <p:cBhvr>
                                            <p:cTn id="84" dur="500" fill="hold"/>
                                            <p:tgtEl>
                                              <p:spTgt spid="69"/>
                                            </p:tgtEl>
                                            <p:attrNameLst>
                                              <p:attrName>ppt_x</p:attrName>
                                            </p:attrNameLst>
                                          </p:cBhvr>
                                          <p:tavLst>
                                            <p:tav tm="0">
                                              <p:val>
                                                <p:fltVal val="0.5"/>
                                              </p:val>
                                            </p:tav>
                                            <p:tav tm="100000">
                                              <p:val>
                                                <p:strVal val="#ppt_x"/>
                                              </p:val>
                                            </p:tav>
                                          </p:tavLst>
                                        </p:anim>
                                        <p:anim calcmode="lin" valueType="num">
                                          <p:cBhvr>
                                            <p:cTn id="85" dur="500" fill="hold"/>
                                            <p:tgtEl>
                                              <p:spTgt spid="69"/>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72"/>
                                            </p:tgtEl>
                                            <p:attrNameLst>
                                              <p:attrName>style.visibility</p:attrName>
                                            </p:attrNameLst>
                                          </p:cBhvr>
                                          <p:to>
                                            <p:strVal val="visible"/>
                                          </p:to>
                                        </p:set>
                                        <p:anim calcmode="lin" valueType="num">
                                          <p:cBhvr>
                                            <p:cTn id="88" dur="500" fill="hold"/>
                                            <p:tgtEl>
                                              <p:spTgt spid="72"/>
                                            </p:tgtEl>
                                            <p:attrNameLst>
                                              <p:attrName>ppt_w</p:attrName>
                                            </p:attrNameLst>
                                          </p:cBhvr>
                                          <p:tavLst>
                                            <p:tav tm="0">
                                              <p:val>
                                                <p:fltVal val="0"/>
                                              </p:val>
                                            </p:tav>
                                            <p:tav tm="100000">
                                              <p:val>
                                                <p:strVal val="#ppt_w"/>
                                              </p:val>
                                            </p:tav>
                                          </p:tavLst>
                                        </p:anim>
                                        <p:anim calcmode="lin" valueType="num">
                                          <p:cBhvr>
                                            <p:cTn id="89" dur="500" fill="hold"/>
                                            <p:tgtEl>
                                              <p:spTgt spid="72"/>
                                            </p:tgtEl>
                                            <p:attrNameLst>
                                              <p:attrName>ppt_h</p:attrName>
                                            </p:attrNameLst>
                                          </p:cBhvr>
                                          <p:tavLst>
                                            <p:tav tm="0">
                                              <p:val>
                                                <p:fltVal val="0"/>
                                              </p:val>
                                            </p:tav>
                                            <p:tav tm="100000">
                                              <p:val>
                                                <p:strVal val="#ppt_h"/>
                                              </p:val>
                                            </p:tav>
                                          </p:tavLst>
                                        </p:anim>
                                        <p:anim calcmode="lin" valueType="num">
                                          <p:cBhvr>
                                            <p:cTn id="90" dur="500" fill="hold"/>
                                            <p:tgtEl>
                                              <p:spTgt spid="72"/>
                                            </p:tgtEl>
                                            <p:attrNameLst>
                                              <p:attrName>ppt_x</p:attrName>
                                            </p:attrNameLst>
                                          </p:cBhvr>
                                          <p:tavLst>
                                            <p:tav tm="0">
                                              <p:val>
                                                <p:fltVal val="0.5"/>
                                              </p:val>
                                            </p:tav>
                                            <p:tav tm="100000">
                                              <p:val>
                                                <p:strVal val="#ppt_x"/>
                                              </p:val>
                                            </p:tav>
                                          </p:tavLst>
                                        </p:anim>
                                        <p:anim calcmode="lin" valueType="num">
                                          <p:cBhvr>
                                            <p:cTn id="91" dur="500" fill="hold"/>
                                            <p:tgtEl>
                                              <p:spTgt spid="72"/>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300"/>
                                      </p:stCondLst>
                                      <p:childTnLst>
                                        <p:set>
                                          <p:cBhvr>
                                            <p:cTn id="93" dur="1" fill="hold">
                                              <p:stCondLst>
                                                <p:cond delay="0"/>
                                              </p:stCondLst>
                                            </p:cTn>
                                            <p:tgtEl>
                                              <p:spTgt spid="75"/>
                                            </p:tgtEl>
                                            <p:attrNameLst>
                                              <p:attrName>style.visibility</p:attrName>
                                            </p:attrNameLst>
                                          </p:cBhvr>
                                          <p:to>
                                            <p:strVal val="visible"/>
                                          </p:to>
                                        </p:set>
                                        <p:anim calcmode="lin" valueType="num">
                                          <p:cBhvr>
                                            <p:cTn id="94" dur="500" fill="hold"/>
                                            <p:tgtEl>
                                              <p:spTgt spid="75"/>
                                            </p:tgtEl>
                                            <p:attrNameLst>
                                              <p:attrName>ppt_w</p:attrName>
                                            </p:attrNameLst>
                                          </p:cBhvr>
                                          <p:tavLst>
                                            <p:tav tm="0">
                                              <p:val>
                                                <p:fltVal val="0"/>
                                              </p:val>
                                            </p:tav>
                                            <p:tav tm="100000">
                                              <p:val>
                                                <p:strVal val="#ppt_w"/>
                                              </p:val>
                                            </p:tav>
                                          </p:tavLst>
                                        </p:anim>
                                        <p:anim calcmode="lin" valueType="num">
                                          <p:cBhvr>
                                            <p:cTn id="95" dur="500" fill="hold"/>
                                            <p:tgtEl>
                                              <p:spTgt spid="75"/>
                                            </p:tgtEl>
                                            <p:attrNameLst>
                                              <p:attrName>ppt_h</p:attrName>
                                            </p:attrNameLst>
                                          </p:cBhvr>
                                          <p:tavLst>
                                            <p:tav tm="0">
                                              <p:val>
                                                <p:fltVal val="0"/>
                                              </p:val>
                                            </p:tav>
                                            <p:tav tm="100000">
                                              <p:val>
                                                <p:strVal val="#ppt_h"/>
                                              </p:val>
                                            </p:tav>
                                          </p:tavLst>
                                        </p:anim>
                                        <p:anim calcmode="lin" valueType="num">
                                          <p:cBhvr>
                                            <p:cTn id="96" dur="500" fill="hold"/>
                                            <p:tgtEl>
                                              <p:spTgt spid="75"/>
                                            </p:tgtEl>
                                            <p:attrNameLst>
                                              <p:attrName>ppt_x</p:attrName>
                                            </p:attrNameLst>
                                          </p:cBhvr>
                                          <p:tavLst>
                                            <p:tav tm="0">
                                              <p:val>
                                                <p:fltVal val="0.5"/>
                                              </p:val>
                                            </p:tav>
                                            <p:tav tm="100000">
                                              <p:val>
                                                <p:strVal val="#ppt_x"/>
                                              </p:val>
                                            </p:tav>
                                          </p:tavLst>
                                        </p:anim>
                                        <p:anim calcmode="lin" valueType="num">
                                          <p:cBhvr>
                                            <p:cTn id="97" dur="500" fill="hold"/>
                                            <p:tgtEl>
                                              <p:spTgt spid="75"/>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78"/>
                                            </p:tgtEl>
                                            <p:attrNameLst>
                                              <p:attrName>style.visibility</p:attrName>
                                            </p:attrNameLst>
                                          </p:cBhvr>
                                          <p:to>
                                            <p:strVal val="visible"/>
                                          </p:to>
                                        </p:set>
                                        <p:anim calcmode="lin" valueType="num">
                                          <p:cBhvr>
                                            <p:cTn id="100" dur="500" fill="hold"/>
                                            <p:tgtEl>
                                              <p:spTgt spid="78"/>
                                            </p:tgtEl>
                                            <p:attrNameLst>
                                              <p:attrName>ppt_w</p:attrName>
                                            </p:attrNameLst>
                                          </p:cBhvr>
                                          <p:tavLst>
                                            <p:tav tm="0">
                                              <p:val>
                                                <p:fltVal val="0"/>
                                              </p:val>
                                            </p:tav>
                                            <p:tav tm="100000">
                                              <p:val>
                                                <p:strVal val="#ppt_w"/>
                                              </p:val>
                                            </p:tav>
                                          </p:tavLst>
                                        </p:anim>
                                        <p:anim calcmode="lin" valueType="num">
                                          <p:cBhvr>
                                            <p:cTn id="101" dur="500" fill="hold"/>
                                            <p:tgtEl>
                                              <p:spTgt spid="78"/>
                                            </p:tgtEl>
                                            <p:attrNameLst>
                                              <p:attrName>ppt_h</p:attrName>
                                            </p:attrNameLst>
                                          </p:cBhvr>
                                          <p:tavLst>
                                            <p:tav tm="0">
                                              <p:val>
                                                <p:fltVal val="0"/>
                                              </p:val>
                                            </p:tav>
                                            <p:tav tm="100000">
                                              <p:val>
                                                <p:strVal val="#ppt_h"/>
                                              </p:val>
                                            </p:tav>
                                          </p:tavLst>
                                        </p:anim>
                                        <p:anim calcmode="lin" valueType="num">
                                          <p:cBhvr>
                                            <p:cTn id="102" dur="500" fill="hold"/>
                                            <p:tgtEl>
                                              <p:spTgt spid="78"/>
                                            </p:tgtEl>
                                            <p:attrNameLst>
                                              <p:attrName>ppt_x</p:attrName>
                                            </p:attrNameLst>
                                          </p:cBhvr>
                                          <p:tavLst>
                                            <p:tav tm="0">
                                              <p:val>
                                                <p:fltVal val="0.5"/>
                                              </p:val>
                                            </p:tav>
                                            <p:tav tm="100000">
                                              <p:val>
                                                <p:strVal val="#ppt_x"/>
                                              </p:val>
                                            </p:tav>
                                          </p:tavLst>
                                        </p:anim>
                                        <p:anim calcmode="lin" valueType="num">
                                          <p:cBhvr>
                                            <p:cTn id="103" dur="500" fill="hold"/>
                                            <p:tgtEl>
                                              <p:spTgt spid="78"/>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600"/>
                                      </p:stCondLst>
                                      <p:childTnLst>
                                        <p:set>
                                          <p:cBhvr>
                                            <p:cTn id="105" dur="1" fill="hold">
                                              <p:stCondLst>
                                                <p:cond delay="0"/>
                                              </p:stCondLst>
                                            </p:cTn>
                                            <p:tgtEl>
                                              <p:spTgt spid="81"/>
                                            </p:tgtEl>
                                            <p:attrNameLst>
                                              <p:attrName>style.visibility</p:attrName>
                                            </p:attrNameLst>
                                          </p:cBhvr>
                                          <p:to>
                                            <p:strVal val="visible"/>
                                          </p:to>
                                        </p:set>
                                        <p:anim calcmode="lin" valueType="num">
                                          <p:cBhvr>
                                            <p:cTn id="106" dur="500" fill="hold"/>
                                            <p:tgtEl>
                                              <p:spTgt spid="81"/>
                                            </p:tgtEl>
                                            <p:attrNameLst>
                                              <p:attrName>ppt_w</p:attrName>
                                            </p:attrNameLst>
                                          </p:cBhvr>
                                          <p:tavLst>
                                            <p:tav tm="0">
                                              <p:val>
                                                <p:fltVal val="0"/>
                                              </p:val>
                                            </p:tav>
                                            <p:tav tm="100000">
                                              <p:val>
                                                <p:strVal val="#ppt_w"/>
                                              </p:val>
                                            </p:tav>
                                          </p:tavLst>
                                        </p:anim>
                                        <p:anim calcmode="lin" valueType="num">
                                          <p:cBhvr>
                                            <p:cTn id="107" dur="500" fill="hold"/>
                                            <p:tgtEl>
                                              <p:spTgt spid="81"/>
                                            </p:tgtEl>
                                            <p:attrNameLst>
                                              <p:attrName>ppt_h</p:attrName>
                                            </p:attrNameLst>
                                          </p:cBhvr>
                                          <p:tavLst>
                                            <p:tav tm="0">
                                              <p:val>
                                                <p:fltVal val="0"/>
                                              </p:val>
                                            </p:tav>
                                            <p:tav tm="100000">
                                              <p:val>
                                                <p:strVal val="#ppt_h"/>
                                              </p:val>
                                            </p:tav>
                                          </p:tavLst>
                                        </p:anim>
                                        <p:anim calcmode="lin" valueType="num">
                                          <p:cBhvr>
                                            <p:cTn id="108" dur="500" fill="hold"/>
                                            <p:tgtEl>
                                              <p:spTgt spid="81"/>
                                            </p:tgtEl>
                                            <p:attrNameLst>
                                              <p:attrName>ppt_x</p:attrName>
                                            </p:attrNameLst>
                                          </p:cBhvr>
                                          <p:tavLst>
                                            <p:tav tm="0">
                                              <p:val>
                                                <p:fltVal val="0.5"/>
                                              </p:val>
                                            </p:tav>
                                            <p:tav tm="100000">
                                              <p:val>
                                                <p:strVal val="#ppt_x"/>
                                              </p:val>
                                            </p:tav>
                                          </p:tavLst>
                                        </p:anim>
                                        <p:anim calcmode="lin" valueType="num">
                                          <p:cBhvr>
                                            <p:cTn id="109" dur="500" fill="hold"/>
                                            <p:tgtEl>
                                              <p:spTgt spid="81"/>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84"/>
                                            </p:tgtEl>
                                            <p:attrNameLst>
                                              <p:attrName>style.visibility</p:attrName>
                                            </p:attrNameLst>
                                          </p:cBhvr>
                                          <p:to>
                                            <p:strVal val="visible"/>
                                          </p:to>
                                        </p:set>
                                        <p:anim calcmode="lin" valueType="num">
                                          <p:cBhvr>
                                            <p:cTn id="112" dur="500" fill="hold"/>
                                            <p:tgtEl>
                                              <p:spTgt spid="84"/>
                                            </p:tgtEl>
                                            <p:attrNameLst>
                                              <p:attrName>ppt_w</p:attrName>
                                            </p:attrNameLst>
                                          </p:cBhvr>
                                          <p:tavLst>
                                            <p:tav tm="0">
                                              <p:val>
                                                <p:fltVal val="0"/>
                                              </p:val>
                                            </p:tav>
                                            <p:tav tm="100000">
                                              <p:val>
                                                <p:strVal val="#ppt_w"/>
                                              </p:val>
                                            </p:tav>
                                          </p:tavLst>
                                        </p:anim>
                                        <p:anim calcmode="lin" valueType="num">
                                          <p:cBhvr>
                                            <p:cTn id="113" dur="500" fill="hold"/>
                                            <p:tgtEl>
                                              <p:spTgt spid="84"/>
                                            </p:tgtEl>
                                            <p:attrNameLst>
                                              <p:attrName>ppt_h</p:attrName>
                                            </p:attrNameLst>
                                          </p:cBhvr>
                                          <p:tavLst>
                                            <p:tav tm="0">
                                              <p:val>
                                                <p:fltVal val="0"/>
                                              </p:val>
                                            </p:tav>
                                            <p:tav tm="100000">
                                              <p:val>
                                                <p:strVal val="#ppt_h"/>
                                              </p:val>
                                            </p:tav>
                                          </p:tavLst>
                                        </p:anim>
                                        <p:anim calcmode="lin" valueType="num">
                                          <p:cBhvr>
                                            <p:cTn id="114" dur="500" fill="hold"/>
                                            <p:tgtEl>
                                              <p:spTgt spid="84"/>
                                            </p:tgtEl>
                                            <p:attrNameLst>
                                              <p:attrName>ppt_x</p:attrName>
                                            </p:attrNameLst>
                                          </p:cBhvr>
                                          <p:tavLst>
                                            <p:tav tm="0">
                                              <p:val>
                                                <p:fltVal val="0.5"/>
                                              </p:val>
                                            </p:tav>
                                            <p:tav tm="100000">
                                              <p:val>
                                                <p:strVal val="#ppt_x"/>
                                              </p:val>
                                            </p:tav>
                                          </p:tavLst>
                                        </p:anim>
                                        <p:anim calcmode="lin" valueType="num">
                                          <p:cBhvr>
                                            <p:cTn id="115" dur="500" fill="hold"/>
                                            <p:tgtEl>
                                              <p:spTgt spid="84"/>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87"/>
                                            </p:tgtEl>
                                            <p:attrNameLst>
                                              <p:attrName>style.visibility</p:attrName>
                                            </p:attrNameLst>
                                          </p:cBhvr>
                                          <p:to>
                                            <p:strVal val="visible"/>
                                          </p:to>
                                        </p:set>
                                        <p:anim calcmode="lin" valueType="num">
                                          <p:cBhvr>
                                            <p:cTn id="118" dur="500" fill="hold"/>
                                            <p:tgtEl>
                                              <p:spTgt spid="87"/>
                                            </p:tgtEl>
                                            <p:attrNameLst>
                                              <p:attrName>ppt_w</p:attrName>
                                            </p:attrNameLst>
                                          </p:cBhvr>
                                          <p:tavLst>
                                            <p:tav tm="0">
                                              <p:val>
                                                <p:fltVal val="0"/>
                                              </p:val>
                                            </p:tav>
                                            <p:tav tm="100000">
                                              <p:val>
                                                <p:strVal val="#ppt_w"/>
                                              </p:val>
                                            </p:tav>
                                          </p:tavLst>
                                        </p:anim>
                                        <p:anim calcmode="lin" valueType="num">
                                          <p:cBhvr>
                                            <p:cTn id="119" dur="500" fill="hold"/>
                                            <p:tgtEl>
                                              <p:spTgt spid="87"/>
                                            </p:tgtEl>
                                            <p:attrNameLst>
                                              <p:attrName>ppt_h</p:attrName>
                                            </p:attrNameLst>
                                          </p:cBhvr>
                                          <p:tavLst>
                                            <p:tav tm="0">
                                              <p:val>
                                                <p:fltVal val="0"/>
                                              </p:val>
                                            </p:tav>
                                            <p:tav tm="100000">
                                              <p:val>
                                                <p:strVal val="#ppt_h"/>
                                              </p:val>
                                            </p:tav>
                                          </p:tavLst>
                                        </p:anim>
                                        <p:anim calcmode="lin" valueType="num">
                                          <p:cBhvr>
                                            <p:cTn id="120" dur="500" fill="hold"/>
                                            <p:tgtEl>
                                              <p:spTgt spid="87"/>
                                            </p:tgtEl>
                                            <p:attrNameLst>
                                              <p:attrName>ppt_x</p:attrName>
                                            </p:attrNameLst>
                                          </p:cBhvr>
                                          <p:tavLst>
                                            <p:tav tm="0">
                                              <p:val>
                                                <p:fltVal val="0.5"/>
                                              </p:val>
                                            </p:tav>
                                            <p:tav tm="100000">
                                              <p:val>
                                                <p:strVal val="#ppt_x"/>
                                              </p:val>
                                            </p:tav>
                                          </p:tavLst>
                                        </p:anim>
                                        <p:anim calcmode="lin" valueType="num">
                                          <p:cBhvr>
                                            <p:cTn id="121" dur="500" fill="hold"/>
                                            <p:tgtEl>
                                              <p:spTgt spid="87"/>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600"/>
                                      </p:stCondLst>
                                      <p:childTnLst>
                                        <p:set>
                                          <p:cBhvr>
                                            <p:cTn id="123" dur="1" fill="hold">
                                              <p:stCondLst>
                                                <p:cond delay="0"/>
                                              </p:stCondLst>
                                            </p:cTn>
                                            <p:tgtEl>
                                              <p:spTgt spid="90"/>
                                            </p:tgtEl>
                                            <p:attrNameLst>
                                              <p:attrName>style.visibility</p:attrName>
                                            </p:attrNameLst>
                                          </p:cBhvr>
                                          <p:to>
                                            <p:strVal val="visible"/>
                                          </p:to>
                                        </p:set>
                                        <p:anim calcmode="lin" valueType="num">
                                          <p:cBhvr>
                                            <p:cTn id="124" dur="500" fill="hold"/>
                                            <p:tgtEl>
                                              <p:spTgt spid="90"/>
                                            </p:tgtEl>
                                            <p:attrNameLst>
                                              <p:attrName>ppt_w</p:attrName>
                                            </p:attrNameLst>
                                          </p:cBhvr>
                                          <p:tavLst>
                                            <p:tav tm="0">
                                              <p:val>
                                                <p:fltVal val="0"/>
                                              </p:val>
                                            </p:tav>
                                            <p:tav tm="100000">
                                              <p:val>
                                                <p:strVal val="#ppt_w"/>
                                              </p:val>
                                            </p:tav>
                                          </p:tavLst>
                                        </p:anim>
                                        <p:anim calcmode="lin" valueType="num">
                                          <p:cBhvr>
                                            <p:cTn id="125" dur="500" fill="hold"/>
                                            <p:tgtEl>
                                              <p:spTgt spid="90"/>
                                            </p:tgtEl>
                                            <p:attrNameLst>
                                              <p:attrName>ppt_h</p:attrName>
                                            </p:attrNameLst>
                                          </p:cBhvr>
                                          <p:tavLst>
                                            <p:tav tm="0">
                                              <p:val>
                                                <p:fltVal val="0"/>
                                              </p:val>
                                            </p:tav>
                                            <p:tav tm="100000">
                                              <p:val>
                                                <p:strVal val="#ppt_h"/>
                                              </p:val>
                                            </p:tav>
                                          </p:tavLst>
                                        </p:anim>
                                        <p:anim calcmode="lin" valueType="num">
                                          <p:cBhvr>
                                            <p:cTn id="126" dur="500" fill="hold"/>
                                            <p:tgtEl>
                                              <p:spTgt spid="90"/>
                                            </p:tgtEl>
                                            <p:attrNameLst>
                                              <p:attrName>ppt_x</p:attrName>
                                            </p:attrNameLst>
                                          </p:cBhvr>
                                          <p:tavLst>
                                            <p:tav tm="0">
                                              <p:val>
                                                <p:fltVal val="0.5"/>
                                              </p:val>
                                            </p:tav>
                                            <p:tav tm="100000">
                                              <p:val>
                                                <p:strVal val="#ppt_x"/>
                                              </p:val>
                                            </p:tav>
                                          </p:tavLst>
                                        </p:anim>
                                        <p:anim calcmode="lin" valueType="num">
                                          <p:cBhvr>
                                            <p:cTn id="127" dur="500" fill="hold"/>
                                            <p:tgtEl>
                                              <p:spTgt spid="90"/>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93"/>
                                            </p:tgtEl>
                                            <p:attrNameLst>
                                              <p:attrName>style.visibility</p:attrName>
                                            </p:attrNameLst>
                                          </p:cBhvr>
                                          <p:to>
                                            <p:strVal val="visible"/>
                                          </p:to>
                                        </p:set>
                                        <p:anim calcmode="lin" valueType="num">
                                          <p:cBhvr>
                                            <p:cTn id="130" dur="500" fill="hold"/>
                                            <p:tgtEl>
                                              <p:spTgt spid="93"/>
                                            </p:tgtEl>
                                            <p:attrNameLst>
                                              <p:attrName>ppt_w</p:attrName>
                                            </p:attrNameLst>
                                          </p:cBhvr>
                                          <p:tavLst>
                                            <p:tav tm="0">
                                              <p:val>
                                                <p:fltVal val="0"/>
                                              </p:val>
                                            </p:tav>
                                            <p:tav tm="100000">
                                              <p:val>
                                                <p:strVal val="#ppt_w"/>
                                              </p:val>
                                            </p:tav>
                                          </p:tavLst>
                                        </p:anim>
                                        <p:anim calcmode="lin" valueType="num">
                                          <p:cBhvr>
                                            <p:cTn id="131" dur="500" fill="hold"/>
                                            <p:tgtEl>
                                              <p:spTgt spid="93"/>
                                            </p:tgtEl>
                                            <p:attrNameLst>
                                              <p:attrName>ppt_h</p:attrName>
                                            </p:attrNameLst>
                                          </p:cBhvr>
                                          <p:tavLst>
                                            <p:tav tm="0">
                                              <p:val>
                                                <p:fltVal val="0"/>
                                              </p:val>
                                            </p:tav>
                                            <p:tav tm="100000">
                                              <p:val>
                                                <p:strVal val="#ppt_h"/>
                                              </p:val>
                                            </p:tav>
                                          </p:tavLst>
                                        </p:anim>
                                        <p:anim calcmode="lin" valueType="num">
                                          <p:cBhvr>
                                            <p:cTn id="132" dur="500" fill="hold"/>
                                            <p:tgtEl>
                                              <p:spTgt spid="93"/>
                                            </p:tgtEl>
                                            <p:attrNameLst>
                                              <p:attrName>ppt_x</p:attrName>
                                            </p:attrNameLst>
                                          </p:cBhvr>
                                          <p:tavLst>
                                            <p:tav tm="0">
                                              <p:val>
                                                <p:fltVal val="0.5"/>
                                              </p:val>
                                            </p:tav>
                                            <p:tav tm="100000">
                                              <p:val>
                                                <p:strVal val="#ppt_x"/>
                                              </p:val>
                                            </p:tav>
                                          </p:tavLst>
                                        </p:anim>
                                        <p:anim calcmode="lin" valueType="num">
                                          <p:cBhvr>
                                            <p:cTn id="133" dur="500" fill="hold"/>
                                            <p:tgtEl>
                                              <p:spTgt spid="93"/>
                                            </p:tgtEl>
                                            <p:attrNameLst>
                                              <p:attrName>ppt_y</p:attrName>
                                            </p:attrNameLst>
                                          </p:cBhvr>
                                          <p:tavLst>
                                            <p:tav tm="0">
                                              <p:val>
                                                <p:fltVal val="0.5"/>
                                              </p:val>
                                            </p:tav>
                                            <p:tav tm="100000">
                                              <p:val>
                                                <p:strVal val="#ppt_y"/>
                                              </p:val>
                                            </p:tav>
                                          </p:tavLst>
                                        </p:anim>
                                      </p:childTnLst>
                                    </p:cTn>
                                  </p:par>
                                  <p:par>
                                    <p:cTn id="134" presetID="26" presetClass="emph" presetSubtype="0" repeatCount="3000" fill="hold" nodeType="withEffect">
                                      <p:stCondLst>
                                        <p:cond delay="600"/>
                                      </p:stCondLst>
                                      <p:childTnLst>
                                        <p:animEffect transition="out" filter="fade">
                                          <p:cBhvr>
                                            <p:cTn id="135" dur="500" tmFilter="0, 0; .2, .5; .8, .5; 1, 0"/>
                                            <p:tgtEl>
                                              <p:spTgt spid="39"/>
                                            </p:tgtEl>
                                          </p:cBhvr>
                                        </p:animEffect>
                                        <p:animScale>
                                          <p:cBhvr>
                                            <p:cTn id="136" dur="250" autoRev="1" fill="hold"/>
                                            <p:tgtEl>
                                              <p:spTgt spid="39"/>
                                            </p:tgtEl>
                                          </p:cBhvr>
                                          <p:by x="105000" y="105000"/>
                                        </p:animScale>
                                      </p:childTnLst>
                                    </p:cTn>
                                  </p:par>
                                  <p:par>
                                    <p:cTn id="137" presetID="26" presetClass="emph" presetSubtype="0" repeatCount="3000" fill="hold" nodeType="withEffect">
                                      <p:stCondLst>
                                        <p:cond delay="710"/>
                                      </p:stCondLst>
                                      <p:childTnLst>
                                        <p:animEffect transition="out" filter="fade">
                                          <p:cBhvr>
                                            <p:cTn id="138" dur="500" tmFilter="0, 0; .2, .5; .8, .5; 1, 0"/>
                                            <p:tgtEl>
                                              <p:spTgt spid="78"/>
                                            </p:tgtEl>
                                          </p:cBhvr>
                                        </p:animEffect>
                                        <p:animScale>
                                          <p:cBhvr>
                                            <p:cTn id="139" dur="250" autoRev="1" fill="hold"/>
                                            <p:tgtEl>
                                              <p:spTgt spid="78"/>
                                            </p:tgtEl>
                                          </p:cBhvr>
                                          <p:by x="105000" y="105000"/>
                                        </p:animScale>
                                      </p:childTnLst>
                                    </p:cTn>
                                  </p:par>
                                  <p:par>
                                    <p:cTn id="140" presetID="26" presetClass="emph" presetSubtype="0" repeatCount="3000" fill="hold" nodeType="withEffect">
                                      <p:stCondLst>
                                        <p:cond delay="410"/>
                                      </p:stCondLst>
                                      <p:childTnLst>
                                        <p:animEffect transition="out" filter="fade">
                                          <p:cBhvr>
                                            <p:cTn id="141" dur="500" tmFilter="0, 0; .2, .5; .8, .5; 1, 0"/>
                                            <p:tgtEl>
                                              <p:spTgt spid="84"/>
                                            </p:tgtEl>
                                          </p:cBhvr>
                                        </p:animEffect>
                                        <p:animScale>
                                          <p:cBhvr>
                                            <p:cTn id="142" dur="250" autoRev="1" fill="hold"/>
                                            <p:tgtEl>
                                              <p:spTgt spid="84"/>
                                            </p:tgtEl>
                                          </p:cBhvr>
                                          <p:by x="105000" y="105000"/>
                                        </p:animScale>
                                      </p:childTnLst>
                                    </p:cTn>
                                  </p:par>
                                  <p:par>
                                    <p:cTn id="143" presetID="26" presetClass="emph" presetSubtype="0" repeatCount="3000" fill="hold" nodeType="withEffect">
                                      <p:stCondLst>
                                        <p:cond delay="810"/>
                                      </p:stCondLst>
                                      <p:childTnLst>
                                        <p:animEffect transition="out" filter="fade">
                                          <p:cBhvr>
                                            <p:cTn id="144" dur="500" tmFilter="0, 0; .2, .5; .8, .5; 1, 0"/>
                                            <p:tgtEl>
                                              <p:spTgt spid="87"/>
                                            </p:tgtEl>
                                          </p:cBhvr>
                                        </p:animEffect>
                                        <p:animScale>
                                          <p:cBhvr>
                                            <p:cTn id="145" dur="250" autoRev="1" fill="hold"/>
                                            <p:tgtEl>
                                              <p:spTgt spid="87"/>
                                            </p:tgtEl>
                                          </p:cBhvr>
                                          <p:by x="105000" y="105000"/>
                                        </p:animScale>
                                      </p:childTnLst>
                                    </p:cTn>
                                  </p:par>
                                </p:childTnLst>
                              </p:cTn>
                            </p:par>
                            <p:par>
                              <p:cTn id="146" fill="hold">
                                <p:stCondLst>
                                  <p:cond delay="3610"/>
                                </p:stCondLst>
                                <p:childTnLst>
                                  <p:par>
                                    <p:cTn id="147" presetID="10" presetClass="entr" presetSubtype="0" fill="hold" grpId="0" nodeType="afterEffect">
                                      <p:stCondLst>
                                        <p:cond delay="0"/>
                                      </p:stCondLst>
                                      <p:childTnLst>
                                        <p:set>
                                          <p:cBhvr>
                                            <p:cTn id="148" dur="1" fill="hold">
                                              <p:stCondLst>
                                                <p:cond delay="0"/>
                                              </p:stCondLst>
                                            </p:cTn>
                                            <p:tgtEl>
                                              <p:spTgt spid="59"/>
                                            </p:tgtEl>
                                            <p:attrNameLst>
                                              <p:attrName>style.visibility</p:attrName>
                                            </p:attrNameLst>
                                          </p:cBhvr>
                                          <p:to>
                                            <p:strVal val="visible"/>
                                          </p:to>
                                        </p:set>
                                        <p:animEffect transition="in" filter="fade">
                                          <p:cBhvr>
                                            <p:cTn id="149" dur="7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p:bldP spid="17" grpId="0"/>
          <p:bldP spid="24" grpId="0" animBg="1"/>
          <p:bldP spid="24" grpId="1" animBg="1"/>
          <p:bldP spid="26" grpId="0" animBg="1"/>
          <p:bldP spid="26" grpId="1" animBg="1"/>
          <p:bldP spid="28" grpId="0" animBg="1"/>
          <p:bldP spid="28" grpId="1" animBg="1"/>
          <p:bldP spid="29" grpId="0" animBg="1"/>
          <p:bldP spid="29" grpId="1" animBg="1"/>
          <p:bldP spid="30" grpId="0"/>
          <p:bldP spid="30" grpId="1"/>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300" fill="hold"/>
                                            <p:tgtEl>
                                              <p:spTgt spid="29"/>
                                            </p:tgtEl>
                                            <p:attrNameLst>
                                              <p:attrName>ppt_w</p:attrName>
                                            </p:attrNameLst>
                                          </p:cBhvr>
                                          <p:tavLst>
                                            <p:tav tm="0">
                                              <p:val>
                                                <p:fltVal val="0"/>
                                              </p:val>
                                            </p:tav>
                                            <p:tav tm="100000">
                                              <p:val>
                                                <p:strVal val="#ppt_w"/>
                                              </p:val>
                                            </p:tav>
                                          </p:tavLst>
                                        </p:anim>
                                        <p:anim calcmode="lin" valueType="num">
                                          <p:cBhvr>
                                            <p:cTn id="8" dur="300" fill="hold"/>
                                            <p:tgtEl>
                                              <p:spTgt spid="29"/>
                                            </p:tgtEl>
                                            <p:attrNameLst>
                                              <p:attrName>ppt_h</p:attrName>
                                            </p:attrNameLst>
                                          </p:cBhvr>
                                          <p:tavLst>
                                            <p:tav tm="0">
                                              <p:val>
                                                <p:fltVal val="0"/>
                                              </p:val>
                                            </p:tav>
                                            <p:tav tm="100000">
                                              <p:val>
                                                <p:strVal val="#ppt_h"/>
                                              </p:val>
                                            </p:tav>
                                          </p:tavLst>
                                        </p:anim>
                                        <p:animEffect transition="in" filter="fade">
                                          <p:cBhvr>
                                            <p:cTn id="9" dur="300"/>
                                            <p:tgtEl>
                                              <p:spTgt spid="29"/>
                                            </p:tgtEl>
                                          </p:cBhvr>
                                        </p:animEffect>
                                      </p:childTnLst>
                                    </p:cTn>
                                  </p:par>
                                  <p:par>
                                    <p:cTn id="10" presetID="6" presetClass="emph" presetSubtype="0" autoRev="1" fill="hold" grpId="1" nodeType="withEffect">
                                      <p:stCondLst>
                                        <p:cond delay="300"/>
                                      </p:stCondLst>
                                      <p:childTnLst>
                                        <p:animScale>
                                          <p:cBhvr>
                                            <p:cTn id="11" dur="150" fill="hold"/>
                                            <p:tgtEl>
                                              <p:spTgt spid="29"/>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30"/>
                                            </p:tgtEl>
                                            <p:attrNameLst>
                                              <p:attrName>style.visibility</p:attrName>
                                            </p:attrNameLst>
                                          </p:cBhvr>
                                          <p:to>
                                            <p:strVal val="visible"/>
                                          </p:to>
                                        </p:set>
                                        <p:anim calcmode="lin" valueType="num">
                                          <p:cBhvr>
                                            <p:cTn id="14" dur="300" fill="hold"/>
                                            <p:tgtEl>
                                              <p:spTgt spid="30"/>
                                            </p:tgtEl>
                                            <p:attrNameLst>
                                              <p:attrName>ppt_w</p:attrName>
                                            </p:attrNameLst>
                                          </p:cBhvr>
                                          <p:tavLst>
                                            <p:tav tm="0">
                                              <p:val>
                                                <p:fltVal val="0"/>
                                              </p:val>
                                            </p:tav>
                                            <p:tav tm="100000">
                                              <p:val>
                                                <p:strVal val="#ppt_w"/>
                                              </p:val>
                                            </p:tav>
                                          </p:tavLst>
                                        </p:anim>
                                        <p:anim calcmode="lin" valueType="num">
                                          <p:cBhvr>
                                            <p:cTn id="15" dur="300" fill="hold"/>
                                            <p:tgtEl>
                                              <p:spTgt spid="30"/>
                                            </p:tgtEl>
                                            <p:attrNameLst>
                                              <p:attrName>ppt_h</p:attrName>
                                            </p:attrNameLst>
                                          </p:cBhvr>
                                          <p:tavLst>
                                            <p:tav tm="0">
                                              <p:val>
                                                <p:fltVal val="0"/>
                                              </p:val>
                                            </p:tav>
                                            <p:tav tm="100000">
                                              <p:val>
                                                <p:strVal val="#ppt_h"/>
                                              </p:val>
                                            </p:tav>
                                          </p:tavLst>
                                        </p:anim>
                                        <p:animEffect transition="in" filter="fade">
                                          <p:cBhvr>
                                            <p:cTn id="16" dur="300"/>
                                            <p:tgtEl>
                                              <p:spTgt spid="30"/>
                                            </p:tgtEl>
                                          </p:cBhvr>
                                        </p:animEffect>
                                      </p:childTnLst>
                                    </p:cTn>
                                  </p:par>
                                  <p:par>
                                    <p:cTn id="17" presetID="6" presetClass="emph" presetSubtype="0" autoRev="1" fill="hold" grpId="1" nodeType="withEffect">
                                      <p:stCondLst>
                                        <p:cond delay="500"/>
                                      </p:stCondLst>
                                      <p:childTnLst>
                                        <p:animScale>
                                          <p:cBhvr>
                                            <p:cTn id="18" dur="150" fill="hold"/>
                                            <p:tgtEl>
                                              <p:spTgt spid="30"/>
                                            </p:tgtEl>
                                          </p:cBhvr>
                                          <p:by x="110000" y="110000"/>
                                        </p:animScale>
                                      </p:childTnLst>
                                    </p:cTn>
                                  </p:par>
                                  <p:par>
                                    <p:cTn id="19" presetID="2" presetClass="entr" presetSubtype="2" fill="hold" grpId="0" nodeType="withEffect">
                                      <p:stCondLst>
                                        <p:cond delay="6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600" fill="hold"/>
                                            <p:tgtEl>
                                              <p:spTgt spid="17"/>
                                            </p:tgtEl>
                                            <p:attrNameLst>
                                              <p:attrName>ppt_x</p:attrName>
                                            </p:attrNameLst>
                                          </p:cBhvr>
                                          <p:tavLst>
                                            <p:tav tm="0">
                                              <p:val>
                                                <p:strVal val="1+#ppt_w/2"/>
                                              </p:val>
                                            </p:tav>
                                            <p:tav tm="100000">
                                              <p:val>
                                                <p:strVal val="#ppt_x"/>
                                              </p:val>
                                            </p:tav>
                                          </p:tavLst>
                                        </p:anim>
                                        <p:anim calcmode="lin" valueType="num">
                                          <p:cBhvr additive="base">
                                            <p:cTn id="22" dur="6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7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600" fill="hold"/>
                                            <p:tgtEl>
                                              <p:spTgt spid="16"/>
                                            </p:tgtEl>
                                            <p:attrNameLst>
                                              <p:attrName>ppt_x</p:attrName>
                                            </p:attrNameLst>
                                          </p:cBhvr>
                                          <p:tavLst>
                                            <p:tav tm="0">
                                              <p:val>
                                                <p:strVal val="1+#ppt_w/2"/>
                                              </p:val>
                                            </p:tav>
                                            <p:tav tm="100000">
                                              <p:val>
                                                <p:strVal val="#ppt_x"/>
                                              </p:val>
                                            </p:tav>
                                          </p:tavLst>
                                        </p:anim>
                                        <p:anim calcmode="lin" valueType="num">
                                          <p:cBhvr additive="base">
                                            <p:cTn id="26" dur="600" fill="hold"/>
                                            <p:tgtEl>
                                              <p:spTgt spid="16"/>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300" fill="hold"/>
                                            <p:tgtEl>
                                              <p:spTgt spid="26"/>
                                            </p:tgtEl>
                                            <p:attrNameLst>
                                              <p:attrName>ppt_w</p:attrName>
                                            </p:attrNameLst>
                                          </p:cBhvr>
                                          <p:tavLst>
                                            <p:tav tm="0">
                                              <p:val>
                                                <p:fltVal val="0"/>
                                              </p:val>
                                            </p:tav>
                                            <p:tav tm="100000">
                                              <p:val>
                                                <p:strVal val="#ppt_w"/>
                                              </p:val>
                                            </p:tav>
                                          </p:tavLst>
                                        </p:anim>
                                        <p:anim calcmode="lin" valueType="num">
                                          <p:cBhvr>
                                            <p:cTn id="30" dur="300" fill="hold"/>
                                            <p:tgtEl>
                                              <p:spTgt spid="26"/>
                                            </p:tgtEl>
                                            <p:attrNameLst>
                                              <p:attrName>ppt_h</p:attrName>
                                            </p:attrNameLst>
                                          </p:cBhvr>
                                          <p:tavLst>
                                            <p:tav tm="0">
                                              <p:val>
                                                <p:fltVal val="0"/>
                                              </p:val>
                                            </p:tav>
                                            <p:tav tm="100000">
                                              <p:val>
                                                <p:strVal val="#ppt_h"/>
                                              </p:val>
                                            </p:tav>
                                          </p:tavLst>
                                        </p:anim>
                                        <p:animEffect transition="in" filter="fade">
                                          <p:cBhvr>
                                            <p:cTn id="31" dur="300"/>
                                            <p:tgtEl>
                                              <p:spTgt spid="26"/>
                                            </p:tgtEl>
                                          </p:cBhvr>
                                        </p:animEffect>
                                      </p:childTnLst>
                                    </p:cTn>
                                  </p:par>
                                  <p:par>
                                    <p:cTn id="32" presetID="6" presetClass="emph" presetSubtype="0" autoRev="1" fill="hold" grpId="1" nodeType="withEffect">
                                      <p:stCondLst>
                                        <p:cond delay="300"/>
                                      </p:stCondLst>
                                      <p:childTnLst>
                                        <p:animScale>
                                          <p:cBhvr>
                                            <p:cTn id="33" dur="150" fill="hold"/>
                                            <p:tgtEl>
                                              <p:spTgt spid="26"/>
                                            </p:tgtEl>
                                          </p:cBhvr>
                                          <p:by x="110000" y="110000"/>
                                        </p:animScale>
                                      </p:childTnLst>
                                    </p:cTn>
                                  </p:par>
                                  <p:par>
                                    <p:cTn id="34" presetID="53" presetClass="entr" presetSubtype="16" fill="hold" grpId="0" nodeType="withEffect">
                                      <p:stCondLst>
                                        <p:cond delay="100"/>
                                      </p:stCondLst>
                                      <p:childTnLst>
                                        <p:set>
                                          <p:cBhvr>
                                            <p:cTn id="35" dur="1" fill="hold">
                                              <p:stCondLst>
                                                <p:cond delay="0"/>
                                              </p:stCondLst>
                                            </p:cTn>
                                            <p:tgtEl>
                                              <p:spTgt spid="24"/>
                                            </p:tgtEl>
                                            <p:attrNameLst>
                                              <p:attrName>style.visibility</p:attrName>
                                            </p:attrNameLst>
                                          </p:cBhvr>
                                          <p:to>
                                            <p:strVal val="visible"/>
                                          </p:to>
                                        </p:set>
                                        <p:anim calcmode="lin" valueType="num">
                                          <p:cBhvr>
                                            <p:cTn id="36" dur="300" fill="hold"/>
                                            <p:tgtEl>
                                              <p:spTgt spid="24"/>
                                            </p:tgtEl>
                                            <p:attrNameLst>
                                              <p:attrName>ppt_w</p:attrName>
                                            </p:attrNameLst>
                                          </p:cBhvr>
                                          <p:tavLst>
                                            <p:tav tm="0">
                                              <p:val>
                                                <p:fltVal val="0"/>
                                              </p:val>
                                            </p:tav>
                                            <p:tav tm="100000">
                                              <p:val>
                                                <p:strVal val="#ppt_w"/>
                                              </p:val>
                                            </p:tav>
                                          </p:tavLst>
                                        </p:anim>
                                        <p:anim calcmode="lin" valueType="num">
                                          <p:cBhvr>
                                            <p:cTn id="37" dur="300" fill="hold"/>
                                            <p:tgtEl>
                                              <p:spTgt spid="24"/>
                                            </p:tgtEl>
                                            <p:attrNameLst>
                                              <p:attrName>ppt_h</p:attrName>
                                            </p:attrNameLst>
                                          </p:cBhvr>
                                          <p:tavLst>
                                            <p:tav tm="0">
                                              <p:val>
                                                <p:fltVal val="0"/>
                                              </p:val>
                                            </p:tav>
                                            <p:tav tm="100000">
                                              <p:val>
                                                <p:strVal val="#ppt_h"/>
                                              </p:val>
                                            </p:tav>
                                          </p:tavLst>
                                        </p:anim>
                                        <p:animEffect transition="in" filter="fade">
                                          <p:cBhvr>
                                            <p:cTn id="38" dur="300"/>
                                            <p:tgtEl>
                                              <p:spTgt spid="24"/>
                                            </p:tgtEl>
                                          </p:cBhvr>
                                        </p:animEffect>
                                      </p:childTnLst>
                                    </p:cTn>
                                  </p:par>
                                  <p:par>
                                    <p:cTn id="39" presetID="6" presetClass="emph" presetSubtype="0" autoRev="1" fill="hold" grpId="1" nodeType="withEffect">
                                      <p:stCondLst>
                                        <p:cond delay="400"/>
                                      </p:stCondLst>
                                      <p:childTnLst>
                                        <p:animScale>
                                          <p:cBhvr>
                                            <p:cTn id="40" dur="150" fill="hold"/>
                                            <p:tgtEl>
                                              <p:spTgt spid="24"/>
                                            </p:tgtEl>
                                          </p:cBhvr>
                                          <p:by x="110000" y="110000"/>
                                        </p:animScale>
                                      </p:childTnLst>
                                    </p:cTn>
                                  </p:par>
                                  <p:par>
                                    <p:cTn id="41" presetID="53" presetClass="entr" presetSubtype="16" fill="hold" grpId="0" nodeType="withEffect">
                                      <p:stCondLst>
                                        <p:cond delay="400"/>
                                      </p:stCondLst>
                                      <p:childTnLst>
                                        <p:set>
                                          <p:cBhvr>
                                            <p:cTn id="42" dur="1" fill="hold">
                                              <p:stCondLst>
                                                <p:cond delay="0"/>
                                              </p:stCondLst>
                                            </p:cTn>
                                            <p:tgtEl>
                                              <p:spTgt spid="28"/>
                                            </p:tgtEl>
                                            <p:attrNameLst>
                                              <p:attrName>style.visibility</p:attrName>
                                            </p:attrNameLst>
                                          </p:cBhvr>
                                          <p:to>
                                            <p:strVal val="visible"/>
                                          </p:to>
                                        </p:set>
                                        <p:anim calcmode="lin" valueType="num">
                                          <p:cBhvr>
                                            <p:cTn id="43" dur="300" fill="hold"/>
                                            <p:tgtEl>
                                              <p:spTgt spid="28"/>
                                            </p:tgtEl>
                                            <p:attrNameLst>
                                              <p:attrName>ppt_w</p:attrName>
                                            </p:attrNameLst>
                                          </p:cBhvr>
                                          <p:tavLst>
                                            <p:tav tm="0">
                                              <p:val>
                                                <p:fltVal val="0"/>
                                              </p:val>
                                            </p:tav>
                                            <p:tav tm="100000">
                                              <p:val>
                                                <p:strVal val="#ppt_w"/>
                                              </p:val>
                                            </p:tav>
                                          </p:tavLst>
                                        </p:anim>
                                        <p:anim calcmode="lin" valueType="num">
                                          <p:cBhvr>
                                            <p:cTn id="44" dur="300" fill="hold"/>
                                            <p:tgtEl>
                                              <p:spTgt spid="28"/>
                                            </p:tgtEl>
                                            <p:attrNameLst>
                                              <p:attrName>ppt_h</p:attrName>
                                            </p:attrNameLst>
                                          </p:cBhvr>
                                          <p:tavLst>
                                            <p:tav tm="0">
                                              <p:val>
                                                <p:fltVal val="0"/>
                                              </p:val>
                                            </p:tav>
                                            <p:tav tm="100000">
                                              <p:val>
                                                <p:strVal val="#ppt_h"/>
                                              </p:val>
                                            </p:tav>
                                          </p:tavLst>
                                        </p:anim>
                                        <p:animEffect transition="in" filter="fade">
                                          <p:cBhvr>
                                            <p:cTn id="45" dur="300"/>
                                            <p:tgtEl>
                                              <p:spTgt spid="28"/>
                                            </p:tgtEl>
                                          </p:cBhvr>
                                        </p:animEffect>
                                      </p:childTnLst>
                                    </p:cTn>
                                  </p:par>
                                  <p:par>
                                    <p:cTn id="46" presetID="6" presetClass="emph" presetSubtype="0" autoRev="1" fill="hold" grpId="1" nodeType="withEffect">
                                      <p:stCondLst>
                                        <p:cond delay="700"/>
                                      </p:stCondLst>
                                      <p:childTnLst>
                                        <p:animScale>
                                          <p:cBhvr>
                                            <p:cTn id="47" dur="150" fill="hold"/>
                                            <p:tgtEl>
                                              <p:spTgt spid="28"/>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15"/>
                                            </p:tgtEl>
                                            <p:attrNameLst>
                                              <p:attrName>style.visibility</p:attrName>
                                            </p:attrNameLst>
                                          </p:cBhvr>
                                          <p:to>
                                            <p:strVal val="visible"/>
                                          </p:to>
                                        </p:set>
                                        <p:anim calcmode="lin" valueType="num">
                                          <p:cBhvr>
                                            <p:cTn id="50" dur="300" fill="hold"/>
                                            <p:tgtEl>
                                              <p:spTgt spid="15"/>
                                            </p:tgtEl>
                                            <p:attrNameLst>
                                              <p:attrName>ppt_w</p:attrName>
                                            </p:attrNameLst>
                                          </p:cBhvr>
                                          <p:tavLst>
                                            <p:tav tm="0">
                                              <p:val>
                                                <p:fltVal val="0"/>
                                              </p:val>
                                            </p:tav>
                                            <p:tav tm="100000">
                                              <p:val>
                                                <p:strVal val="#ppt_w"/>
                                              </p:val>
                                            </p:tav>
                                          </p:tavLst>
                                        </p:anim>
                                        <p:anim calcmode="lin" valueType="num">
                                          <p:cBhvr>
                                            <p:cTn id="51" dur="300" fill="hold"/>
                                            <p:tgtEl>
                                              <p:spTgt spid="15"/>
                                            </p:tgtEl>
                                            <p:attrNameLst>
                                              <p:attrName>ppt_h</p:attrName>
                                            </p:attrNameLst>
                                          </p:cBhvr>
                                          <p:tavLst>
                                            <p:tav tm="0">
                                              <p:val>
                                                <p:fltVal val="0"/>
                                              </p:val>
                                            </p:tav>
                                            <p:tav tm="100000">
                                              <p:val>
                                                <p:strVal val="#ppt_h"/>
                                              </p:val>
                                            </p:tav>
                                          </p:tavLst>
                                        </p:anim>
                                        <p:animEffect transition="in" filter="fade">
                                          <p:cBhvr>
                                            <p:cTn id="52" dur="300"/>
                                            <p:tgtEl>
                                              <p:spTgt spid="15"/>
                                            </p:tgtEl>
                                          </p:cBhvr>
                                        </p:animEffect>
                                      </p:childTnLst>
                                    </p:cTn>
                                  </p:par>
                                  <p:par>
                                    <p:cTn id="53" presetID="6" presetClass="emph" presetSubtype="0" autoRev="1" fill="hold" grpId="1" nodeType="withEffect">
                                      <p:stCondLst>
                                        <p:cond delay="700"/>
                                      </p:stCondLst>
                                      <p:childTnLst>
                                        <p:animScale>
                                          <p:cBhvr>
                                            <p:cTn id="54" dur="150" fill="hold"/>
                                            <p:tgtEl>
                                              <p:spTgt spid="15"/>
                                            </p:tgtEl>
                                          </p:cBhvr>
                                          <p:by x="110000" y="110000"/>
                                        </p:animScale>
                                      </p:childTnLst>
                                    </p:cTn>
                                  </p:par>
                                </p:childTnLst>
                              </p:cTn>
                            </p:par>
                            <p:par>
                              <p:cTn id="55" fill="hold">
                                <p:stCondLst>
                                  <p:cond delay="1300"/>
                                </p:stCondLst>
                                <p:childTnLst>
                                  <p:par>
                                    <p:cTn id="56" presetID="23" presetClass="entr" presetSubtype="528"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 calcmode="lin" valueType="num">
                                          <p:cBhvr>
                                            <p:cTn id="60" dur="500" fill="hold"/>
                                            <p:tgtEl>
                                              <p:spTgt spid="39"/>
                                            </p:tgtEl>
                                            <p:attrNameLst>
                                              <p:attrName>ppt_x</p:attrName>
                                            </p:attrNameLst>
                                          </p:cBhvr>
                                          <p:tavLst>
                                            <p:tav tm="0">
                                              <p:val>
                                                <p:fltVal val="0.5"/>
                                              </p:val>
                                            </p:tav>
                                            <p:tav tm="100000">
                                              <p:val>
                                                <p:strVal val="#ppt_x"/>
                                              </p:val>
                                            </p:tav>
                                          </p:tavLst>
                                        </p:anim>
                                        <p:anim calcmode="lin" valueType="num">
                                          <p:cBhvr>
                                            <p:cTn id="61" dur="500" fill="hold"/>
                                            <p:tgtEl>
                                              <p:spTgt spid="39"/>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60"/>
                                            </p:tgtEl>
                                            <p:attrNameLst>
                                              <p:attrName>style.visibility</p:attrName>
                                            </p:attrNameLst>
                                          </p:cBhvr>
                                          <p:to>
                                            <p:strVal val="visible"/>
                                          </p:to>
                                        </p:set>
                                        <p:anim calcmode="lin" valueType="num">
                                          <p:cBhvr>
                                            <p:cTn id="64" dur="500" fill="hold"/>
                                            <p:tgtEl>
                                              <p:spTgt spid="60"/>
                                            </p:tgtEl>
                                            <p:attrNameLst>
                                              <p:attrName>ppt_w</p:attrName>
                                            </p:attrNameLst>
                                          </p:cBhvr>
                                          <p:tavLst>
                                            <p:tav tm="0">
                                              <p:val>
                                                <p:fltVal val="0"/>
                                              </p:val>
                                            </p:tav>
                                            <p:tav tm="100000">
                                              <p:val>
                                                <p:strVal val="#ppt_w"/>
                                              </p:val>
                                            </p:tav>
                                          </p:tavLst>
                                        </p:anim>
                                        <p:anim calcmode="lin" valueType="num">
                                          <p:cBhvr>
                                            <p:cTn id="65" dur="500" fill="hold"/>
                                            <p:tgtEl>
                                              <p:spTgt spid="60"/>
                                            </p:tgtEl>
                                            <p:attrNameLst>
                                              <p:attrName>ppt_h</p:attrName>
                                            </p:attrNameLst>
                                          </p:cBhvr>
                                          <p:tavLst>
                                            <p:tav tm="0">
                                              <p:val>
                                                <p:fltVal val="0"/>
                                              </p:val>
                                            </p:tav>
                                            <p:tav tm="100000">
                                              <p:val>
                                                <p:strVal val="#ppt_h"/>
                                              </p:val>
                                            </p:tav>
                                          </p:tavLst>
                                        </p:anim>
                                        <p:anim calcmode="lin" valueType="num">
                                          <p:cBhvr>
                                            <p:cTn id="66" dur="500" fill="hold"/>
                                            <p:tgtEl>
                                              <p:spTgt spid="60"/>
                                            </p:tgtEl>
                                            <p:attrNameLst>
                                              <p:attrName>ppt_x</p:attrName>
                                            </p:attrNameLst>
                                          </p:cBhvr>
                                          <p:tavLst>
                                            <p:tav tm="0">
                                              <p:val>
                                                <p:fltVal val="0.5"/>
                                              </p:val>
                                            </p:tav>
                                            <p:tav tm="100000">
                                              <p:val>
                                                <p:strVal val="#ppt_x"/>
                                              </p:val>
                                            </p:tav>
                                          </p:tavLst>
                                        </p:anim>
                                        <p:anim calcmode="lin" valueType="num">
                                          <p:cBhvr>
                                            <p:cTn id="67" dur="500" fill="hold"/>
                                            <p:tgtEl>
                                              <p:spTgt spid="60"/>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700"/>
                                      </p:stCondLst>
                                      <p:childTnLst>
                                        <p:set>
                                          <p:cBhvr>
                                            <p:cTn id="69" dur="1" fill="hold">
                                              <p:stCondLst>
                                                <p:cond delay="0"/>
                                              </p:stCondLst>
                                            </p:cTn>
                                            <p:tgtEl>
                                              <p:spTgt spid="63"/>
                                            </p:tgtEl>
                                            <p:attrNameLst>
                                              <p:attrName>style.visibility</p:attrName>
                                            </p:attrNameLst>
                                          </p:cBhvr>
                                          <p:to>
                                            <p:strVal val="visible"/>
                                          </p:to>
                                        </p:set>
                                        <p:anim calcmode="lin" valueType="num">
                                          <p:cBhvr>
                                            <p:cTn id="70" dur="500" fill="hold"/>
                                            <p:tgtEl>
                                              <p:spTgt spid="63"/>
                                            </p:tgtEl>
                                            <p:attrNameLst>
                                              <p:attrName>ppt_w</p:attrName>
                                            </p:attrNameLst>
                                          </p:cBhvr>
                                          <p:tavLst>
                                            <p:tav tm="0">
                                              <p:val>
                                                <p:fltVal val="0"/>
                                              </p:val>
                                            </p:tav>
                                            <p:tav tm="100000">
                                              <p:val>
                                                <p:strVal val="#ppt_w"/>
                                              </p:val>
                                            </p:tav>
                                          </p:tavLst>
                                        </p:anim>
                                        <p:anim calcmode="lin" valueType="num">
                                          <p:cBhvr>
                                            <p:cTn id="71" dur="500" fill="hold"/>
                                            <p:tgtEl>
                                              <p:spTgt spid="63"/>
                                            </p:tgtEl>
                                            <p:attrNameLst>
                                              <p:attrName>ppt_h</p:attrName>
                                            </p:attrNameLst>
                                          </p:cBhvr>
                                          <p:tavLst>
                                            <p:tav tm="0">
                                              <p:val>
                                                <p:fltVal val="0"/>
                                              </p:val>
                                            </p:tav>
                                            <p:tav tm="100000">
                                              <p:val>
                                                <p:strVal val="#ppt_h"/>
                                              </p:val>
                                            </p:tav>
                                          </p:tavLst>
                                        </p:anim>
                                        <p:anim calcmode="lin" valueType="num">
                                          <p:cBhvr>
                                            <p:cTn id="72" dur="500" fill="hold"/>
                                            <p:tgtEl>
                                              <p:spTgt spid="63"/>
                                            </p:tgtEl>
                                            <p:attrNameLst>
                                              <p:attrName>ppt_x</p:attrName>
                                            </p:attrNameLst>
                                          </p:cBhvr>
                                          <p:tavLst>
                                            <p:tav tm="0">
                                              <p:val>
                                                <p:fltVal val="0.5"/>
                                              </p:val>
                                            </p:tav>
                                            <p:tav tm="100000">
                                              <p:val>
                                                <p:strVal val="#ppt_x"/>
                                              </p:val>
                                            </p:tav>
                                          </p:tavLst>
                                        </p:anim>
                                        <p:anim calcmode="lin" valueType="num">
                                          <p:cBhvr>
                                            <p:cTn id="73" dur="500" fill="hold"/>
                                            <p:tgtEl>
                                              <p:spTgt spid="63"/>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3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 calcmode="lin" valueType="num">
                                          <p:cBhvr>
                                            <p:cTn id="78" dur="500" fill="hold"/>
                                            <p:tgtEl>
                                              <p:spTgt spid="66"/>
                                            </p:tgtEl>
                                            <p:attrNameLst>
                                              <p:attrName>ppt_x</p:attrName>
                                            </p:attrNameLst>
                                          </p:cBhvr>
                                          <p:tavLst>
                                            <p:tav tm="0">
                                              <p:val>
                                                <p:fltVal val="0.5"/>
                                              </p:val>
                                            </p:tav>
                                            <p:tav tm="100000">
                                              <p:val>
                                                <p:strVal val="#ppt_x"/>
                                              </p:val>
                                            </p:tav>
                                          </p:tavLst>
                                        </p:anim>
                                        <p:anim calcmode="lin" valueType="num">
                                          <p:cBhvr>
                                            <p:cTn id="79" dur="500" fill="hold"/>
                                            <p:tgtEl>
                                              <p:spTgt spid="66"/>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100"/>
                                      </p:stCondLst>
                                      <p:childTnLst>
                                        <p:set>
                                          <p:cBhvr>
                                            <p:cTn id="81" dur="1" fill="hold">
                                              <p:stCondLst>
                                                <p:cond delay="0"/>
                                              </p:stCondLst>
                                            </p:cTn>
                                            <p:tgtEl>
                                              <p:spTgt spid="69"/>
                                            </p:tgtEl>
                                            <p:attrNameLst>
                                              <p:attrName>style.visibility</p:attrName>
                                            </p:attrNameLst>
                                          </p:cBhvr>
                                          <p:to>
                                            <p:strVal val="visible"/>
                                          </p:to>
                                        </p:set>
                                        <p:anim calcmode="lin" valueType="num">
                                          <p:cBhvr>
                                            <p:cTn id="82" dur="500" fill="hold"/>
                                            <p:tgtEl>
                                              <p:spTgt spid="69"/>
                                            </p:tgtEl>
                                            <p:attrNameLst>
                                              <p:attrName>ppt_w</p:attrName>
                                            </p:attrNameLst>
                                          </p:cBhvr>
                                          <p:tavLst>
                                            <p:tav tm="0">
                                              <p:val>
                                                <p:fltVal val="0"/>
                                              </p:val>
                                            </p:tav>
                                            <p:tav tm="100000">
                                              <p:val>
                                                <p:strVal val="#ppt_w"/>
                                              </p:val>
                                            </p:tav>
                                          </p:tavLst>
                                        </p:anim>
                                        <p:anim calcmode="lin" valueType="num">
                                          <p:cBhvr>
                                            <p:cTn id="83" dur="500" fill="hold"/>
                                            <p:tgtEl>
                                              <p:spTgt spid="69"/>
                                            </p:tgtEl>
                                            <p:attrNameLst>
                                              <p:attrName>ppt_h</p:attrName>
                                            </p:attrNameLst>
                                          </p:cBhvr>
                                          <p:tavLst>
                                            <p:tav tm="0">
                                              <p:val>
                                                <p:fltVal val="0"/>
                                              </p:val>
                                            </p:tav>
                                            <p:tav tm="100000">
                                              <p:val>
                                                <p:strVal val="#ppt_h"/>
                                              </p:val>
                                            </p:tav>
                                          </p:tavLst>
                                        </p:anim>
                                        <p:anim calcmode="lin" valueType="num">
                                          <p:cBhvr>
                                            <p:cTn id="84" dur="500" fill="hold"/>
                                            <p:tgtEl>
                                              <p:spTgt spid="69"/>
                                            </p:tgtEl>
                                            <p:attrNameLst>
                                              <p:attrName>ppt_x</p:attrName>
                                            </p:attrNameLst>
                                          </p:cBhvr>
                                          <p:tavLst>
                                            <p:tav tm="0">
                                              <p:val>
                                                <p:fltVal val="0.5"/>
                                              </p:val>
                                            </p:tav>
                                            <p:tav tm="100000">
                                              <p:val>
                                                <p:strVal val="#ppt_x"/>
                                              </p:val>
                                            </p:tav>
                                          </p:tavLst>
                                        </p:anim>
                                        <p:anim calcmode="lin" valueType="num">
                                          <p:cBhvr>
                                            <p:cTn id="85" dur="500" fill="hold"/>
                                            <p:tgtEl>
                                              <p:spTgt spid="69"/>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72"/>
                                            </p:tgtEl>
                                            <p:attrNameLst>
                                              <p:attrName>style.visibility</p:attrName>
                                            </p:attrNameLst>
                                          </p:cBhvr>
                                          <p:to>
                                            <p:strVal val="visible"/>
                                          </p:to>
                                        </p:set>
                                        <p:anim calcmode="lin" valueType="num">
                                          <p:cBhvr>
                                            <p:cTn id="88" dur="500" fill="hold"/>
                                            <p:tgtEl>
                                              <p:spTgt spid="72"/>
                                            </p:tgtEl>
                                            <p:attrNameLst>
                                              <p:attrName>ppt_w</p:attrName>
                                            </p:attrNameLst>
                                          </p:cBhvr>
                                          <p:tavLst>
                                            <p:tav tm="0">
                                              <p:val>
                                                <p:fltVal val="0"/>
                                              </p:val>
                                            </p:tav>
                                            <p:tav tm="100000">
                                              <p:val>
                                                <p:strVal val="#ppt_w"/>
                                              </p:val>
                                            </p:tav>
                                          </p:tavLst>
                                        </p:anim>
                                        <p:anim calcmode="lin" valueType="num">
                                          <p:cBhvr>
                                            <p:cTn id="89" dur="500" fill="hold"/>
                                            <p:tgtEl>
                                              <p:spTgt spid="72"/>
                                            </p:tgtEl>
                                            <p:attrNameLst>
                                              <p:attrName>ppt_h</p:attrName>
                                            </p:attrNameLst>
                                          </p:cBhvr>
                                          <p:tavLst>
                                            <p:tav tm="0">
                                              <p:val>
                                                <p:fltVal val="0"/>
                                              </p:val>
                                            </p:tav>
                                            <p:tav tm="100000">
                                              <p:val>
                                                <p:strVal val="#ppt_h"/>
                                              </p:val>
                                            </p:tav>
                                          </p:tavLst>
                                        </p:anim>
                                        <p:anim calcmode="lin" valueType="num">
                                          <p:cBhvr>
                                            <p:cTn id="90" dur="500" fill="hold"/>
                                            <p:tgtEl>
                                              <p:spTgt spid="72"/>
                                            </p:tgtEl>
                                            <p:attrNameLst>
                                              <p:attrName>ppt_x</p:attrName>
                                            </p:attrNameLst>
                                          </p:cBhvr>
                                          <p:tavLst>
                                            <p:tav tm="0">
                                              <p:val>
                                                <p:fltVal val="0.5"/>
                                              </p:val>
                                            </p:tav>
                                            <p:tav tm="100000">
                                              <p:val>
                                                <p:strVal val="#ppt_x"/>
                                              </p:val>
                                            </p:tav>
                                          </p:tavLst>
                                        </p:anim>
                                        <p:anim calcmode="lin" valueType="num">
                                          <p:cBhvr>
                                            <p:cTn id="91" dur="500" fill="hold"/>
                                            <p:tgtEl>
                                              <p:spTgt spid="72"/>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300"/>
                                      </p:stCondLst>
                                      <p:childTnLst>
                                        <p:set>
                                          <p:cBhvr>
                                            <p:cTn id="93" dur="1" fill="hold">
                                              <p:stCondLst>
                                                <p:cond delay="0"/>
                                              </p:stCondLst>
                                            </p:cTn>
                                            <p:tgtEl>
                                              <p:spTgt spid="75"/>
                                            </p:tgtEl>
                                            <p:attrNameLst>
                                              <p:attrName>style.visibility</p:attrName>
                                            </p:attrNameLst>
                                          </p:cBhvr>
                                          <p:to>
                                            <p:strVal val="visible"/>
                                          </p:to>
                                        </p:set>
                                        <p:anim calcmode="lin" valueType="num">
                                          <p:cBhvr>
                                            <p:cTn id="94" dur="500" fill="hold"/>
                                            <p:tgtEl>
                                              <p:spTgt spid="75"/>
                                            </p:tgtEl>
                                            <p:attrNameLst>
                                              <p:attrName>ppt_w</p:attrName>
                                            </p:attrNameLst>
                                          </p:cBhvr>
                                          <p:tavLst>
                                            <p:tav tm="0">
                                              <p:val>
                                                <p:fltVal val="0"/>
                                              </p:val>
                                            </p:tav>
                                            <p:tav tm="100000">
                                              <p:val>
                                                <p:strVal val="#ppt_w"/>
                                              </p:val>
                                            </p:tav>
                                          </p:tavLst>
                                        </p:anim>
                                        <p:anim calcmode="lin" valueType="num">
                                          <p:cBhvr>
                                            <p:cTn id="95" dur="500" fill="hold"/>
                                            <p:tgtEl>
                                              <p:spTgt spid="75"/>
                                            </p:tgtEl>
                                            <p:attrNameLst>
                                              <p:attrName>ppt_h</p:attrName>
                                            </p:attrNameLst>
                                          </p:cBhvr>
                                          <p:tavLst>
                                            <p:tav tm="0">
                                              <p:val>
                                                <p:fltVal val="0"/>
                                              </p:val>
                                            </p:tav>
                                            <p:tav tm="100000">
                                              <p:val>
                                                <p:strVal val="#ppt_h"/>
                                              </p:val>
                                            </p:tav>
                                          </p:tavLst>
                                        </p:anim>
                                        <p:anim calcmode="lin" valueType="num">
                                          <p:cBhvr>
                                            <p:cTn id="96" dur="500" fill="hold"/>
                                            <p:tgtEl>
                                              <p:spTgt spid="75"/>
                                            </p:tgtEl>
                                            <p:attrNameLst>
                                              <p:attrName>ppt_x</p:attrName>
                                            </p:attrNameLst>
                                          </p:cBhvr>
                                          <p:tavLst>
                                            <p:tav tm="0">
                                              <p:val>
                                                <p:fltVal val="0.5"/>
                                              </p:val>
                                            </p:tav>
                                            <p:tav tm="100000">
                                              <p:val>
                                                <p:strVal val="#ppt_x"/>
                                              </p:val>
                                            </p:tav>
                                          </p:tavLst>
                                        </p:anim>
                                        <p:anim calcmode="lin" valueType="num">
                                          <p:cBhvr>
                                            <p:cTn id="97" dur="500" fill="hold"/>
                                            <p:tgtEl>
                                              <p:spTgt spid="75"/>
                                            </p:tgtEl>
                                            <p:attrNameLst>
                                              <p:attrName>ppt_y</p:attrName>
                                            </p:attrNameLst>
                                          </p:cBhvr>
                                          <p:tavLst>
                                            <p:tav tm="0">
                                              <p:val>
                                                <p:fltVal val="0.5"/>
                                              </p:val>
                                            </p:tav>
                                            <p:tav tm="100000">
                                              <p:val>
                                                <p:strVal val="#ppt_y"/>
                                              </p:val>
                                            </p:tav>
                                          </p:tavLst>
                                        </p:anim>
                                      </p:childTnLst>
                                    </p:cTn>
                                  </p:par>
                                  <p:par>
                                    <p:cTn id="98" presetID="23" presetClass="entr" presetSubtype="528" fill="hold" nodeType="withEffect">
                                      <p:stCondLst>
                                        <p:cond delay="300"/>
                                      </p:stCondLst>
                                      <p:childTnLst>
                                        <p:set>
                                          <p:cBhvr>
                                            <p:cTn id="99" dur="1" fill="hold">
                                              <p:stCondLst>
                                                <p:cond delay="0"/>
                                              </p:stCondLst>
                                            </p:cTn>
                                            <p:tgtEl>
                                              <p:spTgt spid="78"/>
                                            </p:tgtEl>
                                            <p:attrNameLst>
                                              <p:attrName>style.visibility</p:attrName>
                                            </p:attrNameLst>
                                          </p:cBhvr>
                                          <p:to>
                                            <p:strVal val="visible"/>
                                          </p:to>
                                        </p:set>
                                        <p:anim calcmode="lin" valueType="num">
                                          <p:cBhvr>
                                            <p:cTn id="100" dur="500" fill="hold"/>
                                            <p:tgtEl>
                                              <p:spTgt spid="78"/>
                                            </p:tgtEl>
                                            <p:attrNameLst>
                                              <p:attrName>ppt_w</p:attrName>
                                            </p:attrNameLst>
                                          </p:cBhvr>
                                          <p:tavLst>
                                            <p:tav tm="0">
                                              <p:val>
                                                <p:fltVal val="0"/>
                                              </p:val>
                                            </p:tav>
                                            <p:tav tm="100000">
                                              <p:val>
                                                <p:strVal val="#ppt_w"/>
                                              </p:val>
                                            </p:tav>
                                          </p:tavLst>
                                        </p:anim>
                                        <p:anim calcmode="lin" valueType="num">
                                          <p:cBhvr>
                                            <p:cTn id="101" dur="500" fill="hold"/>
                                            <p:tgtEl>
                                              <p:spTgt spid="78"/>
                                            </p:tgtEl>
                                            <p:attrNameLst>
                                              <p:attrName>ppt_h</p:attrName>
                                            </p:attrNameLst>
                                          </p:cBhvr>
                                          <p:tavLst>
                                            <p:tav tm="0">
                                              <p:val>
                                                <p:fltVal val="0"/>
                                              </p:val>
                                            </p:tav>
                                            <p:tav tm="100000">
                                              <p:val>
                                                <p:strVal val="#ppt_h"/>
                                              </p:val>
                                            </p:tav>
                                          </p:tavLst>
                                        </p:anim>
                                        <p:anim calcmode="lin" valueType="num">
                                          <p:cBhvr>
                                            <p:cTn id="102" dur="500" fill="hold"/>
                                            <p:tgtEl>
                                              <p:spTgt spid="78"/>
                                            </p:tgtEl>
                                            <p:attrNameLst>
                                              <p:attrName>ppt_x</p:attrName>
                                            </p:attrNameLst>
                                          </p:cBhvr>
                                          <p:tavLst>
                                            <p:tav tm="0">
                                              <p:val>
                                                <p:fltVal val="0.5"/>
                                              </p:val>
                                            </p:tav>
                                            <p:tav tm="100000">
                                              <p:val>
                                                <p:strVal val="#ppt_x"/>
                                              </p:val>
                                            </p:tav>
                                          </p:tavLst>
                                        </p:anim>
                                        <p:anim calcmode="lin" valueType="num">
                                          <p:cBhvr>
                                            <p:cTn id="103" dur="500" fill="hold"/>
                                            <p:tgtEl>
                                              <p:spTgt spid="78"/>
                                            </p:tgtEl>
                                            <p:attrNameLst>
                                              <p:attrName>ppt_y</p:attrName>
                                            </p:attrNameLst>
                                          </p:cBhvr>
                                          <p:tavLst>
                                            <p:tav tm="0">
                                              <p:val>
                                                <p:fltVal val="0.5"/>
                                              </p:val>
                                            </p:tav>
                                            <p:tav tm="100000">
                                              <p:val>
                                                <p:strVal val="#ppt_y"/>
                                              </p:val>
                                            </p:tav>
                                          </p:tavLst>
                                        </p:anim>
                                      </p:childTnLst>
                                    </p:cTn>
                                  </p:par>
                                  <p:par>
                                    <p:cTn id="104" presetID="23" presetClass="entr" presetSubtype="528" fill="hold" nodeType="withEffect">
                                      <p:stCondLst>
                                        <p:cond delay="600"/>
                                      </p:stCondLst>
                                      <p:childTnLst>
                                        <p:set>
                                          <p:cBhvr>
                                            <p:cTn id="105" dur="1" fill="hold">
                                              <p:stCondLst>
                                                <p:cond delay="0"/>
                                              </p:stCondLst>
                                            </p:cTn>
                                            <p:tgtEl>
                                              <p:spTgt spid="81"/>
                                            </p:tgtEl>
                                            <p:attrNameLst>
                                              <p:attrName>style.visibility</p:attrName>
                                            </p:attrNameLst>
                                          </p:cBhvr>
                                          <p:to>
                                            <p:strVal val="visible"/>
                                          </p:to>
                                        </p:set>
                                        <p:anim calcmode="lin" valueType="num">
                                          <p:cBhvr>
                                            <p:cTn id="106" dur="500" fill="hold"/>
                                            <p:tgtEl>
                                              <p:spTgt spid="81"/>
                                            </p:tgtEl>
                                            <p:attrNameLst>
                                              <p:attrName>ppt_w</p:attrName>
                                            </p:attrNameLst>
                                          </p:cBhvr>
                                          <p:tavLst>
                                            <p:tav tm="0">
                                              <p:val>
                                                <p:fltVal val="0"/>
                                              </p:val>
                                            </p:tav>
                                            <p:tav tm="100000">
                                              <p:val>
                                                <p:strVal val="#ppt_w"/>
                                              </p:val>
                                            </p:tav>
                                          </p:tavLst>
                                        </p:anim>
                                        <p:anim calcmode="lin" valueType="num">
                                          <p:cBhvr>
                                            <p:cTn id="107" dur="500" fill="hold"/>
                                            <p:tgtEl>
                                              <p:spTgt spid="81"/>
                                            </p:tgtEl>
                                            <p:attrNameLst>
                                              <p:attrName>ppt_h</p:attrName>
                                            </p:attrNameLst>
                                          </p:cBhvr>
                                          <p:tavLst>
                                            <p:tav tm="0">
                                              <p:val>
                                                <p:fltVal val="0"/>
                                              </p:val>
                                            </p:tav>
                                            <p:tav tm="100000">
                                              <p:val>
                                                <p:strVal val="#ppt_h"/>
                                              </p:val>
                                            </p:tav>
                                          </p:tavLst>
                                        </p:anim>
                                        <p:anim calcmode="lin" valueType="num">
                                          <p:cBhvr>
                                            <p:cTn id="108" dur="500" fill="hold"/>
                                            <p:tgtEl>
                                              <p:spTgt spid="81"/>
                                            </p:tgtEl>
                                            <p:attrNameLst>
                                              <p:attrName>ppt_x</p:attrName>
                                            </p:attrNameLst>
                                          </p:cBhvr>
                                          <p:tavLst>
                                            <p:tav tm="0">
                                              <p:val>
                                                <p:fltVal val="0.5"/>
                                              </p:val>
                                            </p:tav>
                                            <p:tav tm="100000">
                                              <p:val>
                                                <p:strVal val="#ppt_x"/>
                                              </p:val>
                                            </p:tav>
                                          </p:tavLst>
                                        </p:anim>
                                        <p:anim calcmode="lin" valueType="num">
                                          <p:cBhvr>
                                            <p:cTn id="109" dur="500" fill="hold"/>
                                            <p:tgtEl>
                                              <p:spTgt spid="81"/>
                                            </p:tgtEl>
                                            <p:attrNameLst>
                                              <p:attrName>ppt_y</p:attrName>
                                            </p:attrNameLst>
                                          </p:cBhvr>
                                          <p:tavLst>
                                            <p:tav tm="0">
                                              <p:val>
                                                <p:fltVal val="0.5"/>
                                              </p:val>
                                            </p:tav>
                                            <p:tav tm="100000">
                                              <p:val>
                                                <p:strVal val="#ppt_y"/>
                                              </p:val>
                                            </p:tav>
                                          </p:tavLst>
                                        </p:anim>
                                      </p:childTnLst>
                                    </p:cTn>
                                  </p:par>
                                  <p:par>
                                    <p:cTn id="110" presetID="23" presetClass="entr" presetSubtype="528" fill="hold" nodeType="withEffect">
                                      <p:stCondLst>
                                        <p:cond delay="600"/>
                                      </p:stCondLst>
                                      <p:childTnLst>
                                        <p:set>
                                          <p:cBhvr>
                                            <p:cTn id="111" dur="1" fill="hold">
                                              <p:stCondLst>
                                                <p:cond delay="0"/>
                                              </p:stCondLst>
                                            </p:cTn>
                                            <p:tgtEl>
                                              <p:spTgt spid="84"/>
                                            </p:tgtEl>
                                            <p:attrNameLst>
                                              <p:attrName>style.visibility</p:attrName>
                                            </p:attrNameLst>
                                          </p:cBhvr>
                                          <p:to>
                                            <p:strVal val="visible"/>
                                          </p:to>
                                        </p:set>
                                        <p:anim calcmode="lin" valueType="num">
                                          <p:cBhvr>
                                            <p:cTn id="112" dur="500" fill="hold"/>
                                            <p:tgtEl>
                                              <p:spTgt spid="84"/>
                                            </p:tgtEl>
                                            <p:attrNameLst>
                                              <p:attrName>ppt_w</p:attrName>
                                            </p:attrNameLst>
                                          </p:cBhvr>
                                          <p:tavLst>
                                            <p:tav tm="0">
                                              <p:val>
                                                <p:fltVal val="0"/>
                                              </p:val>
                                            </p:tav>
                                            <p:tav tm="100000">
                                              <p:val>
                                                <p:strVal val="#ppt_w"/>
                                              </p:val>
                                            </p:tav>
                                          </p:tavLst>
                                        </p:anim>
                                        <p:anim calcmode="lin" valueType="num">
                                          <p:cBhvr>
                                            <p:cTn id="113" dur="500" fill="hold"/>
                                            <p:tgtEl>
                                              <p:spTgt spid="84"/>
                                            </p:tgtEl>
                                            <p:attrNameLst>
                                              <p:attrName>ppt_h</p:attrName>
                                            </p:attrNameLst>
                                          </p:cBhvr>
                                          <p:tavLst>
                                            <p:tav tm="0">
                                              <p:val>
                                                <p:fltVal val="0"/>
                                              </p:val>
                                            </p:tav>
                                            <p:tav tm="100000">
                                              <p:val>
                                                <p:strVal val="#ppt_h"/>
                                              </p:val>
                                            </p:tav>
                                          </p:tavLst>
                                        </p:anim>
                                        <p:anim calcmode="lin" valueType="num">
                                          <p:cBhvr>
                                            <p:cTn id="114" dur="500" fill="hold"/>
                                            <p:tgtEl>
                                              <p:spTgt spid="84"/>
                                            </p:tgtEl>
                                            <p:attrNameLst>
                                              <p:attrName>ppt_x</p:attrName>
                                            </p:attrNameLst>
                                          </p:cBhvr>
                                          <p:tavLst>
                                            <p:tav tm="0">
                                              <p:val>
                                                <p:fltVal val="0.5"/>
                                              </p:val>
                                            </p:tav>
                                            <p:tav tm="100000">
                                              <p:val>
                                                <p:strVal val="#ppt_x"/>
                                              </p:val>
                                            </p:tav>
                                          </p:tavLst>
                                        </p:anim>
                                        <p:anim calcmode="lin" valueType="num">
                                          <p:cBhvr>
                                            <p:cTn id="115" dur="500" fill="hold"/>
                                            <p:tgtEl>
                                              <p:spTgt spid="84"/>
                                            </p:tgtEl>
                                            <p:attrNameLst>
                                              <p:attrName>ppt_y</p:attrName>
                                            </p:attrNameLst>
                                          </p:cBhvr>
                                          <p:tavLst>
                                            <p:tav tm="0">
                                              <p:val>
                                                <p:fltVal val="0.5"/>
                                              </p:val>
                                            </p:tav>
                                            <p:tav tm="100000">
                                              <p:val>
                                                <p:strVal val="#ppt_y"/>
                                              </p:val>
                                            </p:tav>
                                          </p:tavLst>
                                        </p:anim>
                                      </p:childTnLst>
                                    </p:cTn>
                                  </p:par>
                                  <p:par>
                                    <p:cTn id="116" presetID="23" presetClass="entr" presetSubtype="528" fill="hold" nodeType="withEffect">
                                      <p:stCondLst>
                                        <p:cond delay="300"/>
                                      </p:stCondLst>
                                      <p:childTnLst>
                                        <p:set>
                                          <p:cBhvr>
                                            <p:cTn id="117" dur="1" fill="hold">
                                              <p:stCondLst>
                                                <p:cond delay="0"/>
                                              </p:stCondLst>
                                            </p:cTn>
                                            <p:tgtEl>
                                              <p:spTgt spid="87"/>
                                            </p:tgtEl>
                                            <p:attrNameLst>
                                              <p:attrName>style.visibility</p:attrName>
                                            </p:attrNameLst>
                                          </p:cBhvr>
                                          <p:to>
                                            <p:strVal val="visible"/>
                                          </p:to>
                                        </p:set>
                                        <p:anim calcmode="lin" valueType="num">
                                          <p:cBhvr>
                                            <p:cTn id="118" dur="500" fill="hold"/>
                                            <p:tgtEl>
                                              <p:spTgt spid="87"/>
                                            </p:tgtEl>
                                            <p:attrNameLst>
                                              <p:attrName>ppt_w</p:attrName>
                                            </p:attrNameLst>
                                          </p:cBhvr>
                                          <p:tavLst>
                                            <p:tav tm="0">
                                              <p:val>
                                                <p:fltVal val="0"/>
                                              </p:val>
                                            </p:tav>
                                            <p:tav tm="100000">
                                              <p:val>
                                                <p:strVal val="#ppt_w"/>
                                              </p:val>
                                            </p:tav>
                                          </p:tavLst>
                                        </p:anim>
                                        <p:anim calcmode="lin" valueType="num">
                                          <p:cBhvr>
                                            <p:cTn id="119" dur="500" fill="hold"/>
                                            <p:tgtEl>
                                              <p:spTgt spid="87"/>
                                            </p:tgtEl>
                                            <p:attrNameLst>
                                              <p:attrName>ppt_h</p:attrName>
                                            </p:attrNameLst>
                                          </p:cBhvr>
                                          <p:tavLst>
                                            <p:tav tm="0">
                                              <p:val>
                                                <p:fltVal val="0"/>
                                              </p:val>
                                            </p:tav>
                                            <p:tav tm="100000">
                                              <p:val>
                                                <p:strVal val="#ppt_h"/>
                                              </p:val>
                                            </p:tav>
                                          </p:tavLst>
                                        </p:anim>
                                        <p:anim calcmode="lin" valueType="num">
                                          <p:cBhvr>
                                            <p:cTn id="120" dur="500" fill="hold"/>
                                            <p:tgtEl>
                                              <p:spTgt spid="87"/>
                                            </p:tgtEl>
                                            <p:attrNameLst>
                                              <p:attrName>ppt_x</p:attrName>
                                            </p:attrNameLst>
                                          </p:cBhvr>
                                          <p:tavLst>
                                            <p:tav tm="0">
                                              <p:val>
                                                <p:fltVal val="0.5"/>
                                              </p:val>
                                            </p:tav>
                                            <p:tav tm="100000">
                                              <p:val>
                                                <p:strVal val="#ppt_x"/>
                                              </p:val>
                                            </p:tav>
                                          </p:tavLst>
                                        </p:anim>
                                        <p:anim calcmode="lin" valueType="num">
                                          <p:cBhvr>
                                            <p:cTn id="121" dur="500" fill="hold"/>
                                            <p:tgtEl>
                                              <p:spTgt spid="87"/>
                                            </p:tgtEl>
                                            <p:attrNameLst>
                                              <p:attrName>ppt_y</p:attrName>
                                            </p:attrNameLst>
                                          </p:cBhvr>
                                          <p:tavLst>
                                            <p:tav tm="0">
                                              <p:val>
                                                <p:fltVal val="0.5"/>
                                              </p:val>
                                            </p:tav>
                                            <p:tav tm="100000">
                                              <p:val>
                                                <p:strVal val="#ppt_y"/>
                                              </p:val>
                                            </p:tav>
                                          </p:tavLst>
                                        </p:anim>
                                      </p:childTnLst>
                                    </p:cTn>
                                  </p:par>
                                  <p:par>
                                    <p:cTn id="122" presetID="23" presetClass="entr" presetSubtype="528" fill="hold" nodeType="withEffect">
                                      <p:stCondLst>
                                        <p:cond delay="600"/>
                                      </p:stCondLst>
                                      <p:childTnLst>
                                        <p:set>
                                          <p:cBhvr>
                                            <p:cTn id="123" dur="1" fill="hold">
                                              <p:stCondLst>
                                                <p:cond delay="0"/>
                                              </p:stCondLst>
                                            </p:cTn>
                                            <p:tgtEl>
                                              <p:spTgt spid="90"/>
                                            </p:tgtEl>
                                            <p:attrNameLst>
                                              <p:attrName>style.visibility</p:attrName>
                                            </p:attrNameLst>
                                          </p:cBhvr>
                                          <p:to>
                                            <p:strVal val="visible"/>
                                          </p:to>
                                        </p:set>
                                        <p:anim calcmode="lin" valueType="num">
                                          <p:cBhvr>
                                            <p:cTn id="124" dur="500" fill="hold"/>
                                            <p:tgtEl>
                                              <p:spTgt spid="90"/>
                                            </p:tgtEl>
                                            <p:attrNameLst>
                                              <p:attrName>ppt_w</p:attrName>
                                            </p:attrNameLst>
                                          </p:cBhvr>
                                          <p:tavLst>
                                            <p:tav tm="0">
                                              <p:val>
                                                <p:fltVal val="0"/>
                                              </p:val>
                                            </p:tav>
                                            <p:tav tm="100000">
                                              <p:val>
                                                <p:strVal val="#ppt_w"/>
                                              </p:val>
                                            </p:tav>
                                          </p:tavLst>
                                        </p:anim>
                                        <p:anim calcmode="lin" valueType="num">
                                          <p:cBhvr>
                                            <p:cTn id="125" dur="500" fill="hold"/>
                                            <p:tgtEl>
                                              <p:spTgt spid="90"/>
                                            </p:tgtEl>
                                            <p:attrNameLst>
                                              <p:attrName>ppt_h</p:attrName>
                                            </p:attrNameLst>
                                          </p:cBhvr>
                                          <p:tavLst>
                                            <p:tav tm="0">
                                              <p:val>
                                                <p:fltVal val="0"/>
                                              </p:val>
                                            </p:tav>
                                            <p:tav tm="100000">
                                              <p:val>
                                                <p:strVal val="#ppt_h"/>
                                              </p:val>
                                            </p:tav>
                                          </p:tavLst>
                                        </p:anim>
                                        <p:anim calcmode="lin" valueType="num">
                                          <p:cBhvr>
                                            <p:cTn id="126" dur="500" fill="hold"/>
                                            <p:tgtEl>
                                              <p:spTgt spid="90"/>
                                            </p:tgtEl>
                                            <p:attrNameLst>
                                              <p:attrName>ppt_x</p:attrName>
                                            </p:attrNameLst>
                                          </p:cBhvr>
                                          <p:tavLst>
                                            <p:tav tm="0">
                                              <p:val>
                                                <p:fltVal val="0.5"/>
                                              </p:val>
                                            </p:tav>
                                            <p:tav tm="100000">
                                              <p:val>
                                                <p:strVal val="#ppt_x"/>
                                              </p:val>
                                            </p:tav>
                                          </p:tavLst>
                                        </p:anim>
                                        <p:anim calcmode="lin" valueType="num">
                                          <p:cBhvr>
                                            <p:cTn id="127" dur="500" fill="hold"/>
                                            <p:tgtEl>
                                              <p:spTgt spid="90"/>
                                            </p:tgtEl>
                                            <p:attrNameLst>
                                              <p:attrName>ppt_y</p:attrName>
                                            </p:attrNameLst>
                                          </p:cBhvr>
                                          <p:tavLst>
                                            <p:tav tm="0">
                                              <p:val>
                                                <p:fltVal val="0.5"/>
                                              </p:val>
                                            </p:tav>
                                            <p:tav tm="100000">
                                              <p:val>
                                                <p:strVal val="#ppt_y"/>
                                              </p:val>
                                            </p:tav>
                                          </p:tavLst>
                                        </p:anim>
                                      </p:childTnLst>
                                    </p:cTn>
                                  </p:par>
                                  <p:par>
                                    <p:cTn id="128" presetID="23" presetClass="entr" presetSubtype="528" fill="hold" nodeType="withEffect">
                                      <p:stCondLst>
                                        <p:cond delay="600"/>
                                      </p:stCondLst>
                                      <p:childTnLst>
                                        <p:set>
                                          <p:cBhvr>
                                            <p:cTn id="129" dur="1" fill="hold">
                                              <p:stCondLst>
                                                <p:cond delay="0"/>
                                              </p:stCondLst>
                                            </p:cTn>
                                            <p:tgtEl>
                                              <p:spTgt spid="93"/>
                                            </p:tgtEl>
                                            <p:attrNameLst>
                                              <p:attrName>style.visibility</p:attrName>
                                            </p:attrNameLst>
                                          </p:cBhvr>
                                          <p:to>
                                            <p:strVal val="visible"/>
                                          </p:to>
                                        </p:set>
                                        <p:anim calcmode="lin" valueType="num">
                                          <p:cBhvr>
                                            <p:cTn id="130" dur="500" fill="hold"/>
                                            <p:tgtEl>
                                              <p:spTgt spid="93"/>
                                            </p:tgtEl>
                                            <p:attrNameLst>
                                              <p:attrName>ppt_w</p:attrName>
                                            </p:attrNameLst>
                                          </p:cBhvr>
                                          <p:tavLst>
                                            <p:tav tm="0">
                                              <p:val>
                                                <p:fltVal val="0"/>
                                              </p:val>
                                            </p:tav>
                                            <p:tav tm="100000">
                                              <p:val>
                                                <p:strVal val="#ppt_w"/>
                                              </p:val>
                                            </p:tav>
                                          </p:tavLst>
                                        </p:anim>
                                        <p:anim calcmode="lin" valueType="num">
                                          <p:cBhvr>
                                            <p:cTn id="131" dur="500" fill="hold"/>
                                            <p:tgtEl>
                                              <p:spTgt spid="93"/>
                                            </p:tgtEl>
                                            <p:attrNameLst>
                                              <p:attrName>ppt_h</p:attrName>
                                            </p:attrNameLst>
                                          </p:cBhvr>
                                          <p:tavLst>
                                            <p:tav tm="0">
                                              <p:val>
                                                <p:fltVal val="0"/>
                                              </p:val>
                                            </p:tav>
                                            <p:tav tm="100000">
                                              <p:val>
                                                <p:strVal val="#ppt_h"/>
                                              </p:val>
                                            </p:tav>
                                          </p:tavLst>
                                        </p:anim>
                                        <p:anim calcmode="lin" valueType="num">
                                          <p:cBhvr>
                                            <p:cTn id="132" dur="500" fill="hold"/>
                                            <p:tgtEl>
                                              <p:spTgt spid="93"/>
                                            </p:tgtEl>
                                            <p:attrNameLst>
                                              <p:attrName>ppt_x</p:attrName>
                                            </p:attrNameLst>
                                          </p:cBhvr>
                                          <p:tavLst>
                                            <p:tav tm="0">
                                              <p:val>
                                                <p:fltVal val="0.5"/>
                                              </p:val>
                                            </p:tav>
                                            <p:tav tm="100000">
                                              <p:val>
                                                <p:strVal val="#ppt_x"/>
                                              </p:val>
                                            </p:tav>
                                          </p:tavLst>
                                        </p:anim>
                                        <p:anim calcmode="lin" valueType="num">
                                          <p:cBhvr>
                                            <p:cTn id="133" dur="500" fill="hold"/>
                                            <p:tgtEl>
                                              <p:spTgt spid="93"/>
                                            </p:tgtEl>
                                            <p:attrNameLst>
                                              <p:attrName>ppt_y</p:attrName>
                                            </p:attrNameLst>
                                          </p:cBhvr>
                                          <p:tavLst>
                                            <p:tav tm="0">
                                              <p:val>
                                                <p:fltVal val="0.5"/>
                                              </p:val>
                                            </p:tav>
                                            <p:tav tm="100000">
                                              <p:val>
                                                <p:strVal val="#ppt_y"/>
                                              </p:val>
                                            </p:tav>
                                          </p:tavLst>
                                        </p:anim>
                                      </p:childTnLst>
                                    </p:cTn>
                                  </p:par>
                                  <p:par>
                                    <p:cTn id="134" presetID="26" presetClass="emph" presetSubtype="0" repeatCount="3000" fill="hold" nodeType="withEffect">
                                      <p:stCondLst>
                                        <p:cond delay="600"/>
                                      </p:stCondLst>
                                      <p:childTnLst>
                                        <p:animEffect transition="out" filter="fade">
                                          <p:cBhvr>
                                            <p:cTn id="135" dur="500" tmFilter="0, 0; .2, .5; .8, .5; 1, 0"/>
                                            <p:tgtEl>
                                              <p:spTgt spid="39"/>
                                            </p:tgtEl>
                                          </p:cBhvr>
                                        </p:animEffect>
                                        <p:animScale>
                                          <p:cBhvr>
                                            <p:cTn id="136" dur="250" autoRev="1" fill="hold"/>
                                            <p:tgtEl>
                                              <p:spTgt spid="39"/>
                                            </p:tgtEl>
                                          </p:cBhvr>
                                          <p:by x="105000" y="105000"/>
                                        </p:animScale>
                                      </p:childTnLst>
                                    </p:cTn>
                                  </p:par>
                                  <p:par>
                                    <p:cTn id="137" presetID="26" presetClass="emph" presetSubtype="0" repeatCount="3000" fill="hold" nodeType="withEffect">
                                      <p:stCondLst>
                                        <p:cond delay="710"/>
                                      </p:stCondLst>
                                      <p:childTnLst>
                                        <p:animEffect transition="out" filter="fade">
                                          <p:cBhvr>
                                            <p:cTn id="138" dur="500" tmFilter="0, 0; .2, .5; .8, .5; 1, 0"/>
                                            <p:tgtEl>
                                              <p:spTgt spid="78"/>
                                            </p:tgtEl>
                                          </p:cBhvr>
                                        </p:animEffect>
                                        <p:animScale>
                                          <p:cBhvr>
                                            <p:cTn id="139" dur="250" autoRev="1" fill="hold"/>
                                            <p:tgtEl>
                                              <p:spTgt spid="78"/>
                                            </p:tgtEl>
                                          </p:cBhvr>
                                          <p:by x="105000" y="105000"/>
                                        </p:animScale>
                                      </p:childTnLst>
                                    </p:cTn>
                                  </p:par>
                                  <p:par>
                                    <p:cTn id="140" presetID="26" presetClass="emph" presetSubtype="0" repeatCount="3000" fill="hold" nodeType="withEffect">
                                      <p:stCondLst>
                                        <p:cond delay="410"/>
                                      </p:stCondLst>
                                      <p:childTnLst>
                                        <p:animEffect transition="out" filter="fade">
                                          <p:cBhvr>
                                            <p:cTn id="141" dur="500" tmFilter="0, 0; .2, .5; .8, .5; 1, 0"/>
                                            <p:tgtEl>
                                              <p:spTgt spid="84"/>
                                            </p:tgtEl>
                                          </p:cBhvr>
                                        </p:animEffect>
                                        <p:animScale>
                                          <p:cBhvr>
                                            <p:cTn id="142" dur="250" autoRev="1" fill="hold"/>
                                            <p:tgtEl>
                                              <p:spTgt spid="84"/>
                                            </p:tgtEl>
                                          </p:cBhvr>
                                          <p:by x="105000" y="105000"/>
                                        </p:animScale>
                                      </p:childTnLst>
                                    </p:cTn>
                                  </p:par>
                                  <p:par>
                                    <p:cTn id="143" presetID="26" presetClass="emph" presetSubtype="0" repeatCount="3000" fill="hold" nodeType="withEffect">
                                      <p:stCondLst>
                                        <p:cond delay="810"/>
                                      </p:stCondLst>
                                      <p:childTnLst>
                                        <p:animEffect transition="out" filter="fade">
                                          <p:cBhvr>
                                            <p:cTn id="144" dur="500" tmFilter="0, 0; .2, .5; .8, .5; 1, 0"/>
                                            <p:tgtEl>
                                              <p:spTgt spid="87"/>
                                            </p:tgtEl>
                                          </p:cBhvr>
                                        </p:animEffect>
                                        <p:animScale>
                                          <p:cBhvr>
                                            <p:cTn id="145" dur="250" autoRev="1" fill="hold"/>
                                            <p:tgtEl>
                                              <p:spTgt spid="87"/>
                                            </p:tgtEl>
                                          </p:cBhvr>
                                          <p:by x="105000" y="105000"/>
                                        </p:animScale>
                                      </p:childTnLst>
                                    </p:cTn>
                                  </p:par>
                                </p:childTnLst>
                              </p:cTn>
                            </p:par>
                            <p:par>
                              <p:cTn id="146" fill="hold">
                                <p:stCondLst>
                                  <p:cond delay="3610"/>
                                </p:stCondLst>
                                <p:childTnLst>
                                  <p:par>
                                    <p:cTn id="147" presetID="10" presetClass="entr" presetSubtype="0" fill="hold" grpId="0" nodeType="afterEffect">
                                      <p:stCondLst>
                                        <p:cond delay="0"/>
                                      </p:stCondLst>
                                      <p:childTnLst>
                                        <p:set>
                                          <p:cBhvr>
                                            <p:cTn id="148" dur="1" fill="hold">
                                              <p:stCondLst>
                                                <p:cond delay="0"/>
                                              </p:stCondLst>
                                            </p:cTn>
                                            <p:tgtEl>
                                              <p:spTgt spid="59"/>
                                            </p:tgtEl>
                                            <p:attrNameLst>
                                              <p:attrName>style.visibility</p:attrName>
                                            </p:attrNameLst>
                                          </p:cBhvr>
                                          <p:to>
                                            <p:strVal val="visible"/>
                                          </p:to>
                                        </p:set>
                                        <p:animEffect transition="in" filter="fade">
                                          <p:cBhvr>
                                            <p:cTn id="149" dur="7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6" grpId="0"/>
          <p:bldP spid="17" grpId="0"/>
          <p:bldP spid="24" grpId="0" animBg="1"/>
          <p:bldP spid="24" grpId="1" animBg="1"/>
          <p:bldP spid="26" grpId="0" animBg="1"/>
          <p:bldP spid="26" grpId="1" animBg="1"/>
          <p:bldP spid="28" grpId="0" animBg="1"/>
          <p:bldP spid="28" grpId="1" animBg="1"/>
          <p:bldP spid="29" grpId="0" animBg="1"/>
          <p:bldP spid="29" grpId="1" animBg="1"/>
          <p:bldP spid="30" grpId="0"/>
          <p:bldP spid="30" grpId="1"/>
          <p:bldP spid="59"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总体月份计划思路</a:t>
            </a:r>
          </a:p>
        </p:txBody>
      </p:sp>
      <p:sp>
        <p:nvSpPr>
          <p:cNvPr id="54" name="五边形 53"/>
          <p:cNvSpPr/>
          <p:nvPr/>
        </p:nvSpPr>
        <p:spPr>
          <a:xfrm rot="16200000">
            <a:off x="1003166" y="3410363"/>
            <a:ext cx="665764" cy="567074"/>
          </a:xfrm>
          <a:prstGeom prst="homePlat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5" name="五边形 54"/>
          <p:cNvSpPr/>
          <p:nvPr/>
        </p:nvSpPr>
        <p:spPr>
          <a:xfrm rot="16200000">
            <a:off x="1570321" y="3336266"/>
            <a:ext cx="813960" cy="567074"/>
          </a:xfrm>
          <a:prstGeom prst="homePlat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5" name="五边形 64"/>
          <p:cNvSpPr/>
          <p:nvPr/>
        </p:nvSpPr>
        <p:spPr>
          <a:xfrm rot="16200000">
            <a:off x="2128788" y="3255649"/>
            <a:ext cx="975192" cy="567074"/>
          </a:xfrm>
          <a:prstGeom prst="homePlat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6" name="五边形 65"/>
          <p:cNvSpPr/>
          <p:nvPr/>
        </p:nvSpPr>
        <p:spPr>
          <a:xfrm rot="16200000">
            <a:off x="2535972" y="3023752"/>
            <a:ext cx="1438990" cy="567074"/>
          </a:xfrm>
          <a:prstGeom prst="homePlat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7" name="五边形 66"/>
          <p:cNvSpPr/>
          <p:nvPr/>
        </p:nvSpPr>
        <p:spPr>
          <a:xfrm rot="16200000">
            <a:off x="3327835" y="3164682"/>
            <a:ext cx="1157128" cy="567074"/>
          </a:xfrm>
          <a:prstGeom prst="homePlat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8" name="五边形 67"/>
          <p:cNvSpPr/>
          <p:nvPr/>
        </p:nvSpPr>
        <p:spPr>
          <a:xfrm rot="16200000">
            <a:off x="3819762" y="3023752"/>
            <a:ext cx="1438988" cy="567074"/>
          </a:xfrm>
          <a:prstGeom prst="homePlat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69" name="五边形 68"/>
          <p:cNvSpPr/>
          <p:nvPr/>
        </p:nvSpPr>
        <p:spPr>
          <a:xfrm rot="16200000">
            <a:off x="4147927" y="2706440"/>
            <a:ext cx="2073612" cy="567074"/>
          </a:xfrm>
          <a:prstGeom prst="homePlat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70" name="TextBox 69"/>
          <p:cNvSpPr txBox="1"/>
          <p:nvPr/>
        </p:nvSpPr>
        <p:spPr>
          <a:xfrm>
            <a:off x="1071686" y="3130694"/>
            <a:ext cx="601149" cy="324074"/>
          </a:xfrm>
          <a:prstGeom prst="rect">
            <a:avLst/>
          </a:prstGeom>
          <a:noFill/>
        </p:spPr>
        <p:txBody>
          <a:bodyPr wrap="square" lIns="92340" tIns="46170" rIns="92340" bIns="46170" rtlCol="0">
            <a:spAutoFit/>
          </a:bodyPr>
          <a:lstStyle/>
          <a:p>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6</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71" name="TextBox 70"/>
          <p:cNvSpPr txBox="1"/>
          <p:nvPr/>
        </p:nvSpPr>
        <p:spPr>
          <a:xfrm>
            <a:off x="1722662" y="2846640"/>
            <a:ext cx="601149" cy="324074"/>
          </a:xfrm>
          <a:prstGeom prst="rect">
            <a:avLst/>
          </a:prstGeom>
          <a:noFill/>
        </p:spPr>
        <p:txBody>
          <a:bodyPr wrap="square" lIns="92340" tIns="46170" rIns="92340" bIns="46170" rtlCol="0">
            <a:spAutoFit/>
          </a:bodyPr>
          <a:lstStyle/>
          <a:p>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7</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72" name="TextBox 71"/>
          <p:cNvSpPr txBox="1"/>
          <p:nvPr/>
        </p:nvSpPr>
        <p:spPr>
          <a:xfrm>
            <a:off x="2332846" y="2556308"/>
            <a:ext cx="601149" cy="324074"/>
          </a:xfrm>
          <a:prstGeom prst="rect">
            <a:avLst/>
          </a:prstGeom>
          <a:noFill/>
        </p:spPr>
        <p:txBody>
          <a:bodyPr wrap="square" lIns="92340" tIns="46170" rIns="92340" bIns="46170" rtlCol="0">
            <a:spAutoFit/>
          </a:bodyPr>
          <a:lstStyle/>
          <a:p>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8</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73" name="TextBox 72"/>
          <p:cNvSpPr txBox="1"/>
          <p:nvPr/>
        </p:nvSpPr>
        <p:spPr>
          <a:xfrm>
            <a:off x="2993297" y="2207141"/>
            <a:ext cx="601149" cy="324074"/>
          </a:xfrm>
          <a:prstGeom prst="rect">
            <a:avLst/>
          </a:prstGeom>
          <a:noFill/>
        </p:spPr>
        <p:txBody>
          <a:bodyPr wrap="square" lIns="92340" tIns="46170" rIns="92340" bIns="46170" rtlCol="0">
            <a:spAutoFit/>
          </a:bodyPr>
          <a:lstStyle/>
          <a:p>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9</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74" name="TextBox 73"/>
          <p:cNvSpPr txBox="1"/>
          <p:nvPr/>
        </p:nvSpPr>
        <p:spPr>
          <a:xfrm>
            <a:off x="3622862" y="2518509"/>
            <a:ext cx="715767" cy="324074"/>
          </a:xfrm>
          <a:prstGeom prst="rect">
            <a:avLst/>
          </a:prstGeom>
          <a:noFill/>
        </p:spPr>
        <p:txBody>
          <a:bodyPr wrap="square" lIns="92340" tIns="46170" rIns="92340" bIns="46170" rtlCol="0">
            <a:spAutoFit/>
          </a:bodyPr>
          <a:lstStyle/>
          <a:p>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75" name="TextBox 74"/>
          <p:cNvSpPr txBox="1"/>
          <p:nvPr/>
        </p:nvSpPr>
        <p:spPr>
          <a:xfrm>
            <a:off x="4238679" y="2170132"/>
            <a:ext cx="657655" cy="324074"/>
          </a:xfrm>
          <a:prstGeom prst="rect">
            <a:avLst/>
          </a:prstGeom>
          <a:noFill/>
        </p:spPr>
        <p:txBody>
          <a:bodyPr wrap="square" lIns="92340" tIns="46170" rIns="92340" bIns="46170" rtlCol="0">
            <a:spAutoFit/>
          </a:bodyPr>
          <a:lstStyle/>
          <a:p>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11</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76" name="TextBox 75"/>
          <p:cNvSpPr txBox="1"/>
          <p:nvPr/>
        </p:nvSpPr>
        <p:spPr>
          <a:xfrm>
            <a:off x="4896331" y="1635646"/>
            <a:ext cx="702456" cy="324074"/>
          </a:xfrm>
          <a:prstGeom prst="rect">
            <a:avLst/>
          </a:prstGeom>
          <a:noFill/>
        </p:spPr>
        <p:txBody>
          <a:bodyPr wrap="square" lIns="92340" tIns="46170" rIns="92340" bIns="46170" rtlCol="0">
            <a:spAutoFit/>
          </a:bodyPr>
          <a:lstStyle/>
          <a:p>
            <a:r>
              <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rPr>
              <a:t>12</a:t>
            </a: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月</a:t>
            </a:r>
          </a:p>
        </p:txBody>
      </p:sp>
      <p:sp>
        <p:nvSpPr>
          <p:cNvPr id="77" name="矩形 30"/>
          <p:cNvSpPr>
            <a:spLocks noChangeArrowheads="1"/>
          </p:cNvSpPr>
          <p:nvPr/>
        </p:nvSpPr>
        <p:spPr bwMode="auto">
          <a:xfrm>
            <a:off x="5994812" y="2176773"/>
            <a:ext cx="2283035" cy="1725389"/>
          </a:xfrm>
          <a:prstGeom prst="rect">
            <a:avLst/>
          </a:prstGeom>
          <a:noFill/>
          <a:ln w="9525">
            <a:noFill/>
            <a:miter lim="800000"/>
            <a:headEnd/>
            <a:tailEnd/>
          </a:ln>
        </p:spPr>
        <p:txBody>
          <a:bodyPr wrap="square" lIns="103930" tIns="51965" rIns="103930" bIns="51965">
            <a:spAutoFit/>
          </a:bodyPr>
          <a:lstStyle/>
          <a:p>
            <a:pPr>
              <a:lnSpc>
                <a:spcPct val="130000"/>
              </a:lnSpc>
            </a:pPr>
            <a:r>
              <a:rPr lang="zh-CN" altLang="en-US" sz="900" dirty="0">
                <a:solidFill>
                  <a:schemeClr val="bg2"/>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lang="en-US" altLang="zh-CN" sz="900" dirty="0">
              <a:solidFill>
                <a:schemeClr val="bg2"/>
              </a:solidFill>
              <a:latin typeface="微软雅黑" pitchFamily="34" charset="-122"/>
              <a:ea typeface="微软雅黑" pitchFamily="34" charset="-122"/>
            </a:endParaRPr>
          </a:p>
        </p:txBody>
      </p:sp>
      <p:grpSp>
        <p:nvGrpSpPr>
          <p:cNvPr id="78" name="组合 77"/>
          <p:cNvGrpSpPr/>
          <p:nvPr/>
        </p:nvGrpSpPr>
        <p:grpSpPr>
          <a:xfrm>
            <a:off x="6063874" y="1698512"/>
            <a:ext cx="2213972" cy="374621"/>
            <a:chOff x="1190045" y="1445954"/>
            <a:chExt cx="2213972" cy="364058"/>
          </a:xfrm>
        </p:grpSpPr>
        <p:cxnSp>
          <p:nvCxnSpPr>
            <p:cNvPr id="79" name="Straight Connector 38"/>
            <p:cNvCxnSpPr/>
            <p:nvPr/>
          </p:nvCxnSpPr>
          <p:spPr bwMode="auto">
            <a:xfrm flipV="1">
              <a:off x="1190045" y="1810010"/>
              <a:ext cx="2034652" cy="2"/>
            </a:xfrm>
            <a:prstGeom prst="lin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cxnSp>
        <p:grpSp>
          <p:nvGrpSpPr>
            <p:cNvPr id="80" name="组合 79"/>
            <p:cNvGrpSpPr/>
            <p:nvPr/>
          </p:nvGrpSpPr>
          <p:grpSpPr>
            <a:xfrm>
              <a:off x="1244794" y="1445954"/>
              <a:ext cx="2159223" cy="284143"/>
              <a:chOff x="1244794" y="1445954"/>
              <a:chExt cx="2159223" cy="284143"/>
            </a:xfrm>
          </p:grpSpPr>
          <p:sp>
            <p:nvSpPr>
              <p:cNvPr id="81" name="Rounded Rectangle 43"/>
              <p:cNvSpPr/>
              <p:nvPr/>
            </p:nvSpPr>
            <p:spPr>
              <a:xfrm>
                <a:off x="1244794" y="1463818"/>
                <a:ext cx="720000" cy="243888"/>
              </a:xfrm>
              <a:prstGeom prst="roundRect">
                <a:avLst>
                  <a:gd name="adj" fmla="val 46832"/>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82" name="TextBox 81"/>
              <p:cNvSpPr txBox="1"/>
              <p:nvPr/>
            </p:nvSpPr>
            <p:spPr>
              <a:xfrm>
                <a:off x="1255980" y="1467534"/>
                <a:ext cx="697628" cy="239278"/>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000" dirty="0">
                    <a:solidFill>
                      <a:schemeClr val="bg1"/>
                    </a:solidFill>
                  </a:rPr>
                  <a:t>添加内容</a:t>
                </a:r>
                <a:endParaRPr lang="id-ID" sz="1000" dirty="0">
                  <a:solidFill>
                    <a:schemeClr val="bg1"/>
                  </a:solidFill>
                </a:endParaRPr>
              </a:p>
            </p:txBody>
          </p:sp>
          <p:sp>
            <p:nvSpPr>
              <p:cNvPr id="83" name="TextBox 82"/>
              <p:cNvSpPr txBox="1"/>
              <p:nvPr/>
            </p:nvSpPr>
            <p:spPr>
              <a:xfrm>
                <a:off x="1953945" y="1445954"/>
                <a:ext cx="1450072" cy="284143"/>
              </a:xfrm>
              <a:prstGeom prst="rect">
                <a:avLst/>
              </a:prstGeom>
              <a:noFill/>
              <a:ln w="25400">
                <a:no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tLang="zh-CN" sz="1400" dirty="0">
                    <a:solidFill>
                      <a:schemeClr val="tx1">
                        <a:lumMod val="50000"/>
                        <a:lumOff val="50000"/>
                      </a:schemeClr>
                    </a:solidFill>
                  </a:rPr>
                  <a:t>Add Content</a:t>
                </a:r>
                <a:endParaRPr lang="zh-CN" altLang="en-US" sz="1400" dirty="0">
                  <a:solidFill>
                    <a:schemeClr val="tx1">
                      <a:lumMod val="50000"/>
                      <a:lumOff val="50000"/>
                    </a:schemeClr>
                  </a:solidFill>
                </a:endParaRPr>
              </a:p>
            </p:txBody>
          </p:sp>
        </p:grpSp>
      </p:grpSp>
      <p:sp>
        <p:nvSpPr>
          <p:cNvPr id="84" name="TextBox 83"/>
          <p:cNvSpPr txBox="1"/>
          <p:nvPr/>
        </p:nvSpPr>
        <p:spPr>
          <a:xfrm>
            <a:off x="1052516" y="3624473"/>
            <a:ext cx="565906" cy="348343"/>
          </a:xfrm>
          <a:prstGeom prst="rect">
            <a:avLst/>
          </a:prstGeom>
          <a:noFill/>
        </p:spPr>
        <p:txBody>
          <a:bodyPr wrap="square" lIns="92340" tIns="46170" rIns="92340" bIns="46170" rtlCol="0">
            <a:spAutoFit/>
          </a:bodyPr>
          <a:lstStyle/>
          <a:p>
            <a:r>
              <a:rPr lang="en-US" altLang="zh-CN" sz="1600" dirty="0">
                <a:solidFill>
                  <a:schemeClr val="bg1"/>
                </a:solidFill>
              </a:rPr>
              <a:t>20%</a:t>
            </a:r>
            <a:endParaRPr lang="zh-CN" altLang="en-US" sz="1600" dirty="0">
              <a:solidFill>
                <a:schemeClr val="bg1"/>
              </a:solidFill>
            </a:endParaRPr>
          </a:p>
        </p:txBody>
      </p:sp>
      <p:sp>
        <p:nvSpPr>
          <p:cNvPr id="85" name="TextBox 84"/>
          <p:cNvSpPr txBox="1"/>
          <p:nvPr/>
        </p:nvSpPr>
        <p:spPr>
          <a:xfrm>
            <a:off x="1700174" y="3624473"/>
            <a:ext cx="565906" cy="348343"/>
          </a:xfrm>
          <a:prstGeom prst="rect">
            <a:avLst/>
          </a:prstGeom>
          <a:noFill/>
        </p:spPr>
        <p:txBody>
          <a:bodyPr wrap="square" lIns="92340" tIns="46170" rIns="92340" bIns="46170" rtlCol="0">
            <a:spAutoFit/>
          </a:bodyPr>
          <a:lstStyle/>
          <a:p>
            <a:r>
              <a:rPr lang="en-US" altLang="zh-CN" sz="1600" dirty="0">
                <a:solidFill>
                  <a:schemeClr val="bg1"/>
                </a:solidFill>
              </a:rPr>
              <a:t>30%</a:t>
            </a:r>
            <a:endParaRPr lang="zh-CN" altLang="en-US" sz="1600" dirty="0">
              <a:solidFill>
                <a:schemeClr val="bg1"/>
              </a:solidFill>
            </a:endParaRPr>
          </a:p>
        </p:txBody>
      </p:sp>
      <p:sp>
        <p:nvSpPr>
          <p:cNvPr id="86" name="TextBox 85"/>
          <p:cNvSpPr txBox="1"/>
          <p:nvPr/>
        </p:nvSpPr>
        <p:spPr>
          <a:xfrm>
            <a:off x="2350465" y="3624473"/>
            <a:ext cx="565906" cy="348343"/>
          </a:xfrm>
          <a:prstGeom prst="rect">
            <a:avLst/>
          </a:prstGeom>
          <a:noFill/>
        </p:spPr>
        <p:txBody>
          <a:bodyPr wrap="square" lIns="92340" tIns="46170" rIns="92340" bIns="46170" rtlCol="0">
            <a:spAutoFit/>
          </a:bodyPr>
          <a:lstStyle/>
          <a:p>
            <a:r>
              <a:rPr lang="en-US" altLang="zh-CN" sz="1600" dirty="0">
                <a:solidFill>
                  <a:schemeClr val="bg1"/>
                </a:solidFill>
              </a:rPr>
              <a:t>40%</a:t>
            </a:r>
            <a:endParaRPr lang="zh-CN" altLang="en-US" sz="1600" dirty="0">
              <a:solidFill>
                <a:schemeClr val="bg1"/>
              </a:solidFill>
            </a:endParaRPr>
          </a:p>
        </p:txBody>
      </p:sp>
      <p:sp>
        <p:nvSpPr>
          <p:cNvPr id="87" name="TextBox 86"/>
          <p:cNvSpPr txBox="1"/>
          <p:nvPr/>
        </p:nvSpPr>
        <p:spPr>
          <a:xfrm>
            <a:off x="3008506" y="3624473"/>
            <a:ext cx="565906" cy="348343"/>
          </a:xfrm>
          <a:prstGeom prst="rect">
            <a:avLst/>
          </a:prstGeom>
          <a:noFill/>
        </p:spPr>
        <p:txBody>
          <a:bodyPr wrap="square" lIns="92340" tIns="46170" rIns="92340" bIns="46170" rtlCol="0">
            <a:spAutoFit/>
          </a:bodyPr>
          <a:lstStyle/>
          <a:p>
            <a:r>
              <a:rPr lang="en-US" altLang="zh-CN" sz="1600" dirty="0">
                <a:solidFill>
                  <a:schemeClr val="bg1"/>
                </a:solidFill>
              </a:rPr>
              <a:t>65%</a:t>
            </a:r>
            <a:endParaRPr lang="zh-CN" altLang="en-US" sz="1600" dirty="0">
              <a:solidFill>
                <a:schemeClr val="bg1"/>
              </a:solidFill>
            </a:endParaRPr>
          </a:p>
        </p:txBody>
      </p:sp>
      <p:sp>
        <p:nvSpPr>
          <p:cNvPr id="88" name="TextBox 87"/>
          <p:cNvSpPr txBox="1"/>
          <p:nvPr/>
        </p:nvSpPr>
        <p:spPr>
          <a:xfrm>
            <a:off x="3658877" y="3624473"/>
            <a:ext cx="565906" cy="348343"/>
          </a:xfrm>
          <a:prstGeom prst="rect">
            <a:avLst/>
          </a:prstGeom>
          <a:noFill/>
        </p:spPr>
        <p:txBody>
          <a:bodyPr wrap="square" lIns="92340" tIns="46170" rIns="92340" bIns="46170" rtlCol="0">
            <a:spAutoFit/>
          </a:bodyPr>
          <a:lstStyle/>
          <a:p>
            <a:r>
              <a:rPr lang="en-US" altLang="zh-CN" sz="1600" dirty="0">
                <a:solidFill>
                  <a:schemeClr val="bg1"/>
                </a:solidFill>
              </a:rPr>
              <a:t>50%</a:t>
            </a:r>
            <a:endParaRPr lang="zh-CN" altLang="en-US" sz="1600" dirty="0">
              <a:solidFill>
                <a:schemeClr val="bg1"/>
              </a:solidFill>
            </a:endParaRPr>
          </a:p>
        </p:txBody>
      </p:sp>
      <p:sp>
        <p:nvSpPr>
          <p:cNvPr id="89" name="TextBox 88"/>
          <p:cNvSpPr txBox="1"/>
          <p:nvPr/>
        </p:nvSpPr>
        <p:spPr>
          <a:xfrm>
            <a:off x="4284551" y="3624473"/>
            <a:ext cx="565906" cy="348343"/>
          </a:xfrm>
          <a:prstGeom prst="rect">
            <a:avLst/>
          </a:prstGeom>
          <a:noFill/>
        </p:spPr>
        <p:txBody>
          <a:bodyPr wrap="square" lIns="92340" tIns="46170" rIns="92340" bIns="46170" rtlCol="0">
            <a:spAutoFit/>
          </a:bodyPr>
          <a:lstStyle/>
          <a:p>
            <a:r>
              <a:rPr lang="en-US" altLang="zh-CN" sz="1600" dirty="0">
                <a:solidFill>
                  <a:schemeClr val="bg1"/>
                </a:solidFill>
              </a:rPr>
              <a:t>63%</a:t>
            </a:r>
            <a:endParaRPr lang="zh-CN" altLang="en-US" sz="1600" dirty="0">
              <a:solidFill>
                <a:schemeClr val="bg1"/>
              </a:solidFill>
            </a:endParaRPr>
          </a:p>
        </p:txBody>
      </p:sp>
      <p:sp>
        <p:nvSpPr>
          <p:cNvPr id="90" name="TextBox 89"/>
          <p:cNvSpPr txBox="1"/>
          <p:nvPr/>
        </p:nvSpPr>
        <p:spPr>
          <a:xfrm>
            <a:off x="4922549" y="3624473"/>
            <a:ext cx="565906" cy="348343"/>
          </a:xfrm>
          <a:prstGeom prst="rect">
            <a:avLst/>
          </a:prstGeom>
          <a:noFill/>
        </p:spPr>
        <p:txBody>
          <a:bodyPr wrap="square" lIns="92340" tIns="46170" rIns="92340" bIns="46170" rtlCol="0">
            <a:spAutoFit/>
          </a:bodyPr>
          <a:lstStyle/>
          <a:p>
            <a:r>
              <a:rPr lang="en-US" altLang="zh-CN" sz="1600" dirty="0">
                <a:solidFill>
                  <a:schemeClr val="bg1"/>
                </a:solidFill>
              </a:rPr>
              <a:t>80%</a:t>
            </a:r>
            <a:endParaRPr lang="zh-CN" altLang="en-US" sz="1600" dirty="0">
              <a:solidFill>
                <a:schemeClr val="bg1"/>
              </a:solidFill>
            </a:endParaRPr>
          </a:p>
        </p:txBody>
      </p:sp>
      <p:sp>
        <p:nvSpPr>
          <p:cNvPr id="95" name="TextBox 94"/>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7332596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300"/>
                                        <p:tgtEl>
                                          <p:spTgt spid="54"/>
                                        </p:tgtEl>
                                        <p:attrNameLst>
                                          <p:attrName>ppt_y</p:attrName>
                                        </p:attrNameLst>
                                      </p:cBhvr>
                                      <p:tavLst>
                                        <p:tav tm="0">
                                          <p:val>
                                            <p:strVal val="#ppt_y+#ppt_h*1.125000"/>
                                          </p:val>
                                        </p:tav>
                                        <p:tav tm="100000">
                                          <p:val>
                                            <p:strVal val="#ppt_y"/>
                                          </p:val>
                                        </p:tav>
                                      </p:tavLst>
                                    </p:anim>
                                    <p:animEffect transition="in" filter="wipe(up)">
                                      <p:cBhvr>
                                        <p:cTn id="8" dur="300"/>
                                        <p:tgtEl>
                                          <p:spTgt spid="5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animEffect transition="in" filter="fade">
                                      <p:cBhvr>
                                        <p:cTn id="11" dur="500"/>
                                        <p:tgtEl>
                                          <p:spTgt spid="84"/>
                                        </p:tgtEl>
                                      </p:cBhvr>
                                    </p:animEffect>
                                  </p:childTnLst>
                                </p:cTn>
                              </p:par>
                            </p:childTnLst>
                          </p:cTn>
                        </p:par>
                        <p:par>
                          <p:cTn id="12" fill="hold">
                            <p:stCondLst>
                              <p:cond delay="500"/>
                            </p:stCondLst>
                            <p:childTnLst>
                              <p:par>
                                <p:cTn id="13" presetID="12" presetClass="entr" presetSubtype="4" fill="hold" grpId="0" nodeType="after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300"/>
                                        <p:tgtEl>
                                          <p:spTgt spid="55"/>
                                        </p:tgtEl>
                                        <p:attrNameLst>
                                          <p:attrName>ppt_y</p:attrName>
                                        </p:attrNameLst>
                                      </p:cBhvr>
                                      <p:tavLst>
                                        <p:tav tm="0">
                                          <p:val>
                                            <p:strVal val="#ppt_y+#ppt_h*1.125000"/>
                                          </p:val>
                                        </p:tav>
                                        <p:tav tm="100000">
                                          <p:val>
                                            <p:strVal val="#ppt_y"/>
                                          </p:val>
                                        </p:tav>
                                      </p:tavLst>
                                    </p:anim>
                                    <p:animEffect transition="in" filter="wipe(up)">
                                      <p:cBhvr>
                                        <p:cTn id="16" dur="300"/>
                                        <p:tgtEl>
                                          <p:spTgt spid="5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childTnLst>
                          </p:cTn>
                        </p:par>
                        <p:par>
                          <p:cTn id="20" fill="hold">
                            <p:stCondLst>
                              <p:cond delay="1000"/>
                            </p:stCondLst>
                            <p:childTnLst>
                              <p:par>
                                <p:cTn id="21" presetID="12" presetClass="entr" presetSubtype="4"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 calcmode="lin" valueType="num">
                                      <p:cBhvr additive="base">
                                        <p:cTn id="23" dur="300"/>
                                        <p:tgtEl>
                                          <p:spTgt spid="65"/>
                                        </p:tgtEl>
                                        <p:attrNameLst>
                                          <p:attrName>ppt_y</p:attrName>
                                        </p:attrNameLst>
                                      </p:cBhvr>
                                      <p:tavLst>
                                        <p:tav tm="0">
                                          <p:val>
                                            <p:strVal val="#ppt_y+#ppt_h*1.125000"/>
                                          </p:val>
                                        </p:tav>
                                        <p:tav tm="100000">
                                          <p:val>
                                            <p:strVal val="#ppt_y"/>
                                          </p:val>
                                        </p:tav>
                                      </p:tavLst>
                                    </p:anim>
                                    <p:animEffect transition="in" filter="wipe(up)">
                                      <p:cBhvr>
                                        <p:cTn id="24" dur="300"/>
                                        <p:tgtEl>
                                          <p:spTgt spid="6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500"/>
                                        <p:tgtEl>
                                          <p:spTgt spid="86"/>
                                        </p:tgtEl>
                                      </p:cBhvr>
                                    </p:animEffect>
                                  </p:childTnLst>
                                </p:cTn>
                              </p:par>
                            </p:childTnLst>
                          </p:cTn>
                        </p:par>
                        <p:par>
                          <p:cTn id="28" fill="hold">
                            <p:stCondLst>
                              <p:cond delay="1500"/>
                            </p:stCondLst>
                            <p:childTnLst>
                              <p:par>
                                <p:cTn id="29" presetID="12" presetClass="entr" presetSubtype="4"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additive="base">
                                        <p:cTn id="31" dur="300"/>
                                        <p:tgtEl>
                                          <p:spTgt spid="66"/>
                                        </p:tgtEl>
                                        <p:attrNameLst>
                                          <p:attrName>ppt_y</p:attrName>
                                        </p:attrNameLst>
                                      </p:cBhvr>
                                      <p:tavLst>
                                        <p:tav tm="0">
                                          <p:val>
                                            <p:strVal val="#ppt_y+#ppt_h*1.125000"/>
                                          </p:val>
                                        </p:tav>
                                        <p:tav tm="100000">
                                          <p:val>
                                            <p:strVal val="#ppt_y"/>
                                          </p:val>
                                        </p:tav>
                                      </p:tavLst>
                                    </p:anim>
                                    <p:animEffect transition="in" filter="wipe(up)">
                                      <p:cBhvr>
                                        <p:cTn id="32" dur="300"/>
                                        <p:tgtEl>
                                          <p:spTgt spid="6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fade">
                                      <p:cBhvr>
                                        <p:cTn id="35" dur="500"/>
                                        <p:tgtEl>
                                          <p:spTgt spid="87"/>
                                        </p:tgtEl>
                                      </p:cBhvr>
                                    </p:animEffect>
                                  </p:childTnLst>
                                </p:cTn>
                              </p:par>
                            </p:childTnLst>
                          </p:cTn>
                        </p:par>
                        <p:par>
                          <p:cTn id="36" fill="hold">
                            <p:stCondLst>
                              <p:cond delay="2000"/>
                            </p:stCondLst>
                            <p:childTnLst>
                              <p:par>
                                <p:cTn id="37" presetID="12" presetClass="entr" presetSubtype="4" fill="hold" grpId="0" nodeType="after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300"/>
                                        <p:tgtEl>
                                          <p:spTgt spid="67"/>
                                        </p:tgtEl>
                                        <p:attrNameLst>
                                          <p:attrName>ppt_y</p:attrName>
                                        </p:attrNameLst>
                                      </p:cBhvr>
                                      <p:tavLst>
                                        <p:tav tm="0">
                                          <p:val>
                                            <p:strVal val="#ppt_y+#ppt_h*1.125000"/>
                                          </p:val>
                                        </p:tav>
                                        <p:tav tm="100000">
                                          <p:val>
                                            <p:strVal val="#ppt_y"/>
                                          </p:val>
                                        </p:tav>
                                      </p:tavLst>
                                    </p:anim>
                                    <p:animEffect transition="in" filter="wipe(up)">
                                      <p:cBhvr>
                                        <p:cTn id="40" dur="300"/>
                                        <p:tgtEl>
                                          <p:spTgt spid="6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8"/>
                                        </p:tgtEl>
                                        <p:attrNameLst>
                                          <p:attrName>style.visibility</p:attrName>
                                        </p:attrNameLst>
                                      </p:cBhvr>
                                      <p:to>
                                        <p:strVal val="visible"/>
                                      </p:to>
                                    </p:set>
                                    <p:animEffect transition="in" filter="fade">
                                      <p:cBhvr>
                                        <p:cTn id="43" dur="500"/>
                                        <p:tgtEl>
                                          <p:spTgt spid="88"/>
                                        </p:tgtEl>
                                      </p:cBhvr>
                                    </p:animEffect>
                                  </p:childTnLst>
                                </p:cTn>
                              </p:par>
                            </p:childTnLst>
                          </p:cTn>
                        </p:par>
                        <p:par>
                          <p:cTn id="44" fill="hold">
                            <p:stCondLst>
                              <p:cond delay="2500"/>
                            </p:stCondLst>
                            <p:childTnLst>
                              <p:par>
                                <p:cTn id="45" presetID="12" presetClass="entr" presetSubtype="4"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300"/>
                                        <p:tgtEl>
                                          <p:spTgt spid="68"/>
                                        </p:tgtEl>
                                        <p:attrNameLst>
                                          <p:attrName>ppt_y</p:attrName>
                                        </p:attrNameLst>
                                      </p:cBhvr>
                                      <p:tavLst>
                                        <p:tav tm="0">
                                          <p:val>
                                            <p:strVal val="#ppt_y+#ppt_h*1.125000"/>
                                          </p:val>
                                        </p:tav>
                                        <p:tav tm="100000">
                                          <p:val>
                                            <p:strVal val="#ppt_y"/>
                                          </p:val>
                                        </p:tav>
                                      </p:tavLst>
                                    </p:anim>
                                    <p:animEffect transition="in" filter="wipe(up)">
                                      <p:cBhvr>
                                        <p:cTn id="48" dur="300"/>
                                        <p:tgtEl>
                                          <p:spTgt spid="6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9"/>
                                        </p:tgtEl>
                                        <p:attrNameLst>
                                          <p:attrName>style.visibility</p:attrName>
                                        </p:attrNameLst>
                                      </p:cBhvr>
                                      <p:to>
                                        <p:strVal val="visible"/>
                                      </p:to>
                                    </p:set>
                                    <p:animEffect transition="in" filter="fade">
                                      <p:cBhvr>
                                        <p:cTn id="51" dur="500"/>
                                        <p:tgtEl>
                                          <p:spTgt spid="89"/>
                                        </p:tgtEl>
                                      </p:cBhvr>
                                    </p:animEffect>
                                  </p:childTnLst>
                                </p:cTn>
                              </p:par>
                            </p:childTnLst>
                          </p:cTn>
                        </p:par>
                        <p:par>
                          <p:cTn id="52" fill="hold">
                            <p:stCondLst>
                              <p:cond delay="3000"/>
                            </p:stCondLst>
                            <p:childTnLst>
                              <p:par>
                                <p:cTn id="53" presetID="12" presetClass="entr" presetSubtype="4"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 calcmode="lin" valueType="num">
                                      <p:cBhvr additive="base">
                                        <p:cTn id="55" dur="300"/>
                                        <p:tgtEl>
                                          <p:spTgt spid="69"/>
                                        </p:tgtEl>
                                        <p:attrNameLst>
                                          <p:attrName>ppt_y</p:attrName>
                                        </p:attrNameLst>
                                      </p:cBhvr>
                                      <p:tavLst>
                                        <p:tav tm="0">
                                          <p:val>
                                            <p:strVal val="#ppt_y+#ppt_h*1.125000"/>
                                          </p:val>
                                        </p:tav>
                                        <p:tav tm="100000">
                                          <p:val>
                                            <p:strVal val="#ppt_y"/>
                                          </p:val>
                                        </p:tav>
                                      </p:tavLst>
                                    </p:anim>
                                    <p:animEffect transition="in" filter="wipe(up)">
                                      <p:cBhvr>
                                        <p:cTn id="56" dur="300"/>
                                        <p:tgtEl>
                                          <p:spTgt spid="6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90"/>
                                        </p:tgtEl>
                                        <p:attrNameLst>
                                          <p:attrName>style.visibility</p:attrName>
                                        </p:attrNameLst>
                                      </p:cBhvr>
                                      <p:to>
                                        <p:strVal val="visible"/>
                                      </p:to>
                                    </p:set>
                                    <p:animEffect transition="in" filter="fade">
                                      <p:cBhvr>
                                        <p:cTn id="59" dur="500"/>
                                        <p:tgtEl>
                                          <p:spTgt spid="90"/>
                                        </p:tgtEl>
                                      </p:cBhvr>
                                    </p:animEffect>
                                  </p:childTnLst>
                                </p:cTn>
                              </p:par>
                            </p:childTnLst>
                          </p:cTn>
                        </p:par>
                        <p:par>
                          <p:cTn id="60" fill="hold">
                            <p:stCondLst>
                              <p:cond delay="3500"/>
                            </p:stCondLst>
                            <p:childTnLst>
                              <p:par>
                                <p:cTn id="61" presetID="10" presetClass="entr" presetSubtype="0" fill="hold" grpId="0"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500"/>
                                        <p:tgtEl>
                                          <p:spTgt spid="7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fade">
                                      <p:cBhvr>
                                        <p:cTn id="66" dur="500"/>
                                        <p:tgtEl>
                                          <p:spTgt spid="7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2"/>
                                        </p:tgtEl>
                                        <p:attrNameLst>
                                          <p:attrName>style.visibility</p:attrName>
                                        </p:attrNameLst>
                                      </p:cBhvr>
                                      <p:to>
                                        <p:strVal val="visible"/>
                                      </p:to>
                                    </p:set>
                                    <p:animEffect transition="in" filter="fade">
                                      <p:cBhvr>
                                        <p:cTn id="69" dur="500"/>
                                        <p:tgtEl>
                                          <p:spTgt spid="7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3"/>
                                        </p:tgtEl>
                                        <p:attrNameLst>
                                          <p:attrName>style.visibility</p:attrName>
                                        </p:attrNameLst>
                                      </p:cBhvr>
                                      <p:to>
                                        <p:strVal val="visible"/>
                                      </p:to>
                                    </p:set>
                                    <p:animEffect transition="in" filter="fade">
                                      <p:cBhvr>
                                        <p:cTn id="72" dur="500"/>
                                        <p:tgtEl>
                                          <p:spTgt spid="7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74"/>
                                        </p:tgtEl>
                                        <p:attrNameLst>
                                          <p:attrName>style.visibility</p:attrName>
                                        </p:attrNameLst>
                                      </p:cBhvr>
                                      <p:to>
                                        <p:strVal val="visible"/>
                                      </p:to>
                                    </p:set>
                                    <p:animEffect transition="in" filter="fade">
                                      <p:cBhvr>
                                        <p:cTn id="75" dur="500"/>
                                        <p:tgtEl>
                                          <p:spTgt spid="7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75"/>
                                        </p:tgtEl>
                                        <p:attrNameLst>
                                          <p:attrName>style.visibility</p:attrName>
                                        </p:attrNameLst>
                                      </p:cBhvr>
                                      <p:to>
                                        <p:strVal val="visible"/>
                                      </p:to>
                                    </p:set>
                                    <p:animEffect transition="in" filter="fade">
                                      <p:cBhvr>
                                        <p:cTn id="78" dur="500"/>
                                        <p:tgtEl>
                                          <p:spTgt spid="7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500"/>
                                        <p:tgtEl>
                                          <p:spTgt spid="76"/>
                                        </p:tgtEl>
                                      </p:cBhvr>
                                    </p:animEffect>
                                  </p:childTnLst>
                                </p:cTn>
                              </p:par>
                            </p:childTnLst>
                          </p:cTn>
                        </p:par>
                        <p:par>
                          <p:cTn id="82" fill="hold">
                            <p:stCondLst>
                              <p:cond delay="4000"/>
                            </p:stCondLst>
                            <p:childTnLst>
                              <p:par>
                                <p:cTn id="83" presetID="14" presetClass="entr" presetSubtype="10" fill="hold" nodeType="afterEffect">
                                  <p:stCondLst>
                                    <p:cond delay="0"/>
                                  </p:stCondLst>
                                  <p:childTnLst>
                                    <p:set>
                                      <p:cBhvr>
                                        <p:cTn id="84" dur="1" fill="hold">
                                          <p:stCondLst>
                                            <p:cond delay="0"/>
                                          </p:stCondLst>
                                        </p:cTn>
                                        <p:tgtEl>
                                          <p:spTgt spid="78"/>
                                        </p:tgtEl>
                                        <p:attrNameLst>
                                          <p:attrName>style.visibility</p:attrName>
                                        </p:attrNameLst>
                                      </p:cBhvr>
                                      <p:to>
                                        <p:strVal val="visible"/>
                                      </p:to>
                                    </p:set>
                                    <p:animEffect transition="in" filter="randombar(horizontal)">
                                      <p:cBhvr>
                                        <p:cTn id="85" dur="500"/>
                                        <p:tgtEl>
                                          <p:spTgt spid="78"/>
                                        </p:tgtEl>
                                      </p:cBhvr>
                                    </p:animEffect>
                                  </p:childTnLst>
                                </p:cTn>
                              </p:par>
                            </p:childTnLst>
                          </p:cTn>
                        </p:par>
                        <p:par>
                          <p:cTn id="86" fill="hold">
                            <p:stCondLst>
                              <p:cond delay="4500"/>
                            </p:stCondLst>
                            <p:childTnLst>
                              <p:par>
                                <p:cTn id="87" presetID="12" presetClass="entr" presetSubtype="1" fill="hold" grpId="0" nodeType="afterEffect">
                                  <p:stCondLst>
                                    <p:cond delay="0"/>
                                  </p:stCondLst>
                                  <p:childTnLst>
                                    <p:set>
                                      <p:cBhvr>
                                        <p:cTn id="88" dur="1" fill="hold">
                                          <p:stCondLst>
                                            <p:cond delay="0"/>
                                          </p:stCondLst>
                                        </p:cTn>
                                        <p:tgtEl>
                                          <p:spTgt spid="77"/>
                                        </p:tgtEl>
                                        <p:attrNameLst>
                                          <p:attrName>style.visibility</p:attrName>
                                        </p:attrNameLst>
                                      </p:cBhvr>
                                      <p:to>
                                        <p:strVal val="visible"/>
                                      </p:to>
                                    </p:set>
                                    <p:anim calcmode="lin" valueType="num">
                                      <p:cBhvr additive="base">
                                        <p:cTn id="89" dur="1000"/>
                                        <p:tgtEl>
                                          <p:spTgt spid="77"/>
                                        </p:tgtEl>
                                        <p:attrNameLst>
                                          <p:attrName>ppt_y</p:attrName>
                                        </p:attrNameLst>
                                      </p:cBhvr>
                                      <p:tavLst>
                                        <p:tav tm="0">
                                          <p:val>
                                            <p:strVal val="#ppt_y-#ppt_h*1.125000"/>
                                          </p:val>
                                        </p:tav>
                                        <p:tav tm="100000">
                                          <p:val>
                                            <p:strVal val="#ppt_y"/>
                                          </p:val>
                                        </p:tav>
                                      </p:tavLst>
                                    </p:anim>
                                    <p:animEffect transition="in" filter="wipe(down)">
                                      <p:cBhvr>
                                        <p:cTn id="90" dur="1000"/>
                                        <p:tgtEl>
                                          <p:spTgt spid="77"/>
                                        </p:tgtEl>
                                      </p:cBhvr>
                                    </p:animEffect>
                                  </p:childTnLst>
                                </p:cTn>
                              </p:par>
                            </p:childTnLst>
                          </p:cTn>
                        </p:par>
                        <p:par>
                          <p:cTn id="91" fill="hold">
                            <p:stCondLst>
                              <p:cond delay="5500"/>
                            </p:stCondLst>
                            <p:childTnLst>
                              <p:par>
                                <p:cTn id="92" presetID="10" presetClass="entr" presetSubtype="0" fill="hold" grpId="0" nodeType="afterEffect">
                                  <p:stCondLst>
                                    <p:cond delay="0"/>
                                  </p:stCondLst>
                                  <p:childTnLst>
                                    <p:set>
                                      <p:cBhvr>
                                        <p:cTn id="93" dur="1" fill="hold">
                                          <p:stCondLst>
                                            <p:cond delay="0"/>
                                          </p:stCondLst>
                                        </p:cTn>
                                        <p:tgtEl>
                                          <p:spTgt spid="95"/>
                                        </p:tgtEl>
                                        <p:attrNameLst>
                                          <p:attrName>style.visibility</p:attrName>
                                        </p:attrNameLst>
                                      </p:cBhvr>
                                      <p:to>
                                        <p:strVal val="visible"/>
                                      </p:to>
                                    </p:set>
                                    <p:animEffect transition="in" filter="fade">
                                      <p:cBhvr>
                                        <p:cTn id="94" dur="7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65" grpId="0" animBg="1"/>
      <p:bldP spid="66" grpId="0" animBg="1"/>
      <p:bldP spid="67" grpId="0" animBg="1"/>
      <p:bldP spid="68" grpId="0" animBg="1"/>
      <p:bldP spid="69" grpId="0" animBg="1"/>
      <p:bldP spid="70" grpId="0"/>
      <p:bldP spid="71" grpId="0"/>
      <p:bldP spid="72" grpId="0"/>
      <p:bldP spid="73" grpId="0"/>
      <p:bldP spid="74" grpId="0"/>
      <p:bldP spid="75" grpId="0"/>
      <p:bldP spid="76" grpId="0"/>
      <p:bldP spid="77" grpId="0"/>
      <p:bldP spid="84" grpId="0"/>
      <p:bldP spid="85" grpId="0"/>
      <p:bldP spid="86" grpId="0"/>
      <p:bldP spid="87" grpId="0"/>
      <p:bldP spid="88" grpId="0"/>
      <p:bldP spid="89" grpId="0"/>
      <p:bldP spid="90" grpId="0"/>
      <p:bldP spid="9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Rectangle 7"/>
          <p:cNvSpPr/>
          <p:nvPr/>
        </p:nvSpPr>
        <p:spPr>
          <a:xfrm>
            <a:off x="3347863" y="771550"/>
            <a:ext cx="5796137" cy="4371950"/>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 fmla="*/ 365760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3657600 w 766424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64245" h="6858000">
                <a:moveTo>
                  <a:pt x="3657600" y="0"/>
                </a:moveTo>
                <a:lnTo>
                  <a:pt x="7664245" y="0"/>
                </a:lnTo>
                <a:lnTo>
                  <a:pt x="7664245" y="6858000"/>
                </a:lnTo>
                <a:lnTo>
                  <a:pt x="0" y="6858000"/>
                </a:lnTo>
                <a:lnTo>
                  <a:pt x="3657600" y="0"/>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137" name="Pentagon 25"/>
          <p:cNvSpPr/>
          <p:nvPr/>
        </p:nvSpPr>
        <p:spPr>
          <a:xfrm>
            <a:off x="345387" y="1767319"/>
            <a:ext cx="455636" cy="273084"/>
          </a:xfrm>
          <a:prstGeom prst="homePlat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01</a:t>
            </a:r>
            <a:endParaRPr lang="en-GB" sz="1400">
              <a:solidFill>
                <a:schemeClr val="bg1"/>
              </a:solidFill>
            </a:endParaRPr>
          </a:p>
        </p:txBody>
      </p:sp>
      <p:sp>
        <p:nvSpPr>
          <p:cNvPr id="138" name="Rectangle 26"/>
          <p:cNvSpPr/>
          <p:nvPr/>
        </p:nvSpPr>
        <p:spPr>
          <a:xfrm>
            <a:off x="840763" y="1707654"/>
            <a:ext cx="3637112" cy="377026"/>
          </a:xfrm>
          <a:prstGeom prst="rect">
            <a:avLst/>
          </a:prstGeom>
        </p:spPr>
        <p:txBody>
          <a:bodyPr wrap="square" lIns="68580" tIns="34290" rIns="68580" bIns="34290">
            <a:spAutoFit/>
          </a:bodyPr>
          <a:lstStyle/>
          <a:p>
            <a:r>
              <a:rPr lang="zh-CN" altLang="en-US" sz="100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139" name="Pentagon 33"/>
          <p:cNvSpPr/>
          <p:nvPr/>
        </p:nvSpPr>
        <p:spPr>
          <a:xfrm>
            <a:off x="345387" y="2435208"/>
            <a:ext cx="455636" cy="273084"/>
          </a:xfrm>
          <a:prstGeom prst="homePlat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02</a:t>
            </a:r>
            <a:endParaRPr lang="en-GB" sz="1400">
              <a:solidFill>
                <a:schemeClr val="bg1"/>
              </a:solidFill>
            </a:endParaRPr>
          </a:p>
        </p:txBody>
      </p:sp>
      <p:sp>
        <p:nvSpPr>
          <p:cNvPr id="140" name="Rectangle 34"/>
          <p:cNvSpPr/>
          <p:nvPr/>
        </p:nvSpPr>
        <p:spPr>
          <a:xfrm>
            <a:off x="840763" y="2375543"/>
            <a:ext cx="2798402" cy="407804"/>
          </a:xfrm>
          <a:prstGeom prst="rect">
            <a:avLst/>
          </a:prstGeom>
        </p:spPr>
        <p:txBody>
          <a:bodyPr wrap="square" lIns="68580" tIns="34290" rIns="68580" bIns="34290">
            <a:spAutoFit/>
          </a:bodyPr>
          <a:lstStyle/>
          <a:p>
            <a:r>
              <a:rPr lang="zh-CN" altLang="en-US" sz="105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微软雅黑" pitchFamily="34" charset="-122"/>
              <a:ea typeface="微软雅黑" pitchFamily="34" charset="-122"/>
            </a:endParaRPr>
          </a:p>
        </p:txBody>
      </p:sp>
      <p:sp>
        <p:nvSpPr>
          <p:cNvPr id="141" name="Pentagon 36"/>
          <p:cNvSpPr/>
          <p:nvPr/>
        </p:nvSpPr>
        <p:spPr>
          <a:xfrm>
            <a:off x="345387" y="3093626"/>
            <a:ext cx="455636" cy="273084"/>
          </a:xfrm>
          <a:prstGeom prst="homePlat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03</a:t>
            </a:r>
            <a:endParaRPr lang="en-GB" sz="1400">
              <a:solidFill>
                <a:schemeClr val="bg1"/>
              </a:solidFill>
            </a:endParaRPr>
          </a:p>
        </p:txBody>
      </p:sp>
      <p:sp>
        <p:nvSpPr>
          <p:cNvPr id="142" name="Rectangle 37"/>
          <p:cNvSpPr/>
          <p:nvPr/>
        </p:nvSpPr>
        <p:spPr>
          <a:xfrm>
            <a:off x="840764" y="3033960"/>
            <a:ext cx="2378073" cy="553998"/>
          </a:xfrm>
          <a:prstGeom prst="rect">
            <a:avLst/>
          </a:prstGeom>
        </p:spPr>
        <p:txBody>
          <a:bodyPr wrap="square" lIns="68580" tIns="34290" rIns="68580" bIns="34290">
            <a:spAutoFit/>
          </a:bodyPr>
          <a:lstStyle/>
          <a:p>
            <a:r>
              <a:rPr lang="zh-CN" altLang="en-US" sz="105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微软雅黑" pitchFamily="34" charset="-122"/>
              <a:ea typeface="微软雅黑" pitchFamily="34" charset="-122"/>
            </a:endParaRPr>
          </a:p>
        </p:txBody>
      </p:sp>
      <p:sp>
        <p:nvSpPr>
          <p:cNvPr id="143" name="Pentagon 39"/>
          <p:cNvSpPr/>
          <p:nvPr/>
        </p:nvSpPr>
        <p:spPr>
          <a:xfrm>
            <a:off x="345387" y="3782526"/>
            <a:ext cx="455636" cy="273084"/>
          </a:xfrm>
          <a:prstGeom prst="homePlat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bg1"/>
                </a:solidFill>
              </a:rPr>
              <a:t>04</a:t>
            </a:r>
            <a:endParaRPr lang="en-GB" sz="1400">
              <a:solidFill>
                <a:schemeClr val="bg1"/>
              </a:solidFill>
            </a:endParaRPr>
          </a:p>
        </p:txBody>
      </p:sp>
      <p:sp>
        <p:nvSpPr>
          <p:cNvPr id="144" name="Rectangle 40"/>
          <p:cNvSpPr/>
          <p:nvPr/>
        </p:nvSpPr>
        <p:spPr>
          <a:xfrm>
            <a:off x="840763" y="3722861"/>
            <a:ext cx="2245337" cy="553998"/>
          </a:xfrm>
          <a:prstGeom prst="rect">
            <a:avLst/>
          </a:prstGeom>
        </p:spPr>
        <p:txBody>
          <a:bodyPr wrap="square" lIns="68580" tIns="34290" rIns="68580" bIns="34290">
            <a:spAutoFit/>
          </a:bodyPr>
          <a:lstStyle/>
          <a:p>
            <a:r>
              <a:rPr lang="zh-CN" altLang="en-US" sz="1050" dirty="0">
                <a:solidFill>
                  <a:schemeClr val="bg2"/>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65000"/>
                  <a:lumOff val="35000"/>
                </a:schemeClr>
              </a:solidFill>
              <a:latin typeface="微软雅黑" pitchFamily="34" charset="-122"/>
              <a:ea typeface="微软雅黑" pitchFamily="34" charset="-122"/>
            </a:endParaRPr>
          </a:p>
        </p:txBody>
      </p:sp>
      <p:grpSp>
        <p:nvGrpSpPr>
          <p:cNvPr id="3" name="组合 2"/>
          <p:cNvGrpSpPr/>
          <p:nvPr/>
        </p:nvGrpSpPr>
        <p:grpSpPr>
          <a:xfrm>
            <a:off x="4066482" y="2072454"/>
            <a:ext cx="1580622" cy="685800"/>
            <a:chOff x="4066482" y="2072454"/>
            <a:chExt cx="1580622" cy="685800"/>
          </a:xfrm>
        </p:grpSpPr>
        <p:sp>
          <p:nvSpPr>
            <p:cNvPr id="146" name="Parallelogram 14"/>
            <p:cNvSpPr/>
            <p:nvPr/>
          </p:nvSpPr>
          <p:spPr>
            <a:xfrm>
              <a:off x="4066482" y="2072454"/>
              <a:ext cx="1580622" cy="685800"/>
            </a:xfrm>
            <a:prstGeom prst="parallelogram">
              <a:avLst>
                <a:gd name="adj" fmla="val 52419"/>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7" name="AutoShape 59"/>
            <p:cNvSpPr>
              <a:spLocks/>
            </p:cNvSpPr>
            <p:nvPr/>
          </p:nvSpPr>
          <p:spPr bwMode="auto">
            <a:xfrm>
              <a:off x="4682366" y="2269619"/>
              <a:ext cx="348854" cy="34825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p:spPr>
          <p:txBody>
            <a:bodyPr lIns="19050" tIns="19050" rIns="19050" bIns="19050" anchor="ctr"/>
            <a:lstStyle/>
            <a:p>
              <a:pPr algn="ctr" defTabSz="171450" fontAlgn="base" hangingPunct="0">
                <a:spcBef>
                  <a:spcPct val="0"/>
                </a:spcBef>
                <a:spcAft>
                  <a:spcPct val="0"/>
                </a:spcAft>
              </a:pPr>
              <a:endParaRPr lang="en-US" u="sng">
                <a:solidFill>
                  <a:schemeClr val="tx1">
                    <a:lumMod val="65000"/>
                    <a:lumOff val="35000"/>
                  </a:schemeClr>
                </a:solidFill>
                <a:sym typeface="Gill Sans" charset="0"/>
              </a:endParaRPr>
            </a:p>
          </p:txBody>
        </p:sp>
      </p:grpSp>
      <p:grpSp>
        <p:nvGrpSpPr>
          <p:cNvPr id="2" name="组合 1"/>
          <p:cNvGrpSpPr/>
          <p:nvPr/>
        </p:nvGrpSpPr>
        <p:grpSpPr>
          <a:xfrm>
            <a:off x="4472064" y="1169240"/>
            <a:ext cx="1580622" cy="685800"/>
            <a:chOff x="4472064" y="1169240"/>
            <a:chExt cx="1580622" cy="685800"/>
          </a:xfrm>
        </p:grpSpPr>
        <p:sp>
          <p:nvSpPr>
            <p:cNvPr id="149" name="Parallelogram 13"/>
            <p:cNvSpPr/>
            <p:nvPr/>
          </p:nvSpPr>
          <p:spPr>
            <a:xfrm>
              <a:off x="4472064" y="1169240"/>
              <a:ext cx="1580622" cy="685800"/>
            </a:xfrm>
            <a:prstGeom prst="parallelogram">
              <a:avLst>
                <a:gd name="adj" fmla="val 52419"/>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150" name="Group 42"/>
            <p:cNvGrpSpPr/>
            <p:nvPr/>
          </p:nvGrpSpPr>
          <p:grpSpPr>
            <a:xfrm>
              <a:off x="5087948" y="1348726"/>
              <a:ext cx="348854" cy="326827"/>
              <a:chOff x="5368132" y="3540125"/>
              <a:chExt cx="465138" cy="435769"/>
            </a:xfrm>
            <a:solidFill>
              <a:schemeClr val="bg1"/>
            </a:solidFill>
          </p:grpSpPr>
          <p:sp>
            <p:nvSpPr>
              <p:cNvPr id="151"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52"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7" name="组合 6"/>
          <p:cNvGrpSpPr/>
          <p:nvPr/>
        </p:nvGrpSpPr>
        <p:grpSpPr>
          <a:xfrm>
            <a:off x="3191006" y="3878882"/>
            <a:ext cx="1580622" cy="685800"/>
            <a:chOff x="3191006" y="3878882"/>
            <a:chExt cx="1580622" cy="685800"/>
          </a:xfrm>
        </p:grpSpPr>
        <p:sp>
          <p:nvSpPr>
            <p:cNvPr id="154" name="Parallelogram 16"/>
            <p:cNvSpPr/>
            <p:nvPr/>
          </p:nvSpPr>
          <p:spPr>
            <a:xfrm>
              <a:off x="3191006" y="3878882"/>
              <a:ext cx="1580622" cy="685800"/>
            </a:xfrm>
            <a:prstGeom prst="parallelogram">
              <a:avLst>
                <a:gd name="adj" fmla="val 52419"/>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155" name="Group 45"/>
            <p:cNvGrpSpPr/>
            <p:nvPr/>
          </p:nvGrpSpPr>
          <p:grpSpPr>
            <a:xfrm>
              <a:off x="3861659" y="4047355"/>
              <a:ext cx="239316" cy="348854"/>
              <a:chOff x="3582988" y="3510757"/>
              <a:chExt cx="319088" cy="465138"/>
            </a:xfrm>
            <a:solidFill>
              <a:schemeClr val="bg1"/>
            </a:solidFill>
          </p:grpSpPr>
          <p:sp>
            <p:nvSpPr>
              <p:cNvPr id="156"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157"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5" name="组合 4"/>
          <p:cNvGrpSpPr/>
          <p:nvPr/>
        </p:nvGrpSpPr>
        <p:grpSpPr>
          <a:xfrm>
            <a:off x="3632185" y="2975668"/>
            <a:ext cx="1580622" cy="685800"/>
            <a:chOff x="3632185" y="2975668"/>
            <a:chExt cx="1580622" cy="685800"/>
          </a:xfrm>
        </p:grpSpPr>
        <p:sp>
          <p:nvSpPr>
            <p:cNvPr id="159" name="Parallelogram 15"/>
            <p:cNvSpPr/>
            <p:nvPr/>
          </p:nvSpPr>
          <p:spPr>
            <a:xfrm>
              <a:off x="3632185" y="2975668"/>
              <a:ext cx="1580622" cy="685800"/>
            </a:xfrm>
            <a:prstGeom prst="parallelogram">
              <a:avLst>
                <a:gd name="adj" fmla="val 52419"/>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160" name="Group 48"/>
            <p:cNvGrpSpPr/>
            <p:nvPr/>
          </p:nvGrpSpPr>
          <p:grpSpPr>
            <a:xfrm>
              <a:off x="4248069" y="3171823"/>
              <a:ext cx="348854" cy="293489"/>
              <a:chOff x="5368132" y="2625725"/>
              <a:chExt cx="465138" cy="391319"/>
            </a:xfrm>
            <a:solidFill>
              <a:schemeClr val="bg1"/>
            </a:solidFill>
          </p:grpSpPr>
          <p:sp>
            <p:nvSpPr>
              <p:cNvPr id="161"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u="sng">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2"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u="sng">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63"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u="sng">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6" name="标题 5"/>
          <p:cNvSpPr>
            <a:spLocks noGrp="1"/>
          </p:cNvSpPr>
          <p:nvPr>
            <p:ph type="title"/>
          </p:nvPr>
        </p:nvSpPr>
        <p:spPr/>
        <p:txBody>
          <a:bodyPr/>
          <a:lstStyle/>
          <a:p>
            <a:r>
              <a:rPr lang="zh-CN" altLang="en-US" dirty="0"/>
              <a:t>第五部分  必须完成的目标规划</a:t>
            </a:r>
          </a:p>
        </p:txBody>
      </p:sp>
      <p:sp>
        <p:nvSpPr>
          <p:cNvPr id="164" name="TextBox 163"/>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4308582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strips(downLeft)">
                                          <p:cBhvr>
                                            <p:cTn id="7" dur="500"/>
                                            <p:tgtEl>
                                              <p:spTgt spid="136"/>
                                            </p:tgtEl>
                                          </p:cBhvr>
                                        </p:animEffect>
                                      </p:childTnLst>
                                    </p:cTn>
                                  </p:par>
                                </p:childTnLst>
                              </p:cTn>
                            </p:par>
                            <p:par>
                              <p:cTn id="8" fill="hold">
                                <p:stCondLst>
                                  <p:cond delay="500"/>
                                </p:stCondLst>
                                <p:childTnLst>
                                  <p:par>
                                    <p:cTn id="9" presetID="2" presetClass="entr" presetSubtype="4" accel="62000" fill="hold" nodeType="afterEffect" p14:presetBounceEnd="38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38000">
                                          <p:cBhvr additive="base">
                                            <p:cTn id="11" dur="500" fill="hold"/>
                                            <p:tgtEl>
                                              <p:spTgt spid="2"/>
                                            </p:tgtEl>
                                            <p:attrNameLst>
                                              <p:attrName>ppt_x</p:attrName>
                                            </p:attrNameLst>
                                          </p:cBhvr>
                                          <p:tavLst>
                                            <p:tav tm="0">
                                              <p:val>
                                                <p:strVal val="#ppt_x"/>
                                              </p:val>
                                            </p:tav>
                                            <p:tav tm="100000">
                                              <p:val>
                                                <p:strVal val="#ppt_x"/>
                                              </p:val>
                                            </p:tav>
                                          </p:tavLst>
                                        </p:anim>
                                        <p:anim calcmode="lin" valueType="num" p14:bounceEnd="38000">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accel="62000" fill="hold" nodeType="withEffect" p14:presetBounceEnd="38000">
                                      <p:stCondLst>
                                        <p:cond delay="200"/>
                                      </p:stCondLst>
                                      <p:childTnLst>
                                        <p:set>
                                          <p:cBhvr>
                                            <p:cTn id="14" dur="1" fill="hold">
                                              <p:stCondLst>
                                                <p:cond delay="0"/>
                                              </p:stCondLst>
                                            </p:cTn>
                                            <p:tgtEl>
                                              <p:spTgt spid="3"/>
                                            </p:tgtEl>
                                            <p:attrNameLst>
                                              <p:attrName>style.visibility</p:attrName>
                                            </p:attrNameLst>
                                          </p:cBhvr>
                                          <p:to>
                                            <p:strVal val="visible"/>
                                          </p:to>
                                        </p:set>
                                        <p:anim calcmode="lin" valueType="num" p14:bounceEnd="38000">
                                          <p:cBhvr additive="base">
                                            <p:cTn id="15" dur="500" fill="hold"/>
                                            <p:tgtEl>
                                              <p:spTgt spid="3"/>
                                            </p:tgtEl>
                                            <p:attrNameLst>
                                              <p:attrName>ppt_x</p:attrName>
                                            </p:attrNameLst>
                                          </p:cBhvr>
                                          <p:tavLst>
                                            <p:tav tm="0">
                                              <p:val>
                                                <p:strVal val="#ppt_x"/>
                                              </p:val>
                                            </p:tav>
                                            <p:tav tm="100000">
                                              <p:val>
                                                <p:strVal val="#ppt_x"/>
                                              </p:val>
                                            </p:tav>
                                          </p:tavLst>
                                        </p:anim>
                                        <p:anim calcmode="lin" valueType="num" p14:bounceEnd="38000">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accel="62000" fill="hold" nodeType="withEffect" p14:presetBounceEnd="38000">
                                      <p:stCondLst>
                                        <p:cond delay="400"/>
                                      </p:stCondLst>
                                      <p:childTnLst>
                                        <p:set>
                                          <p:cBhvr>
                                            <p:cTn id="18" dur="1" fill="hold">
                                              <p:stCondLst>
                                                <p:cond delay="0"/>
                                              </p:stCondLst>
                                            </p:cTn>
                                            <p:tgtEl>
                                              <p:spTgt spid="5"/>
                                            </p:tgtEl>
                                            <p:attrNameLst>
                                              <p:attrName>style.visibility</p:attrName>
                                            </p:attrNameLst>
                                          </p:cBhvr>
                                          <p:to>
                                            <p:strVal val="visible"/>
                                          </p:to>
                                        </p:set>
                                        <p:anim calcmode="lin" valueType="num" p14:bounceEnd="38000">
                                          <p:cBhvr additive="base">
                                            <p:cTn id="19" dur="500" fill="hold"/>
                                            <p:tgtEl>
                                              <p:spTgt spid="5"/>
                                            </p:tgtEl>
                                            <p:attrNameLst>
                                              <p:attrName>ppt_x</p:attrName>
                                            </p:attrNameLst>
                                          </p:cBhvr>
                                          <p:tavLst>
                                            <p:tav tm="0">
                                              <p:val>
                                                <p:strVal val="#ppt_x"/>
                                              </p:val>
                                            </p:tav>
                                            <p:tav tm="100000">
                                              <p:val>
                                                <p:strVal val="#ppt_x"/>
                                              </p:val>
                                            </p:tav>
                                          </p:tavLst>
                                        </p:anim>
                                        <p:anim calcmode="lin" valueType="num" p14:bounceEnd="38000">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accel="62000" fill="hold" nodeType="withEffect" p14:presetBounceEnd="38000">
                                      <p:stCondLst>
                                        <p:cond delay="600"/>
                                      </p:stCondLst>
                                      <p:childTnLst>
                                        <p:set>
                                          <p:cBhvr>
                                            <p:cTn id="22" dur="1" fill="hold">
                                              <p:stCondLst>
                                                <p:cond delay="0"/>
                                              </p:stCondLst>
                                            </p:cTn>
                                            <p:tgtEl>
                                              <p:spTgt spid="7"/>
                                            </p:tgtEl>
                                            <p:attrNameLst>
                                              <p:attrName>style.visibility</p:attrName>
                                            </p:attrNameLst>
                                          </p:cBhvr>
                                          <p:to>
                                            <p:strVal val="visible"/>
                                          </p:to>
                                        </p:set>
                                        <p:anim calcmode="lin" valueType="num" p14:bounceEnd="38000">
                                          <p:cBhvr additive="base">
                                            <p:cTn id="23" dur="500" fill="hold"/>
                                            <p:tgtEl>
                                              <p:spTgt spid="7"/>
                                            </p:tgtEl>
                                            <p:attrNameLst>
                                              <p:attrName>ppt_x</p:attrName>
                                            </p:attrNameLst>
                                          </p:cBhvr>
                                          <p:tavLst>
                                            <p:tav tm="0">
                                              <p:val>
                                                <p:strVal val="#ppt_x"/>
                                              </p:val>
                                            </p:tav>
                                            <p:tav tm="100000">
                                              <p:val>
                                                <p:strVal val="#ppt_x"/>
                                              </p:val>
                                            </p:tav>
                                          </p:tavLst>
                                        </p:anim>
                                        <p:anim calcmode="lin" valueType="num" p14:bounceEnd="38000">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1600"/>
                                </p:stCondLst>
                                <p:childTnLst>
                                  <p:par>
                                    <p:cTn id="26" presetID="2" presetClass="entr" presetSubtype="8" fill="hold" grpId="0" nodeType="afterEffect">
                                      <p:stCondLst>
                                        <p:cond delay="0"/>
                                      </p:stCondLst>
                                      <p:childTnLst>
                                        <p:set>
                                          <p:cBhvr>
                                            <p:cTn id="27" dur="1" fill="hold">
                                              <p:stCondLst>
                                                <p:cond delay="0"/>
                                              </p:stCondLst>
                                            </p:cTn>
                                            <p:tgtEl>
                                              <p:spTgt spid="137"/>
                                            </p:tgtEl>
                                            <p:attrNameLst>
                                              <p:attrName>style.visibility</p:attrName>
                                            </p:attrNameLst>
                                          </p:cBhvr>
                                          <p:to>
                                            <p:strVal val="visible"/>
                                          </p:to>
                                        </p:set>
                                        <p:anim calcmode="lin" valueType="num">
                                          <p:cBhvr additive="base">
                                            <p:cTn id="28" dur="500" fill="hold"/>
                                            <p:tgtEl>
                                              <p:spTgt spid="137"/>
                                            </p:tgtEl>
                                            <p:attrNameLst>
                                              <p:attrName>ppt_x</p:attrName>
                                            </p:attrNameLst>
                                          </p:cBhvr>
                                          <p:tavLst>
                                            <p:tav tm="0">
                                              <p:val>
                                                <p:strVal val="0-#ppt_w/2"/>
                                              </p:val>
                                            </p:tav>
                                            <p:tav tm="100000">
                                              <p:val>
                                                <p:strVal val="#ppt_x"/>
                                              </p:val>
                                            </p:tav>
                                          </p:tavLst>
                                        </p:anim>
                                        <p:anim calcmode="lin" valueType="num">
                                          <p:cBhvr additive="base">
                                            <p:cTn id="29" dur="500" fill="hold"/>
                                            <p:tgtEl>
                                              <p:spTgt spid="137"/>
                                            </p:tgtEl>
                                            <p:attrNameLst>
                                              <p:attrName>ppt_y</p:attrName>
                                            </p:attrNameLst>
                                          </p:cBhvr>
                                          <p:tavLst>
                                            <p:tav tm="0">
                                              <p:val>
                                                <p:strVal val="#ppt_y"/>
                                              </p:val>
                                            </p:tav>
                                            <p:tav tm="100000">
                                              <p:val>
                                                <p:strVal val="#ppt_y"/>
                                              </p:val>
                                            </p:tav>
                                          </p:tavLst>
                                        </p:anim>
                                      </p:childTnLst>
                                    </p:cTn>
                                  </p:par>
                                </p:childTnLst>
                              </p:cTn>
                            </p:par>
                            <p:par>
                              <p:cTn id="30" fill="hold">
                                <p:stCondLst>
                                  <p:cond delay="2100"/>
                                </p:stCondLst>
                                <p:childTnLst>
                                  <p:par>
                                    <p:cTn id="31" presetID="10" presetClass="entr" presetSubtype="0" fill="hold" grpId="0" nodeType="afterEffect">
                                      <p:stCondLst>
                                        <p:cond delay="0"/>
                                      </p:stCondLst>
                                      <p:childTnLst>
                                        <p:set>
                                          <p:cBhvr>
                                            <p:cTn id="32" dur="1" fill="hold">
                                              <p:stCondLst>
                                                <p:cond delay="0"/>
                                              </p:stCondLst>
                                            </p:cTn>
                                            <p:tgtEl>
                                              <p:spTgt spid="138"/>
                                            </p:tgtEl>
                                            <p:attrNameLst>
                                              <p:attrName>style.visibility</p:attrName>
                                            </p:attrNameLst>
                                          </p:cBhvr>
                                          <p:to>
                                            <p:strVal val="visible"/>
                                          </p:to>
                                        </p:set>
                                        <p:animEffect transition="in" filter="fade">
                                          <p:cBhvr>
                                            <p:cTn id="33" dur="500"/>
                                            <p:tgtEl>
                                              <p:spTgt spid="138"/>
                                            </p:tgtEl>
                                          </p:cBhvr>
                                        </p:animEffect>
                                      </p:childTnLst>
                                    </p:cTn>
                                  </p:par>
                                </p:childTnLst>
                              </p:cTn>
                            </p:par>
                            <p:par>
                              <p:cTn id="34" fill="hold">
                                <p:stCondLst>
                                  <p:cond delay="2600"/>
                                </p:stCondLst>
                                <p:childTnLst>
                                  <p:par>
                                    <p:cTn id="35" presetID="2" presetClass="entr" presetSubtype="8" fill="hold" grpId="0" nodeType="afterEffect">
                                      <p:stCondLst>
                                        <p:cond delay="0"/>
                                      </p:stCondLst>
                                      <p:childTnLst>
                                        <p:set>
                                          <p:cBhvr>
                                            <p:cTn id="36" dur="1" fill="hold">
                                              <p:stCondLst>
                                                <p:cond delay="0"/>
                                              </p:stCondLst>
                                            </p:cTn>
                                            <p:tgtEl>
                                              <p:spTgt spid="139"/>
                                            </p:tgtEl>
                                            <p:attrNameLst>
                                              <p:attrName>style.visibility</p:attrName>
                                            </p:attrNameLst>
                                          </p:cBhvr>
                                          <p:to>
                                            <p:strVal val="visible"/>
                                          </p:to>
                                        </p:set>
                                        <p:anim calcmode="lin" valueType="num">
                                          <p:cBhvr additive="base">
                                            <p:cTn id="37" dur="500" fill="hold"/>
                                            <p:tgtEl>
                                              <p:spTgt spid="139"/>
                                            </p:tgtEl>
                                            <p:attrNameLst>
                                              <p:attrName>ppt_x</p:attrName>
                                            </p:attrNameLst>
                                          </p:cBhvr>
                                          <p:tavLst>
                                            <p:tav tm="0">
                                              <p:val>
                                                <p:strVal val="0-#ppt_w/2"/>
                                              </p:val>
                                            </p:tav>
                                            <p:tav tm="100000">
                                              <p:val>
                                                <p:strVal val="#ppt_x"/>
                                              </p:val>
                                            </p:tav>
                                          </p:tavLst>
                                        </p:anim>
                                        <p:anim calcmode="lin" valueType="num">
                                          <p:cBhvr additive="base">
                                            <p:cTn id="38" dur="500" fill="hold"/>
                                            <p:tgtEl>
                                              <p:spTgt spid="139"/>
                                            </p:tgtEl>
                                            <p:attrNameLst>
                                              <p:attrName>ppt_y</p:attrName>
                                            </p:attrNameLst>
                                          </p:cBhvr>
                                          <p:tavLst>
                                            <p:tav tm="0">
                                              <p:val>
                                                <p:strVal val="#ppt_y"/>
                                              </p:val>
                                            </p:tav>
                                            <p:tav tm="100000">
                                              <p:val>
                                                <p:strVal val="#ppt_y"/>
                                              </p:val>
                                            </p:tav>
                                          </p:tavLst>
                                        </p:anim>
                                      </p:childTnLst>
                                    </p:cTn>
                                  </p:par>
                                </p:childTnLst>
                              </p:cTn>
                            </p:par>
                            <p:par>
                              <p:cTn id="39" fill="hold">
                                <p:stCondLst>
                                  <p:cond delay="3100"/>
                                </p:stCondLst>
                                <p:childTnLst>
                                  <p:par>
                                    <p:cTn id="40" presetID="10" presetClass="entr" presetSubtype="0" fill="hold" grpId="0" nodeType="afterEffect">
                                      <p:stCondLst>
                                        <p:cond delay="0"/>
                                      </p:stCondLst>
                                      <p:childTnLst>
                                        <p:set>
                                          <p:cBhvr>
                                            <p:cTn id="41" dur="1" fill="hold">
                                              <p:stCondLst>
                                                <p:cond delay="0"/>
                                              </p:stCondLst>
                                            </p:cTn>
                                            <p:tgtEl>
                                              <p:spTgt spid="140"/>
                                            </p:tgtEl>
                                            <p:attrNameLst>
                                              <p:attrName>style.visibility</p:attrName>
                                            </p:attrNameLst>
                                          </p:cBhvr>
                                          <p:to>
                                            <p:strVal val="visible"/>
                                          </p:to>
                                        </p:set>
                                        <p:animEffect transition="in" filter="fade">
                                          <p:cBhvr>
                                            <p:cTn id="42" dur="500"/>
                                            <p:tgtEl>
                                              <p:spTgt spid="140"/>
                                            </p:tgtEl>
                                          </p:cBhvr>
                                        </p:animEffect>
                                      </p:childTnLst>
                                    </p:cTn>
                                  </p:par>
                                </p:childTnLst>
                              </p:cTn>
                            </p:par>
                            <p:par>
                              <p:cTn id="43" fill="hold">
                                <p:stCondLst>
                                  <p:cond delay="3600"/>
                                </p:stCondLst>
                                <p:childTnLst>
                                  <p:par>
                                    <p:cTn id="44" presetID="2" presetClass="entr" presetSubtype="8" fill="hold" grpId="0" nodeType="afterEffect">
                                      <p:stCondLst>
                                        <p:cond delay="0"/>
                                      </p:stCondLst>
                                      <p:childTnLst>
                                        <p:set>
                                          <p:cBhvr>
                                            <p:cTn id="45" dur="1" fill="hold">
                                              <p:stCondLst>
                                                <p:cond delay="0"/>
                                              </p:stCondLst>
                                            </p:cTn>
                                            <p:tgtEl>
                                              <p:spTgt spid="141"/>
                                            </p:tgtEl>
                                            <p:attrNameLst>
                                              <p:attrName>style.visibility</p:attrName>
                                            </p:attrNameLst>
                                          </p:cBhvr>
                                          <p:to>
                                            <p:strVal val="visible"/>
                                          </p:to>
                                        </p:set>
                                        <p:anim calcmode="lin" valueType="num">
                                          <p:cBhvr additive="base">
                                            <p:cTn id="46" dur="500" fill="hold"/>
                                            <p:tgtEl>
                                              <p:spTgt spid="141"/>
                                            </p:tgtEl>
                                            <p:attrNameLst>
                                              <p:attrName>ppt_x</p:attrName>
                                            </p:attrNameLst>
                                          </p:cBhvr>
                                          <p:tavLst>
                                            <p:tav tm="0">
                                              <p:val>
                                                <p:strVal val="0-#ppt_w/2"/>
                                              </p:val>
                                            </p:tav>
                                            <p:tav tm="100000">
                                              <p:val>
                                                <p:strVal val="#ppt_x"/>
                                              </p:val>
                                            </p:tav>
                                          </p:tavLst>
                                        </p:anim>
                                        <p:anim calcmode="lin" valueType="num">
                                          <p:cBhvr additive="base">
                                            <p:cTn id="47" dur="500" fill="hold"/>
                                            <p:tgtEl>
                                              <p:spTgt spid="141"/>
                                            </p:tgtEl>
                                            <p:attrNameLst>
                                              <p:attrName>ppt_y</p:attrName>
                                            </p:attrNameLst>
                                          </p:cBhvr>
                                          <p:tavLst>
                                            <p:tav tm="0">
                                              <p:val>
                                                <p:strVal val="#ppt_y"/>
                                              </p:val>
                                            </p:tav>
                                            <p:tav tm="100000">
                                              <p:val>
                                                <p:strVal val="#ppt_y"/>
                                              </p:val>
                                            </p:tav>
                                          </p:tavLst>
                                        </p:anim>
                                      </p:childTnLst>
                                    </p:cTn>
                                  </p:par>
                                </p:childTnLst>
                              </p:cTn>
                            </p:par>
                            <p:par>
                              <p:cTn id="48" fill="hold">
                                <p:stCondLst>
                                  <p:cond delay="4100"/>
                                </p:stCondLst>
                                <p:childTnLst>
                                  <p:par>
                                    <p:cTn id="49" presetID="10" presetClass="entr" presetSubtype="0" fill="hold" grpId="0" nodeType="afterEffect">
                                      <p:stCondLst>
                                        <p:cond delay="0"/>
                                      </p:stCondLst>
                                      <p:childTnLst>
                                        <p:set>
                                          <p:cBhvr>
                                            <p:cTn id="50" dur="1" fill="hold">
                                              <p:stCondLst>
                                                <p:cond delay="0"/>
                                              </p:stCondLst>
                                            </p:cTn>
                                            <p:tgtEl>
                                              <p:spTgt spid="142"/>
                                            </p:tgtEl>
                                            <p:attrNameLst>
                                              <p:attrName>style.visibility</p:attrName>
                                            </p:attrNameLst>
                                          </p:cBhvr>
                                          <p:to>
                                            <p:strVal val="visible"/>
                                          </p:to>
                                        </p:set>
                                        <p:animEffect transition="in" filter="fade">
                                          <p:cBhvr>
                                            <p:cTn id="51" dur="500"/>
                                            <p:tgtEl>
                                              <p:spTgt spid="142"/>
                                            </p:tgtEl>
                                          </p:cBhvr>
                                        </p:animEffect>
                                      </p:childTnLst>
                                    </p:cTn>
                                  </p:par>
                                </p:childTnLst>
                              </p:cTn>
                            </p:par>
                            <p:par>
                              <p:cTn id="52" fill="hold">
                                <p:stCondLst>
                                  <p:cond delay="4600"/>
                                </p:stCondLst>
                                <p:childTnLst>
                                  <p:par>
                                    <p:cTn id="53" presetID="2" presetClass="entr" presetSubtype="8" fill="hold" grpId="0" nodeType="afterEffect">
                                      <p:stCondLst>
                                        <p:cond delay="0"/>
                                      </p:stCondLst>
                                      <p:childTnLst>
                                        <p:set>
                                          <p:cBhvr>
                                            <p:cTn id="54" dur="1" fill="hold">
                                              <p:stCondLst>
                                                <p:cond delay="0"/>
                                              </p:stCondLst>
                                            </p:cTn>
                                            <p:tgtEl>
                                              <p:spTgt spid="143"/>
                                            </p:tgtEl>
                                            <p:attrNameLst>
                                              <p:attrName>style.visibility</p:attrName>
                                            </p:attrNameLst>
                                          </p:cBhvr>
                                          <p:to>
                                            <p:strVal val="visible"/>
                                          </p:to>
                                        </p:set>
                                        <p:anim calcmode="lin" valueType="num">
                                          <p:cBhvr additive="base">
                                            <p:cTn id="55" dur="500" fill="hold"/>
                                            <p:tgtEl>
                                              <p:spTgt spid="143"/>
                                            </p:tgtEl>
                                            <p:attrNameLst>
                                              <p:attrName>ppt_x</p:attrName>
                                            </p:attrNameLst>
                                          </p:cBhvr>
                                          <p:tavLst>
                                            <p:tav tm="0">
                                              <p:val>
                                                <p:strVal val="0-#ppt_w/2"/>
                                              </p:val>
                                            </p:tav>
                                            <p:tav tm="100000">
                                              <p:val>
                                                <p:strVal val="#ppt_x"/>
                                              </p:val>
                                            </p:tav>
                                          </p:tavLst>
                                        </p:anim>
                                        <p:anim calcmode="lin" valueType="num">
                                          <p:cBhvr additive="base">
                                            <p:cTn id="56" dur="500" fill="hold"/>
                                            <p:tgtEl>
                                              <p:spTgt spid="143"/>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10" presetClass="entr" presetSubtype="0" fill="hold" grpId="0" nodeType="afterEffect">
                                      <p:stCondLst>
                                        <p:cond delay="0"/>
                                      </p:stCondLst>
                                      <p:childTnLst>
                                        <p:set>
                                          <p:cBhvr>
                                            <p:cTn id="59" dur="1" fill="hold">
                                              <p:stCondLst>
                                                <p:cond delay="0"/>
                                              </p:stCondLst>
                                            </p:cTn>
                                            <p:tgtEl>
                                              <p:spTgt spid="144"/>
                                            </p:tgtEl>
                                            <p:attrNameLst>
                                              <p:attrName>style.visibility</p:attrName>
                                            </p:attrNameLst>
                                          </p:cBhvr>
                                          <p:to>
                                            <p:strVal val="visible"/>
                                          </p:to>
                                        </p:set>
                                        <p:animEffect transition="in" filter="fade">
                                          <p:cBhvr>
                                            <p:cTn id="60" dur="500"/>
                                            <p:tgtEl>
                                              <p:spTgt spid="144"/>
                                            </p:tgtEl>
                                          </p:cBhvr>
                                        </p:animEffect>
                                      </p:childTnLst>
                                    </p:cTn>
                                  </p:par>
                                </p:childTnLst>
                              </p:cTn>
                            </p:par>
                            <p:par>
                              <p:cTn id="61" fill="hold">
                                <p:stCondLst>
                                  <p:cond delay="5600"/>
                                </p:stCondLst>
                                <p:childTnLst>
                                  <p:par>
                                    <p:cTn id="62" presetID="10" presetClass="entr" presetSubtype="0" fill="hold" grpId="0" nodeType="afterEffect">
                                      <p:stCondLst>
                                        <p:cond delay="0"/>
                                      </p:stCondLst>
                                      <p:childTnLst>
                                        <p:set>
                                          <p:cBhvr>
                                            <p:cTn id="63" dur="1" fill="hold">
                                              <p:stCondLst>
                                                <p:cond delay="0"/>
                                              </p:stCondLst>
                                            </p:cTn>
                                            <p:tgtEl>
                                              <p:spTgt spid="164"/>
                                            </p:tgtEl>
                                            <p:attrNameLst>
                                              <p:attrName>style.visibility</p:attrName>
                                            </p:attrNameLst>
                                          </p:cBhvr>
                                          <p:to>
                                            <p:strVal val="visible"/>
                                          </p:to>
                                        </p:set>
                                        <p:animEffect transition="in" filter="fade">
                                          <p:cBhvr>
                                            <p:cTn id="64" dur="7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animBg="1"/>
          <p:bldP spid="137" grpId="0" animBg="1"/>
          <p:bldP spid="138" grpId="0"/>
          <p:bldP spid="139" grpId="0" animBg="1"/>
          <p:bldP spid="140" grpId="0"/>
          <p:bldP spid="141" grpId="0" animBg="1"/>
          <p:bldP spid="142" grpId="0"/>
          <p:bldP spid="143" grpId="0" animBg="1"/>
          <p:bldP spid="144" grpId="0"/>
          <p:bldP spid="1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strips(downLeft)">
                                          <p:cBhvr>
                                            <p:cTn id="7" dur="500"/>
                                            <p:tgtEl>
                                              <p:spTgt spid="136"/>
                                            </p:tgtEl>
                                          </p:cBhvr>
                                        </p:animEffect>
                                      </p:childTnLst>
                                    </p:cTn>
                                  </p:par>
                                </p:childTnLst>
                              </p:cTn>
                            </p:par>
                            <p:par>
                              <p:cTn id="8" fill="hold">
                                <p:stCondLst>
                                  <p:cond delay="500"/>
                                </p:stCondLst>
                                <p:childTnLst>
                                  <p:par>
                                    <p:cTn id="9" presetID="2" presetClass="entr" presetSubtype="4" accel="62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accel="62000" fill="hold" nodeType="withEffect">
                                      <p:stCondLst>
                                        <p:cond delay="2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accel="62000" fill="hold" nodeType="withEffect">
                                      <p:stCondLst>
                                        <p:cond delay="4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accel="62000" fill="hold" nodeType="withEffect">
                                      <p:stCondLst>
                                        <p:cond delay="60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par>
                              <p:cTn id="25" fill="hold">
                                <p:stCondLst>
                                  <p:cond delay="1600"/>
                                </p:stCondLst>
                                <p:childTnLst>
                                  <p:par>
                                    <p:cTn id="26" presetID="2" presetClass="entr" presetSubtype="8" fill="hold" grpId="0" nodeType="afterEffect">
                                      <p:stCondLst>
                                        <p:cond delay="0"/>
                                      </p:stCondLst>
                                      <p:childTnLst>
                                        <p:set>
                                          <p:cBhvr>
                                            <p:cTn id="27" dur="1" fill="hold">
                                              <p:stCondLst>
                                                <p:cond delay="0"/>
                                              </p:stCondLst>
                                            </p:cTn>
                                            <p:tgtEl>
                                              <p:spTgt spid="137"/>
                                            </p:tgtEl>
                                            <p:attrNameLst>
                                              <p:attrName>style.visibility</p:attrName>
                                            </p:attrNameLst>
                                          </p:cBhvr>
                                          <p:to>
                                            <p:strVal val="visible"/>
                                          </p:to>
                                        </p:set>
                                        <p:anim calcmode="lin" valueType="num">
                                          <p:cBhvr additive="base">
                                            <p:cTn id="28" dur="500" fill="hold"/>
                                            <p:tgtEl>
                                              <p:spTgt spid="137"/>
                                            </p:tgtEl>
                                            <p:attrNameLst>
                                              <p:attrName>ppt_x</p:attrName>
                                            </p:attrNameLst>
                                          </p:cBhvr>
                                          <p:tavLst>
                                            <p:tav tm="0">
                                              <p:val>
                                                <p:strVal val="0-#ppt_w/2"/>
                                              </p:val>
                                            </p:tav>
                                            <p:tav tm="100000">
                                              <p:val>
                                                <p:strVal val="#ppt_x"/>
                                              </p:val>
                                            </p:tav>
                                          </p:tavLst>
                                        </p:anim>
                                        <p:anim calcmode="lin" valueType="num">
                                          <p:cBhvr additive="base">
                                            <p:cTn id="29" dur="500" fill="hold"/>
                                            <p:tgtEl>
                                              <p:spTgt spid="137"/>
                                            </p:tgtEl>
                                            <p:attrNameLst>
                                              <p:attrName>ppt_y</p:attrName>
                                            </p:attrNameLst>
                                          </p:cBhvr>
                                          <p:tavLst>
                                            <p:tav tm="0">
                                              <p:val>
                                                <p:strVal val="#ppt_y"/>
                                              </p:val>
                                            </p:tav>
                                            <p:tav tm="100000">
                                              <p:val>
                                                <p:strVal val="#ppt_y"/>
                                              </p:val>
                                            </p:tav>
                                          </p:tavLst>
                                        </p:anim>
                                      </p:childTnLst>
                                    </p:cTn>
                                  </p:par>
                                </p:childTnLst>
                              </p:cTn>
                            </p:par>
                            <p:par>
                              <p:cTn id="30" fill="hold">
                                <p:stCondLst>
                                  <p:cond delay="2100"/>
                                </p:stCondLst>
                                <p:childTnLst>
                                  <p:par>
                                    <p:cTn id="31" presetID="10" presetClass="entr" presetSubtype="0" fill="hold" grpId="0" nodeType="afterEffect">
                                      <p:stCondLst>
                                        <p:cond delay="0"/>
                                      </p:stCondLst>
                                      <p:childTnLst>
                                        <p:set>
                                          <p:cBhvr>
                                            <p:cTn id="32" dur="1" fill="hold">
                                              <p:stCondLst>
                                                <p:cond delay="0"/>
                                              </p:stCondLst>
                                            </p:cTn>
                                            <p:tgtEl>
                                              <p:spTgt spid="138"/>
                                            </p:tgtEl>
                                            <p:attrNameLst>
                                              <p:attrName>style.visibility</p:attrName>
                                            </p:attrNameLst>
                                          </p:cBhvr>
                                          <p:to>
                                            <p:strVal val="visible"/>
                                          </p:to>
                                        </p:set>
                                        <p:animEffect transition="in" filter="fade">
                                          <p:cBhvr>
                                            <p:cTn id="33" dur="500"/>
                                            <p:tgtEl>
                                              <p:spTgt spid="138"/>
                                            </p:tgtEl>
                                          </p:cBhvr>
                                        </p:animEffect>
                                      </p:childTnLst>
                                    </p:cTn>
                                  </p:par>
                                </p:childTnLst>
                              </p:cTn>
                            </p:par>
                            <p:par>
                              <p:cTn id="34" fill="hold">
                                <p:stCondLst>
                                  <p:cond delay="2600"/>
                                </p:stCondLst>
                                <p:childTnLst>
                                  <p:par>
                                    <p:cTn id="35" presetID="2" presetClass="entr" presetSubtype="8" fill="hold" grpId="0" nodeType="afterEffect">
                                      <p:stCondLst>
                                        <p:cond delay="0"/>
                                      </p:stCondLst>
                                      <p:childTnLst>
                                        <p:set>
                                          <p:cBhvr>
                                            <p:cTn id="36" dur="1" fill="hold">
                                              <p:stCondLst>
                                                <p:cond delay="0"/>
                                              </p:stCondLst>
                                            </p:cTn>
                                            <p:tgtEl>
                                              <p:spTgt spid="139"/>
                                            </p:tgtEl>
                                            <p:attrNameLst>
                                              <p:attrName>style.visibility</p:attrName>
                                            </p:attrNameLst>
                                          </p:cBhvr>
                                          <p:to>
                                            <p:strVal val="visible"/>
                                          </p:to>
                                        </p:set>
                                        <p:anim calcmode="lin" valueType="num">
                                          <p:cBhvr additive="base">
                                            <p:cTn id="37" dur="500" fill="hold"/>
                                            <p:tgtEl>
                                              <p:spTgt spid="139"/>
                                            </p:tgtEl>
                                            <p:attrNameLst>
                                              <p:attrName>ppt_x</p:attrName>
                                            </p:attrNameLst>
                                          </p:cBhvr>
                                          <p:tavLst>
                                            <p:tav tm="0">
                                              <p:val>
                                                <p:strVal val="0-#ppt_w/2"/>
                                              </p:val>
                                            </p:tav>
                                            <p:tav tm="100000">
                                              <p:val>
                                                <p:strVal val="#ppt_x"/>
                                              </p:val>
                                            </p:tav>
                                          </p:tavLst>
                                        </p:anim>
                                        <p:anim calcmode="lin" valueType="num">
                                          <p:cBhvr additive="base">
                                            <p:cTn id="38" dur="500" fill="hold"/>
                                            <p:tgtEl>
                                              <p:spTgt spid="139"/>
                                            </p:tgtEl>
                                            <p:attrNameLst>
                                              <p:attrName>ppt_y</p:attrName>
                                            </p:attrNameLst>
                                          </p:cBhvr>
                                          <p:tavLst>
                                            <p:tav tm="0">
                                              <p:val>
                                                <p:strVal val="#ppt_y"/>
                                              </p:val>
                                            </p:tav>
                                            <p:tav tm="100000">
                                              <p:val>
                                                <p:strVal val="#ppt_y"/>
                                              </p:val>
                                            </p:tav>
                                          </p:tavLst>
                                        </p:anim>
                                      </p:childTnLst>
                                    </p:cTn>
                                  </p:par>
                                </p:childTnLst>
                              </p:cTn>
                            </p:par>
                            <p:par>
                              <p:cTn id="39" fill="hold">
                                <p:stCondLst>
                                  <p:cond delay="3100"/>
                                </p:stCondLst>
                                <p:childTnLst>
                                  <p:par>
                                    <p:cTn id="40" presetID="10" presetClass="entr" presetSubtype="0" fill="hold" grpId="0" nodeType="afterEffect">
                                      <p:stCondLst>
                                        <p:cond delay="0"/>
                                      </p:stCondLst>
                                      <p:childTnLst>
                                        <p:set>
                                          <p:cBhvr>
                                            <p:cTn id="41" dur="1" fill="hold">
                                              <p:stCondLst>
                                                <p:cond delay="0"/>
                                              </p:stCondLst>
                                            </p:cTn>
                                            <p:tgtEl>
                                              <p:spTgt spid="140"/>
                                            </p:tgtEl>
                                            <p:attrNameLst>
                                              <p:attrName>style.visibility</p:attrName>
                                            </p:attrNameLst>
                                          </p:cBhvr>
                                          <p:to>
                                            <p:strVal val="visible"/>
                                          </p:to>
                                        </p:set>
                                        <p:animEffect transition="in" filter="fade">
                                          <p:cBhvr>
                                            <p:cTn id="42" dur="500"/>
                                            <p:tgtEl>
                                              <p:spTgt spid="140"/>
                                            </p:tgtEl>
                                          </p:cBhvr>
                                        </p:animEffect>
                                      </p:childTnLst>
                                    </p:cTn>
                                  </p:par>
                                </p:childTnLst>
                              </p:cTn>
                            </p:par>
                            <p:par>
                              <p:cTn id="43" fill="hold">
                                <p:stCondLst>
                                  <p:cond delay="3600"/>
                                </p:stCondLst>
                                <p:childTnLst>
                                  <p:par>
                                    <p:cTn id="44" presetID="2" presetClass="entr" presetSubtype="8" fill="hold" grpId="0" nodeType="afterEffect">
                                      <p:stCondLst>
                                        <p:cond delay="0"/>
                                      </p:stCondLst>
                                      <p:childTnLst>
                                        <p:set>
                                          <p:cBhvr>
                                            <p:cTn id="45" dur="1" fill="hold">
                                              <p:stCondLst>
                                                <p:cond delay="0"/>
                                              </p:stCondLst>
                                            </p:cTn>
                                            <p:tgtEl>
                                              <p:spTgt spid="141"/>
                                            </p:tgtEl>
                                            <p:attrNameLst>
                                              <p:attrName>style.visibility</p:attrName>
                                            </p:attrNameLst>
                                          </p:cBhvr>
                                          <p:to>
                                            <p:strVal val="visible"/>
                                          </p:to>
                                        </p:set>
                                        <p:anim calcmode="lin" valueType="num">
                                          <p:cBhvr additive="base">
                                            <p:cTn id="46" dur="500" fill="hold"/>
                                            <p:tgtEl>
                                              <p:spTgt spid="141"/>
                                            </p:tgtEl>
                                            <p:attrNameLst>
                                              <p:attrName>ppt_x</p:attrName>
                                            </p:attrNameLst>
                                          </p:cBhvr>
                                          <p:tavLst>
                                            <p:tav tm="0">
                                              <p:val>
                                                <p:strVal val="0-#ppt_w/2"/>
                                              </p:val>
                                            </p:tav>
                                            <p:tav tm="100000">
                                              <p:val>
                                                <p:strVal val="#ppt_x"/>
                                              </p:val>
                                            </p:tav>
                                          </p:tavLst>
                                        </p:anim>
                                        <p:anim calcmode="lin" valueType="num">
                                          <p:cBhvr additive="base">
                                            <p:cTn id="47" dur="500" fill="hold"/>
                                            <p:tgtEl>
                                              <p:spTgt spid="141"/>
                                            </p:tgtEl>
                                            <p:attrNameLst>
                                              <p:attrName>ppt_y</p:attrName>
                                            </p:attrNameLst>
                                          </p:cBhvr>
                                          <p:tavLst>
                                            <p:tav tm="0">
                                              <p:val>
                                                <p:strVal val="#ppt_y"/>
                                              </p:val>
                                            </p:tav>
                                            <p:tav tm="100000">
                                              <p:val>
                                                <p:strVal val="#ppt_y"/>
                                              </p:val>
                                            </p:tav>
                                          </p:tavLst>
                                        </p:anim>
                                      </p:childTnLst>
                                    </p:cTn>
                                  </p:par>
                                </p:childTnLst>
                              </p:cTn>
                            </p:par>
                            <p:par>
                              <p:cTn id="48" fill="hold">
                                <p:stCondLst>
                                  <p:cond delay="4100"/>
                                </p:stCondLst>
                                <p:childTnLst>
                                  <p:par>
                                    <p:cTn id="49" presetID="10" presetClass="entr" presetSubtype="0" fill="hold" grpId="0" nodeType="afterEffect">
                                      <p:stCondLst>
                                        <p:cond delay="0"/>
                                      </p:stCondLst>
                                      <p:childTnLst>
                                        <p:set>
                                          <p:cBhvr>
                                            <p:cTn id="50" dur="1" fill="hold">
                                              <p:stCondLst>
                                                <p:cond delay="0"/>
                                              </p:stCondLst>
                                            </p:cTn>
                                            <p:tgtEl>
                                              <p:spTgt spid="142"/>
                                            </p:tgtEl>
                                            <p:attrNameLst>
                                              <p:attrName>style.visibility</p:attrName>
                                            </p:attrNameLst>
                                          </p:cBhvr>
                                          <p:to>
                                            <p:strVal val="visible"/>
                                          </p:to>
                                        </p:set>
                                        <p:animEffect transition="in" filter="fade">
                                          <p:cBhvr>
                                            <p:cTn id="51" dur="500"/>
                                            <p:tgtEl>
                                              <p:spTgt spid="142"/>
                                            </p:tgtEl>
                                          </p:cBhvr>
                                        </p:animEffect>
                                      </p:childTnLst>
                                    </p:cTn>
                                  </p:par>
                                </p:childTnLst>
                              </p:cTn>
                            </p:par>
                            <p:par>
                              <p:cTn id="52" fill="hold">
                                <p:stCondLst>
                                  <p:cond delay="4600"/>
                                </p:stCondLst>
                                <p:childTnLst>
                                  <p:par>
                                    <p:cTn id="53" presetID="2" presetClass="entr" presetSubtype="8" fill="hold" grpId="0" nodeType="afterEffect">
                                      <p:stCondLst>
                                        <p:cond delay="0"/>
                                      </p:stCondLst>
                                      <p:childTnLst>
                                        <p:set>
                                          <p:cBhvr>
                                            <p:cTn id="54" dur="1" fill="hold">
                                              <p:stCondLst>
                                                <p:cond delay="0"/>
                                              </p:stCondLst>
                                            </p:cTn>
                                            <p:tgtEl>
                                              <p:spTgt spid="143"/>
                                            </p:tgtEl>
                                            <p:attrNameLst>
                                              <p:attrName>style.visibility</p:attrName>
                                            </p:attrNameLst>
                                          </p:cBhvr>
                                          <p:to>
                                            <p:strVal val="visible"/>
                                          </p:to>
                                        </p:set>
                                        <p:anim calcmode="lin" valueType="num">
                                          <p:cBhvr additive="base">
                                            <p:cTn id="55" dur="500" fill="hold"/>
                                            <p:tgtEl>
                                              <p:spTgt spid="143"/>
                                            </p:tgtEl>
                                            <p:attrNameLst>
                                              <p:attrName>ppt_x</p:attrName>
                                            </p:attrNameLst>
                                          </p:cBhvr>
                                          <p:tavLst>
                                            <p:tav tm="0">
                                              <p:val>
                                                <p:strVal val="0-#ppt_w/2"/>
                                              </p:val>
                                            </p:tav>
                                            <p:tav tm="100000">
                                              <p:val>
                                                <p:strVal val="#ppt_x"/>
                                              </p:val>
                                            </p:tav>
                                          </p:tavLst>
                                        </p:anim>
                                        <p:anim calcmode="lin" valueType="num">
                                          <p:cBhvr additive="base">
                                            <p:cTn id="56" dur="500" fill="hold"/>
                                            <p:tgtEl>
                                              <p:spTgt spid="143"/>
                                            </p:tgtEl>
                                            <p:attrNameLst>
                                              <p:attrName>ppt_y</p:attrName>
                                            </p:attrNameLst>
                                          </p:cBhvr>
                                          <p:tavLst>
                                            <p:tav tm="0">
                                              <p:val>
                                                <p:strVal val="#ppt_y"/>
                                              </p:val>
                                            </p:tav>
                                            <p:tav tm="100000">
                                              <p:val>
                                                <p:strVal val="#ppt_y"/>
                                              </p:val>
                                            </p:tav>
                                          </p:tavLst>
                                        </p:anim>
                                      </p:childTnLst>
                                    </p:cTn>
                                  </p:par>
                                </p:childTnLst>
                              </p:cTn>
                            </p:par>
                            <p:par>
                              <p:cTn id="57" fill="hold">
                                <p:stCondLst>
                                  <p:cond delay="5100"/>
                                </p:stCondLst>
                                <p:childTnLst>
                                  <p:par>
                                    <p:cTn id="58" presetID="10" presetClass="entr" presetSubtype="0" fill="hold" grpId="0" nodeType="afterEffect">
                                      <p:stCondLst>
                                        <p:cond delay="0"/>
                                      </p:stCondLst>
                                      <p:childTnLst>
                                        <p:set>
                                          <p:cBhvr>
                                            <p:cTn id="59" dur="1" fill="hold">
                                              <p:stCondLst>
                                                <p:cond delay="0"/>
                                              </p:stCondLst>
                                            </p:cTn>
                                            <p:tgtEl>
                                              <p:spTgt spid="144"/>
                                            </p:tgtEl>
                                            <p:attrNameLst>
                                              <p:attrName>style.visibility</p:attrName>
                                            </p:attrNameLst>
                                          </p:cBhvr>
                                          <p:to>
                                            <p:strVal val="visible"/>
                                          </p:to>
                                        </p:set>
                                        <p:animEffect transition="in" filter="fade">
                                          <p:cBhvr>
                                            <p:cTn id="60" dur="500"/>
                                            <p:tgtEl>
                                              <p:spTgt spid="144"/>
                                            </p:tgtEl>
                                          </p:cBhvr>
                                        </p:animEffect>
                                      </p:childTnLst>
                                    </p:cTn>
                                  </p:par>
                                </p:childTnLst>
                              </p:cTn>
                            </p:par>
                            <p:par>
                              <p:cTn id="61" fill="hold">
                                <p:stCondLst>
                                  <p:cond delay="5600"/>
                                </p:stCondLst>
                                <p:childTnLst>
                                  <p:par>
                                    <p:cTn id="62" presetID="10" presetClass="entr" presetSubtype="0" fill="hold" grpId="0" nodeType="afterEffect">
                                      <p:stCondLst>
                                        <p:cond delay="0"/>
                                      </p:stCondLst>
                                      <p:childTnLst>
                                        <p:set>
                                          <p:cBhvr>
                                            <p:cTn id="63" dur="1" fill="hold">
                                              <p:stCondLst>
                                                <p:cond delay="0"/>
                                              </p:stCondLst>
                                            </p:cTn>
                                            <p:tgtEl>
                                              <p:spTgt spid="164"/>
                                            </p:tgtEl>
                                            <p:attrNameLst>
                                              <p:attrName>style.visibility</p:attrName>
                                            </p:attrNameLst>
                                          </p:cBhvr>
                                          <p:to>
                                            <p:strVal val="visible"/>
                                          </p:to>
                                        </p:set>
                                        <p:animEffect transition="in" filter="fade">
                                          <p:cBhvr>
                                            <p:cTn id="64" dur="7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animBg="1"/>
          <p:bldP spid="137" grpId="0" animBg="1"/>
          <p:bldP spid="138" grpId="0"/>
          <p:bldP spid="139" grpId="0" animBg="1"/>
          <p:bldP spid="140" grpId="0"/>
          <p:bldP spid="141" grpId="0" animBg="1"/>
          <p:bldP spid="142" grpId="0"/>
          <p:bldP spid="143" grpId="0" animBg="1"/>
          <p:bldP spid="144" grpId="0"/>
          <p:bldP spid="164"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产业全球化实施步骤</a:t>
            </a:r>
          </a:p>
        </p:txBody>
      </p:sp>
      <p:sp>
        <p:nvSpPr>
          <p:cNvPr id="34" name="椭圆 34"/>
          <p:cNvSpPr/>
          <p:nvPr/>
        </p:nvSpPr>
        <p:spPr>
          <a:xfrm rot="312616">
            <a:off x="7605650" y="2874170"/>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5" name="椭圆 34"/>
          <p:cNvSpPr/>
          <p:nvPr/>
        </p:nvSpPr>
        <p:spPr>
          <a:xfrm rot="10094606">
            <a:off x="3102484" y="11638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6" name="椭圆 34"/>
          <p:cNvSpPr/>
          <p:nvPr/>
        </p:nvSpPr>
        <p:spPr>
          <a:xfrm rot="19800000">
            <a:off x="2407383" y="3335022"/>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39" name="等腰三角形 42"/>
          <p:cNvSpPr/>
          <p:nvPr/>
        </p:nvSpPr>
        <p:spPr>
          <a:xfrm rot="10102117">
            <a:off x="300224" y="2516730"/>
            <a:ext cx="1015328" cy="1300863"/>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2" name="等腰三角形 42"/>
          <p:cNvSpPr/>
          <p:nvPr/>
        </p:nvSpPr>
        <p:spPr>
          <a:xfrm rot="21194888">
            <a:off x="4997624" y="2770942"/>
            <a:ext cx="1015329" cy="1300863"/>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5" name="等腰三角形 42"/>
          <p:cNvSpPr/>
          <p:nvPr/>
        </p:nvSpPr>
        <p:spPr>
          <a:xfrm rot="11181928">
            <a:off x="6312001" y="828189"/>
            <a:ext cx="1100086" cy="1409458"/>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6" name="Freeform 6"/>
          <p:cNvSpPr>
            <a:spLocks/>
          </p:cNvSpPr>
          <p:nvPr/>
        </p:nvSpPr>
        <p:spPr bwMode="auto">
          <a:xfrm>
            <a:off x="0" y="2490669"/>
            <a:ext cx="9145588" cy="2654419"/>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969696"/>
          </a:solidFill>
          <a:ln w="28575">
            <a:solidFill>
              <a:srgbClr val="969696"/>
            </a:solidFill>
            <a:prstDash val="solid"/>
            <a:round/>
            <a:headEnd/>
            <a:tailEnd/>
          </a:ln>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a:solidFill>
                <a:srgbClr val="000000"/>
              </a:solidFill>
              <a:latin typeface="微软雅黑"/>
              <a:ea typeface="微软雅黑"/>
              <a:sym typeface="Gill Sans" charset="0"/>
            </a:endParaRPr>
          </a:p>
        </p:txBody>
      </p:sp>
      <p:sp>
        <p:nvSpPr>
          <p:cNvPr id="47" name="Oval 9"/>
          <p:cNvSpPr/>
          <p:nvPr/>
        </p:nvSpPr>
        <p:spPr bwMode="auto">
          <a:xfrm>
            <a:off x="887569" y="4017991"/>
            <a:ext cx="273034" cy="269726"/>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sym typeface="Gill Sans" charset="0"/>
            </a:endParaRPr>
          </a:p>
        </p:txBody>
      </p:sp>
      <p:sp>
        <p:nvSpPr>
          <p:cNvPr id="48" name="Oval 86"/>
          <p:cNvSpPr/>
          <p:nvPr/>
        </p:nvSpPr>
        <p:spPr bwMode="auto">
          <a:xfrm rot="8637565">
            <a:off x="2358661" y="3141628"/>
            <a:ext cx="273034" cy="269726"/>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sym typeface="Gill Sans" charset="0"/>
            </a:endParaRPr>
          </a:p>
        </p:txBody>
      </p:sp>
      <p:sp>
        <p:nvSpPr>
          <p:cNvPr id="49" name="Oval 94"/>
          <p:cNvSpPr/>
          <p:nvPr/>
        </p:nvSpPr>
        <p:spPr bwMode="auto">
          <a:xfrm rot="9824873">
            <a:off x="5256381" y="2399282"/>
            <a:ext cx="273034" cy="269726"/>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sym typeface="Gill Sans" charset="0"/>
            </a:endParaRPr>
          </a:p>
        </p:txBody>
      </p:sp>
      <p:sp>
        <p:nvSpPr>
          <p:cNvPr id="50" name="Oval 99"/>
          <p:cNvSpPr/>
          <p:nvPr/>
        </p:nvSpPr>
        <p:spPr bwMode="auto">
          <a:xfrm>
            <a:off x="3761441" y="2686889"/>
            <a:ext cx="273034" cy="269726"/>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sym typeface="Gill Sans" charset="0"/>
            </a:endParaRPr>
          </a:p>
        </p:txBody>
      </p:sp>
      <p:sp>
        <p:nvSpPr>
          <p:cNvPr id="51" name="Oval 99"/>
          <p:cNvSpPr/>
          <p:nvPr/>
        </p:nvSpPr>
        <p:spPr bwMode="auto">
          <a:xfrm>
            <a:off x="6615371" y="2359990"/>
            <a:ext cx="273034" cy="269726"/>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sym typeface="Gill Sans" charset="0"/>
            </a:endParaRPr>
          </a:p>
        </p:txBody>
      </p:sp>
      <p:sp>
        <p:nvSpPr>
          <p:cNvPr id="52" name="Oval 99"/>
          <p:cNvSpPr/>
          <p:nvPr/>
        </p:nvSpPr>
        <p:spPr bwMode="auto">
          <a:xfrm>
            <a:off x="8053908" y="2515372"/>
            <a:ext cx="273034" cy="269726"/>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sym typeface="Gill Sans" charset="0"/>
            </a:endParaRPr>
          </a:p>
        </p:txBody>
      </p:sp>
      <p:sp>
        <p:nvSpPr>
          <p:cNvPr id="53" name="Rectangle 17"/>
          <p:cNvSpPr>
            <a:spLocks/>
          </p:cNvSpPr>
          <p:nvPr/>
        </p:nvSpPr>
        <p:spPr bwMode="auto">
          <a:xfrm>
            <a:off x="1030640" y="4302527"/>
            <a:ext cx="1486810" cy="8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00" b="0" dirty="0">
                <a:solidFill>
                  <a:schemeClr val="tx1">
                    <a:lumMod val="65000"/>
                    <a:lumOff val="35000"/>
                  </a:schemeClr>
                </a:solidFill>
                <a:latin typeface="微软雅黑"/>
                <a:ea typeface="微软雅黑"/>
                <a:cs typeface="Lato Light" charset="0"/>
                <a:sym typeface="Lato Light" charset="0"/>
              </a:rPr>
              <a:t>此处添加详细文本描述，建议与标题相关并符合整体语言风格</a:t>
            </a:r>
            <a:endParaRPr lang="en-US" sz="1000" b="0" dirty="0">
              <a:solidFill>
                <a:schemeClr val="tx1">
                  <a:lumMod val="65000"/>
                  <a:lumOff val="35000"/>
                </a:schemeClr>
              </a:solidFill>
              <a:latin typeface="微软雅黑"/>
              <a:ea typeface="微软雅黑"/>
              <a:cs typeface="Lato Light" charset="0"/>
              <a:sym typeface="Lato Light" charset="0"/>
            </a:endParaRPr>
          </a:p>
        </p:txBody>
      </p:sp>
      <p:sp>
        <p:nvSpPr>
          <p:cNvPr id="54" name="Rectangle 17"/>
          <p:cNvSpPr>
            <a:spLocks/>
          </p:cNvSpPr>
          <p:nvPr/>
        </p:nvSpPr>
        <p:spPr bwMode="auto">
          <a:xfrm>
            <a:off x="3429794" y="3108002"/>
            <a:ext cx="1412482" cy="8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00" b="0" dirty="0">
                <a:solidFill>
                  <a:schemeClr val="tx1">
                    <a:lumMod val="65000"/>
                    <a:lumOff val="35000"/>
                  </a:schemeClr>
                </a:solidFill>
                <a:latin typeface="微软雅黑"/>
                <a:ea typeface="微软雅黑"/>
                <a:cs typeface="Lato Light" charset="0"/>
                <a:sym typeface="Lato Light" charset="0"/>
              </a:rPr>
              <a:t>此处添加详细文本描述，建议与标题相关并符合整体语言风格</a:t>
            </a:r>
            <a:endParaRPr lang="en-US" sz="1000" b="0" dirty="0">
              <a:solidFill>
                <a:schemeClr val="tx1">
                  <a:lumMod val="65000"/>
                  <a:lumOff val="35000"/>
                </a:schemeClr>
              </a:solidFill>
              <a:latin typeface="微软雅黑"/>
              <a:ea typeface="微软雅黑"/>
              <a:cs typeface="Lato Light" charset="0"/>
              <a:sym typeface="Lato Light" charset="0"/>
            </a:endParaRPr>
          </a:p>
        </p:txBody>
      </p:sp>
      <p:sp>
        <p:nvSpPr>
          <p:cNvPr id="55" name="Rectangle 17"/>
          <p:cNvSpPr>
            <a:spLocks/>
          </p:cNvSpPr>
          <p:nvPr/>
        </p:nvSpPr>
        <p:spPr bwMode="auto">
          <a:xfrm>
            <a:off x="4725194" y="1658144"/>
            <a:ext cx="1370368" cy="80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00" b="0" dirty="0">
                <a:solidFill>
                  <a:schemeClr val="tx1">
                    <a:lumMod val="65000"/>
                    <a:lumOff val="35000"/>
                  </a:schemeClr>
                </a:solidFill>
                <a:latin typeface="微软雅黑"/>
                <a:ea typeface="微软雅黑"/>
                <a:cs typeface="Lato Light" charset="0"/>
                <a:sym typeface="Lato Light" charset="0"/>
              </a:rPr>
              <a:t>此处添加详细文本描述，建议与标题相关并符合整体语言风格</a:t>
            </a:r>
            <a:endParaRPr lang="en-US" sz="1000" b="0" dirty="0">
              <a:solidFill>
                <a:schemeClr val="tx1">
                  <a:lumMod val="65000"/>
                  <a:lumOff val="35000"/>
                </a:schemeClr>
              </a:solidFill>
              <a:latin typeface="微软雅黑"/>
              <a:ea typeface="微软雅黑"/>
              <a:cs typeface="Lato Light" charset="0"/>
              <a:sym typeface="Lato Light" charset="0"/>
            </a:endParaRPr>
          </a:p>
        </p:txBody>
      </p:sp>
      <p:sp>
        <p:nvSpPr>
          <p:cNvPr id="56" name="Rectangle 17"/>
          <p:cNvSpPr>
            <a:spLocks/>
          </p:cNvSpPr>
          <p:nvPr/>
        </p:nvSpPr>
        <p:spPr bwMode="auto">
          <a:xfrm>
            <a:off x="1638928" y="2377772"/>
            <a:ext cx="1370368" cy="92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00" b="0" dirty="0">
                <a:solidFill>
                  <a:schemeClr val="tx1">
                    <a:lumMod val="65000"/>
                    <a:lumOff val="35000"/>
                  </a:schemeClr>
                </a:solidFill>
                <a:latin typeface="微软雅黑"/>
                <a:ea typeface="微软雅黑"/>
                <a:cs typeface="Lato Light" charset="0"/>
                <a:sym typeface="Lato Light" charset="0"/>
              </a:rPr>
              <a:t>此处添加详细文本描述，建议与标题相关并符合整体语言风格</a:t>
            </a:r>
            <a:endParaRPr lang="en-US" sz="1000" b="0" dirty="0">
              <a:solidFill>
                <a:schemeClr val="tx1">
                  <a:lumMod val="65000"/>
                  <a:lumOff val="35000"/>
                </a:schemeClr>
              </a:solidFill>
              <a:latin typeface="微软雅黑"/>
              <a:ea typeface="微软雅黑"/>
              <a:cs typeface="Lato Light" charset="0"/>
              <a:sym typeface="Lato Light" charset="0"/>
            </a:endParaRPr>
          </a:p>
        </p:txBody>
      </p:sp>
      <p:sp>
        <p:nvSpPr>
          <p:cNvPr id="57" name="Rectangle 17"/>
          <p:cNvSpPr>
            <a:spLocks/>
          </p:cNvSpPr>
          <p:nvPr/>
        </p:nvSpPr>
        <p:spPr bwMode="auto">
          <a:xfrm>
            <a:off x="6096794" y="2758871"/>
            <a:ext cx="1370368" cy="80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00" b="0" dirty="0">
                <a:solidFill>
                  <a:schemeClr val="tx1">
                    <a:lumMod val="65000"/>
                    <a:lumOff val="35000"/>
                  </a:schemeClr>
                </a:solidFill>
                <a:latin typeface="微软雅黑"/>
                <a:ea typeface="微软雅黑"/>
                <a:cs typeface="Lato Light" charset="0"/>
                <a:sym typeface="Lato Light" charset="0"/>
              </a:rPr>
              <a:t>此处添加详细文本描述，建议与标题相关并符合整体语言风格</a:t>
            </a:r>
            <a:endParaRPr lang="en-US" sz="1000" b="0" dirty="0">
              <a:solidFill>
                <a:schemeClr val="tx1">
                  <a:lumMod val="65000"/>
                  <a:lumOff val="35000"/>
                </a:schemeClr>
              </a:solidFill>
              <a:latin typeface="微软雅黑"/>
              <a:ea typeface="微软雅黑"/>
              <a:cs typeface="Lato Light" charset="0"/>
              <a:sym typeface="Lato Light" charset="0"/>
            </a:endParaRPr>
          </a:p>
        </p:txBody>
      </p:sp>
      <p:sp>
        <p:nvSpPr>
          <p:cNvPr id="58" name="Rectangle 17"/>
          <p:cNvSpPr>
            <a:spLocks/>
          </p:cNvSpPr>
          <p:nvPr/>
        </p:nvSpPr>
        <p:spPr bwMode="auto">
          <a:xfrm>
            <a:off x="7544594" y="1786939"/>
            <a:ext cx="1370368" cy="800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000" b="0" dirty="0">
                <a:solidFill>
                  <a:schemeClr val="tx1">
                    <a:lumMod val="65000"/>
                    <a:lumOff val="35000"/>
                  </a:schemeClr>
                </a:solidFill>
                <a:latin typeface="微软雅黑"/>
                <a:ea typeface="微软雅黑"/>
                <a:cs typeface="Lato Light" charset="0"/>
                <a:sym typeface="Lato Light" charset="0"/>
              </a:rPr>
              <a:t>此处添加详细文本描述，建议与标题相关并符合整体语言风格</a:t>
            </a:r>
            <a:endParaRPr lang="en-US" sz="1000" b="0" dirty="0">
              <a:solidFill>
                <a:schemeClr val="tx1">
                  <a:lumMod val="65000"/>
                  <a:lumOff val="35000"/>
                </a:schemeClr>
              </a:solidFill>
              <a:latin typeface="微软雅黑"/>
              <a:ea typeface="微软雅黑"/>
              <a:cs typeface="Lato Light" charset="0"/>
              <a:sym typeface="Lato Light" charset="0"/>
            </a:endParaRPr>
          </a:p>
        </p:txBody>
      </p:sp>
      <p:sp>
        <p:nvSpPr>
          <p:cNvPr id="59" name="文本框 37"/>
          <p:cNvSpPr>
            <a:spLocks noChangeArrowheads="1"/>
          </p:cNvSpPr>
          <p:nvPr/>
        </p:nvSpPr>
        <p:spPr bwMode="auto">
          <a:xfrm>
            <a:off x="464349" y="2859782"/>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400" b="0" dirty="0">
                <a:solidFill>
                  <a:schemeClr val="bg1"/>
                </a:solidFill>
                <a:sym typeface="微软雅黑" pitchFamily="34" charset="-122"/>
              </a:rPr>
              <a:t>第一步</a:t>
            </a:r>
          </a:p>
        </p:txBody>
      </p:sp>
      <p:sp>
        <p:nvSpPr>
          <p:cNvPr id="60" name="文本框 37"/>
          <p:cNvSpPr>
            <a:spLocks noChangeArrowheads="1"/>
          </p:cNvSpPr>
          <p:nvPr/>
        </p:nvSpPr>
        <p:spPr bwMode="auto">
          <a:xfrm>
            <a:off x="2711463" y="3944144"/>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1400" dirty="0">
                <a:solidFill>
                  <a:schemeClr val="bg1"/>
                </a:solidFill>
                <a:sym typeface="微软雅黑" pitchFamily="34" charset="-122"/>
              </a:rPr>
              <a:t>第二步</a:t>
            </a:r>
          </a:p>
        </p:txBody>
      </p:sp>
      <p:sp>
        <p:nvSpPr>
          <p:cNvPr id="61" name="文本框 37"/>
          <p:cNvSpPr>
            <a:spLocks noChangeArrowheads="1"/>
          </p:cNvSpPr>
          <p:nvPr/>
        </p:nvSpPr>
        <p:spPr bwMode="auto">
          <a:xfrm>
            <a:off x="3279667" y="1484681"/>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1400" dirty="0">
                <a:solidFill>
                  <a:schemeClr val="bg1"/>
                </a:solidFill>
                <a:sym typeface="微软雅黑" pitchFamily="34" charset="-122"/>
              </a:rPr>
              <a:t>第三步</a:t>
            </a:r>
          </a:p>
        </p:txBody>
      </p:sp>
      <p:sp>
        <p:nvSpPr>
          <p:cNvPr id="62" name="文本框 37"/>
          <p:cNvSpPr>
            <a:spLocks noChangeArrowheads="1"/>
          </p:cNvSpPr>
          <p:nvPr/>
        </p:nvSpPr>
        <p:spPr bwMode="auto">
          <a:xfrm>
            <a:off x="5147013" y="3374764"/>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1400" dirty="0">
                <a:solidFill>
                  <a:schemeClr val="bg1"/>
                </a:solidFill>
                <a:sym typeface="微软雅黑" pitchFamily="34" charset="-122"/>
              </a:rPr>
              <a:t>第四步</a:t>
            </a:r>
          </a:p>
        </p:txBody>
      </p:sp>
      <p:sp>
        <p:nvSpPr>
          <p:cNvPr id="63" name="文本框 37"/>
          <p:cNvSpPr>
            <a:spLocks noChangeArrowheads="1"/>
          </p:cNvSpPr>
          <p:nvPr/>
        </p:nvSpPr>
        <p:spPr bwMode="auto">
          <a:xfrm>
            <a:off x="6545400" y="1223054"/>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1400" dirty="0">
                <a:solidFill>
                  <a:schemeClr val="bg1"/>
                </a:solidFill>
                <a:sym typeface="微软雅黑" pitchFamily="34" charset="-122"/>
              </a:rPr>
              <a:t>第五步</a:t>
            </a:r>
          </a:p>
        </p:txBody>
      </p:sp>
      <p:sp>
        <p:nvSpPr>
          <p:cNvPr id="64" name="文本框 37"/>
          <p:cNvSpPr>
            <a:spLocks noChangeArrowheads="1"/>
          </p:cNvSpPr>
          <p:nvPr/>
        </p:nvSpPr>
        <p:spPr bwMode="auto">
          <a:xfrm>
            <a:off x="7771100" y="3486944"/>
            <a:ext cx="72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1400" dirty="0">
                <a:solidFill>
                  <a:schemeClr val="bg1"/>
                </a:solidFill>
                <a:sym typeface="微软雅黑" pitchFamily="34" charset="-122"/>
              </a:rPr>
              <a:t>第六步</a:t>
            </a:r>
          </a:p>
        </p:txBody>
      </p:sp>
      <p:sp>
        <p:nvSpPr>
          <p:cNvPr id="65" name="TextBox 64"/>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7579823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250" fill="hold"/>
                                            <p:tgtEl>
                                              <p:spTgt spid="47"/>
                                            </p:tgtEl>
                                            <p:attrNameLst>
                                              <p:attrName>ppt_w</p:attrName>
                                            </p:attrNameLst>
                                          </p:cBhvr>
                                          <p:tavLst>
                                            <p:tav tm="0">
                                              <p:val>
                                                <p:fltVal val="0"/>
                                              </p:val>
                                            </p:tav>
                                            <p:tav tm="100000">
                                              <p:val>
                                                <p:strVal val="#ppt_w"/>
                                              </p:val>
                                            </p:tav>
                                          </p:tavLst>
                                        </p:anim>
                                        <p:anim calcmode="lin" valueType="num">
                                          <p:cBhvr>
                                            <p:cTn id="12" dur="250" fill="hold"/>
                                            <p:tgtEl>
                                              <p:spTgt spid="47"/>
                                            </p:tgtEl>
                                            <p:attrNameLst>
                                              <p:attrName>ppt_h</p:attrName>
                                            </p:attrNameLst>
                                          </p:cBhvr>
                                          <p:tavLst>
                                            <p:tav tm="0">
                                              <p:val>
                                                <p:fltVal val="0"/>
                                              </p:val>
                                            </p:tav>
                                            <p:tav tm="100000">
                                              <p:val>
                                                <p:strVal val="#ppt_h"/>
                                              </p:val>
                                            </p:tav>
                                          </p:tavLst>
                                        </p:anim>
                                        <p:animEffect transition="in" filter="fade">
                                          <p:cBhvr>
                                            <p:cTn id="13" dur="250"/>
                                            <p:tgtEl>
                                              <p:spTgt spid="47"/>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250" fill="hold"/>
                                            <p:tgtEl>
                                              <p:spTgt spid="48"/>
                                            </p:tgtEl>
                                            <p:attrNameLst>
                                              <p:attrName>ppt_w</p:attrName>
                                            </p:attrNameLst>
                                          </p:cBhvr>
                                          <p:tavLst>
                                            <p:tav tm="0">
                                              <p:val>
                                                <p:fltVal val="0"/>
                                              </p:val>
                                            </p:tav>
                                            <p:tav tm="100000">
                                              <p:val>
                                                <p:strVal val="#ppt_w"/>
                                              </p:val>
                                            </p:tav>
                                          </p:tavLst>
                                        </p:anim>
                                        <p:anim calcmode="lin" valueType="num">
                                          <p:cBhvr>
                                            <p:cTn id="18" dur="250" fill="hold"/>
                                            <p:tgtEl>
                                              <p:spTgt spid="48"/>
                                            </p:tgtEl>
                                            <p:attrNameLst>
                                              <p:attrName>ppt_h</p:attrName>
                                            </p:attrNameLst>
                                          </p:cBhvr>
                                          <p:tavLst>
                                            <p:tav tm="0">
                                              <p:val>
                                                <p:fltVal val="0"/>
                                              </p:val>
                                            </p:tav>
                                            <p:tav tm="100000">
                                              <p:val>
                                                <p:strVal val="#ppt_h"/>
                                              </p:val>
                                            </p:tav>
                                          </p:tavLst>
                                        </p:anim>
                                        <p:animEffect transition="in" filter="fade">
                                          <p:cBhvr>
                                            <p:cTn id="19" dur="250"/>
                                            <p:tgtEl>
                                              <p:spTgt spid="48"/>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p:cTn id="23" dur="250" fill="hold"/>
                                            <p:tgtEl>
                                              <p:spTgt spid="50"/>
                                            </p:tgtEl>
                                            <p:attrNameLst>
                                              <p:attrName>ppt_w</p:attrName>
                                            </p:attrNameLst>
                                          </p:cBhvr>
                                          <p:tavLst>
                                            <p:tav tm="0">
                                              <p:val>
                                                <p:fltVal val="0"/>
                                              </p:val>
                                            </p:tav>
                                            <p:tav tm="100000">
                                              <p:val>
                                                <p:strVal val="#ppt_w"/>
                                              </p:val>
                                            </p:tav>
                                          </p:tavLst>
                                        </p:anim>
                                        <p:anim calcmode="lin" valueType="num">
                                          <p:cBhvr>
                                            <p:cTn id="24" dur="250" fill="hold"/>
                                            <p:tgtEl>
                                              <p:spTgt spid="50"/>
                                            </p:tgtEl>
                                            <p:attrNameLst>
                                              <p:attrName>ppt_h</p:attrName>
                                            </p:attrNameLst>
                                          </p:cBhvr>
                                          <p:tavLst>
                                            <p:tav tm="0">
                                              <p:val>
                                                <p:fltVal val="0"/>
                                              </p:val>
                                            </p:tav>
                                            <p:tav tm="100000">
                                              <p:val>
                                                <p:strVal val="#ppt_h"/>
                                              </p:val>
                                            </p:tav>
                                          </p:tavLst>
                                        </p:anim>
                                        <p:animEffect transition="in" filter="fade">
                                          <p:cBhvr>
                                            <p:cTn id="25" dur="250"/>
                                            <p:tgtEl>
                                              <p:spTgt spid="50"/>
                                            </p:tgtEl>
                                          </p:cBhvr>
                                        </p:animEffect>
                                      </p:childTnLst>
                                    </p:cTn>
                                  </p:par>
                                </p:childTnLst>
                              </p:cTn>
                            </p:par>
                            <p:par>
                              <p:cTn id="26" fill="hold">
                                <p:stCondLst>
                                  <p:cond delay="1750"/>
                                </p:stCondLst>
                                <p:childTnLst>
                                  <p:par>
                                    <p:cTn id="27" presetID="53" presetClass="entr" presetSubtype="16"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250" fill="hold"/>
                                            <p:tgtEl>
                                              <p:spTgt spid="49"/>
                                            </p:tgtEl>
                                            <p:attrNameLst>
                                              <p:attrName>ppt_w</p:attrName>
                                            </p:attrNameLst>
                                          </p:cBhvr>
                                          <p:tavLst>
                                            <p:tav tm="0">
                                              <p:val>
                                                <p:fltVal val="0"/>
                                              </p:val>
                                            </p:tav>
                                            <p:tav tm="100000">
                                              <p:val>
                                                <p:strVal val="#ppt_w"/>
                                              </p:val>
                                            </p:tav>
                                          </p:tavLst>
                                        </p:anim>
                                        <p:anim calcmode="lin" valueType="num">
                                          <p:cBhvr>
                                            <p:cTn id="30" dur="250" fill="hold"/>
                                            <p:tgtEl>
                                              <p:spTgt spid="49"/>
                                            </p:tgtEl>
                                            <p:attrNameLst>
                                              <p:attrName>ppt_h</p:attrName>
                                            </p:attrNameLst>
                                          </p:cBhvr>
                                          <p:tavLst>
                                            <p:tav tm="0">
                                              <p:val>
                                                <p:fltVal val="0"/>
                                              </p:val>
                                            </p:tav>
                                            <p:tav tm="100000">
                                              <p:val>
                                                <p:strVal val="#ppt_h"/>
                                              </p:val>
                                            </p:tav>
                                          </p:tavLst>
                                        </p:anim>
                                        <p:animEffect transition="in" filter="fade">
                                          <p:cBhvr>
                                            <p:cTn id="31" dur="250"/>
                                            <p:tgtEl>
                                              <p:spTgt spid="49"/>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250" fill="hold"/>
                                            <p:tgtEl>
                                              <p:spTgt spid="51"/>
                                            </p:tgtEl>
                                            <p:attrNameLst>
                                              <p:attrName>ppt_w</p:attrName>
                                            </p:attrNameLst>
                                          </p:cBhvr>
                                          <p:tavLst>
                                            <p:tav tm="0">
                                              <p:val>
                                                <p:fltVal val="0"/>
                                              </p:val>
                                            </p:tav>
                                            <p:tav tm="100000">
                                              <p:val>
                                                <p:strVal val="#ppt_w"/>
                                              </p:val>
                                            </p:tav>
                                          </p:tavLst>
                                        </p:anim>
                                        <p:anim calcmode="lin" valueType="num">
                                          <p:cBhvr>
                                            <p:cTn id="36" dur="250" fill="hold"/>
                                            <p:tgtEl>
                                              <p:spTgt spid="51"/>
                                            </p:tgtEl>
                                            <p:attrNameLst>
                                              <p:attrName>ppt_h</p:attrName>
                                            </p:attrNameLst>
                                          </p:cBhvr>
                                          <p:tavLst>
                                            <p:tav tm="0">
                                              <p:val>
                                                <p:fltVal val="0"/>
                                              </p:val>
                                            </p:tav>
                                            <p:tav tm="100000">
                                              <p:val>
                                                <p:strVal val="#ppt_h"/>
                                              </p:val>
                                            </p:tav>
                                          </p:tavLst>
                                        </p:anim>
                                        <p:animEffect transition="in" filter="fade">
                                          <p:cBhvr>
                                            <p:cTn id="37" dur="250"/>
                                            <p:tgtEl>
                                              <p:spTgt spid="51"/>
                                            </p:tgtEl>
                                          </p:cBhvr>
                                        </p:animEffect>
                                      </p:childTnLst>
                                    </p:cTn>
                                  </p:par>
                                </p:childTnLst>
                              </p:cTn>
                            </p:par>
                            <p:par>
                              <p:cTn id="38" fill="hold">
                                <p:stCondLst>
                                  <p:cond delay="2250"/>
                                </p:stCondLst>
                                <p:childTnLst>
                                  <p:par>
                                    <p:cTn id="39" presetID="53" presetClass="entr" presetSubtype="16"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250" fill="hold"/>
                                            <p:tgtEl>
                                              <p:spTgt spid="52"/>
                                            </p:tgtEl>
                                            <p:attrNameLst>
                                              <p:attrName>ppt_w</p:attrName>
                                            </p:attrNameLst>
                                          </p:cBhvr>
                                          <p:tavLst>
                                            <p:tav tm="0">
                                              <p:val>
                                                <p:fltVal val="0"/>
                                              </p:val>
                                            </p:tav>
                                            <p:tav tm="100000">
                                              <p:val>
                                                <p:strVal val="#ppt_w"/>
                                              </p:val>
                                            </p:tav>
                                          </p:tavLst>
                                        </p:anim>
                                        <p:anim calcmode="lin" valueType="num">
                                          <p:cBhvr>
                                            <p:cTn id="42" dur="250" fill="hold"/>
                                            <p:tgtEl>
                                              <p:spTgt spid="52"/>
                                            </p:tgtEl>
                                            <p:attrNameLst>
                                              <p:attrName>ppt_h</p:attrName>
                                            </p:attrNameLst>
                                          </p:cBhvr>
                                          <p:tavLst>
                                            <p:tav tm="0">
                                              <p:val>
                                                <p:fltVal val="0"/>
                                              </p:val>
                                            </p:tav>
                                            <p:tav tm="100000">
                                              <p:val>
                                                <p:strVal val="#ppt_h"/>
                                              </p:val>
                                            </p:tav>
                                          </p:tavLst>
                                        </p:anim>
                                        <p:animEffect transition="in" filter="fade">
                                          <p:cBhvr>
                                            <p:cTn id="43" dur="250"/>
                                            <p:tgtEl>
                                              <p:spTgt spid="52"/>
                                            </p:tgtEl>
                                          </p:cBhvr>
                                        </p:animEffect>
                                      </p:childTnLst>
                                    </p:cTn>
                                  </p:par>
                                </p:childTnLst>
                              </p:cTn>
                            </p:par>
                            <p:par>
                              <p:cTn id="44" fill="hold">
                                <p:stCondLst>
                                  <p:cond delay="2500"/>
                                </p:stCondLst>
                                <p:childTnLst>
                                  <p:par>
                                    <p:cTn id="45" presetID="2" presetClass="entr" presetSubtype="4" fill="hold" grpId="0" nodeType="afterEffect" p14:presetBounceEnd="52000">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14:bounceEnd="52000">
                                          <p:cBhvr additive="base">
                                            <p:cTn id="47" dur="500" fill="hold"/>
                                            <p:tgtEl>
                                              <p:spTgt spid="36"/>
                                            </p:tgtEl>
                                            <p:attrNameLst>
                                              <p:attrName>ppt_x</p:attrName>
                                            </p:attrNameLst>
                                          </p:cBhvr>
                                          <p:tavLst>
                                            <p:tav tm="0">
                                              <p:val>
                                                <p:strVal val="#ppt_x"/>
                                              </p:val>
                                            </p:tav>
                                            <p:tav tm="100000">
                                              <p:val>
                                                <p:strVal val="#ppt_x"/>
                                              </p:val>
                                            </p:tav>
                                          </p:tavLst>
                                        </p:anim>
                                        <p:anim calcmode="lin" valueType="num" p14:bounceEnd="52000">
                                          <p:cBhvr additive="base">
                                            <p:cTn id="48" dur="500" fill="hold"/>
                                            <p:tgtEl>
                                              <p:spTgt spid="36"/>
                                            </p:tgtEl>
                                            <p:attrNameLst>
                                              <p:attrName>ppt_y</p:attrName>
                                            </p:attrNameLst>
                                          </p:cBhvr>
                                          <p:tavLst>
                                            <p:tav tm="0">
                                              <p:val>
                                                <p:strVal val="1+#ppt_h/2"/>
                                              </p:val>
                                            </p:tav>
                                            <p:tav tm="100000">
                                              <p:val>
                                                <p:strVal val="#ppt_y"/>
                                              </p:val>
                                            </p:tav>
                                          </p:tavLst>
                                        </p:anim>
                                      </p:childTnLst>
                                    </p:cTn>
                                  </p:par>
                                </p:childTnLst>
                              </p:cTn>
                            </p:par>
                            <p:par>
                              <p:cTn id="49" fill="hold">
                                <p:stCondLst>
                                  <p:cond delay="3000"/>
                                </p:stCondLst>
                                <p:childTnLst>
                                  <p:par>
                                    <p:cTn id="50" presetID="2" presetClass="entr" presetSubtype="1" fill="hold" grpId="0" nodeType="afterEffect" p14:presetBounceEnd="52000">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14:bounceEnd="52000">
                                          <p:cBhvr additive="base">
                                            <p:cTn id="52" dur="500" fill="hold"/>
                                            <p:tgtEl>
                                              <p:spTgt spid="35"/>
                                            </p:tgtEl>
                                            <p:attrNameLst>
                                              <p:attrName>ppt_x</p:attrName>
                                            </p:attrNameLst>
                                          </p:cBhvr>
                                          <p:tavLst>
                                            <p:tav tm="0">
                                              <p:val>
                                                <p:strVal val="#ppt_x"/>
                                              </p:val>
                                            </p:tav>
                                            <p:tav tm="100000">
                                              <p:val>
                                                <p:strVal val="#ppt_x"/>
                                              </p:val>
                                            </p:tav>
                                          </p:tavLst>
                                        </p:anim>
                                        <p:anim calcmode="lin" valueType="num" p14:bounceEnd="52000">
                                          <p:cBhvr additive="base">
                                            <p:cTn id="53" dur="500" fill="hold"/>
                                            <p:tgtEl>
                                              <p:spTgt spid="35"/>
                                            </p:tgtEl>
                                            <p:attrNameLst>
                                              <p:attrName>ppt_y</p:attrName>
                                            </p:attrNameLst>
                                          </p:cBhvr>
                                          <p:tavLst>
                                            <p:tav tm="0">
                                              <p:val>
                                                <p:strVal val="0-#ppt_h/2"/>
                                              </p:val>
                                            </p:tav>
                                            <p:tav tm="100000">
                                              <p:val>
                                                <p:strVal val="#ppt_y"/>
                                              </p:val>
                                            </p:tav>
                                          </p:tavLst>
                                        </p:anim>
                                      </p:childTnLst>
                                    </p:cTn>
                                  </p:par>
                                </p:childTnLst>
                              </p:cTn>
                            </p:par>
                            <p:par>
                              <p:cTn id="54" fill="hold">
                                <p:stCondLst>
                                  <p:cond delay="3500"/>
                                </p:stCondLst>
                                <p:childTnLst>
                                  <p:par>
                                    <p:cTn id="55" presetID="2" presetClass="entr" presetSubtype="4" fill="hold" grpId="0" nodeType="afterEffect" p14:presetBounceEnd="52000">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14:bounceEnd="52000">
                                          <p:cBhvr additive="base">
                                            <p:cTn id="57" dur="500" fill="hold"/>
                                            <p:tgtEl>
                                              <p:spTgt spid="34"/>
                                            </p:tgtEl>
                                            <p:attrNameLst>
                                              <p:attrName>ppt_x</p:attrName>
                                            </p:attrNameLst>
                                          </p:cBhvr>
                                          <p:tavLst>
                                            <p:tav tm="0">
                                              <p:val>
                                                <p:strVal val="#ppt_x"/>
                                              </p:val>
                                            </p:tav>
                                            <p:tav tm="100000">
                                              <p:val>
                                                <p:strVal val="#ppt_x"/>
                                              </p:val>
                                            </p:tav>
                                          </p:tavLst>
                                        </p:anim>
                                        <p:anim calcmode="lin" valueType="num" p14:bounceEnd="52000">
                                          <p:cBhvr additive="base">
                                            <p:cTn id="58" dur="500" fill="hold"/>
                                            <p:tgtEl>
                                              <p:spTgt spid="34"/>
                                            </p:tgtEl>
                                            <p:attrNameLst>
                                              <p:attrName>ppt_y</p:attrName>
                                            </p:attrNameLst>
                                          </p:cBhvr>
                                          <p:tavLst>
                                            <p:tav tm="0">
                                              <p:val>
                                                <p:strVal val="1+#ppt_h/2"/>
                                              </p:val>
                                            </p:tav>
                                            <p:tav tm="100000">
                                              <p:val>
                                                <p:strVal val="#ppt_y"/>
                                              </p:val>
                                            </p:tav>
                                          </p:tavLst>
                                        </p:anim>
                                      </p:childTnLst>
                                    </p:cTn>
                                  </p:par>
                                </p:childTnLst>
                              </p:cTn>
                            </p:par>
                            <p:par>
                              <p:cTn id="59" fill="hold">
                                <p:stCondLst>
                                  <p:cond delay="4000"/>
                                </p:stCondLst>
                                <p:childTnLst>
                                  <p:par>
                                    <p:cTn id="60" presetID="53" presetClass="entr" presetSubtype="16"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p:cTn id="62" dur="500" fill="hold"/>
                                            <p:tgtEl>
                                              <p:spTgt spid="59"/>
                                            </p:tgtEl>
                                            <p:attrNameLst>
                                              <p:attrName>ppt_w</p:attrName>
                                            </p:attrNameLst>
                                          </p:cBhvr>
                                          <p:tavLst>
                                            <p:tav tm="0">
                                              <p:val>
                                                <p:fltVal val="0"/>
                                              </p:val>
                                            </p:tav>
                                            <p:tav tm="100000">
                                              <p:val>
                                                <p:strVal val="#ppt_w"/>
                                              </p:val>
                                            </p:tav>
                                          </p:tavLst>
                                        </p:anim>
                                        <p:anim calcmode="lin" valueType="num">
                                          <p:cBhvr>
                                            <p:cTn id="63" dur="500" fill="hold"/>
                                            <p:tgtEl>
                                              <p:spTgt spid="59"/>
                                            </p:tgtEl>
                                            <p:attrNameLst>
                                              <p:attrName>ppt_h</p:attrName>
                                            </p:attrNameLst>
                                          </p:cBhvr>
                                          <p:tavLst>
                                            <p:tav tm="0">
                                              <p:val>
                                                <p:fltVal val="0"/>
                                              </p:val>
                                            </p:tav>
                                            <p:tav tm="100000">
                                              <p:val>
                                                <p:strVal val="#ppt_h"/>
                                              </p:val>
                                            </p:tav>
                                          </p:tavLst>
                                        </p:anim>
                                        <p:animEffect transition="in" filter="fade">
                                          <p:cBhvr>
                                            <p:cTn id="64" dur="500"/>
                                            <p:tgtEl>
                                              <p:spTgt spid="5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animEffect transition="in" filter="fade">
                                          <p:cBhvr>
                                            <p:cTn id="69" dur="500"/>
                                            <p:tgtEl>
                                              <p:spTgt spid="6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 calcmode="lin" valueType="num">
                                          <p:cBhvr>
                                            <p:cTn id="72" dur="500" fill="hold"/>
                                            <p:tgtEl>
                                              <p:spTgt spid="61"/>
                                            </p:tgtEl>
                                            <p:attrNameLst>
                                              <p:attrName>ppt_w</p:attrName>
                                            </p:attrNameLst>
                                          </p:cBhvr>
                                          <p:tavLst>
                                            <p:tav tm="0">
                                              <p:val>
                                                <p:fltVal val="0"/>
                                              </p:val>
                                            </p:tav>
                                            <p:tav tm="100000">
                                              <p:val>
                                                <p:strVal val="#ppt_w"/>
                                              </p:val>
                                            </p:tav>
                                          </p:tavLst>
                                        </p:anim>
                                        <p:anim calcmode="lin" valueType="num">
                                          <p:cBhvr>
                                            <p:cTn id="73" dur="500" fill="hold"/>
                                            <p:tgtEl>
                                              <p:spTgt spid="61"/>
                                            </p:tgtEl>
                                            <p:attrNameLst>
                                              <p:attrName>ppt_h</p:attrName>
                                            </p:attrNameLst>
                                          </p:cBhvr>
                                          <p:tavLst>
                                            <p:tav tm="0">
                                              <p:val>
                                                <p:fltVal val="0"/>
                                              </p:val>
                                            </p:tav>
                                            <p:tav tm="100000">
                                              <p:val>
                                                <p:strVal val="#ppt_h"/>
                                              </p:val>
                                            </p:tav>
                                          </p:tavLst>
                                        </p:anim>
                                        <p:animEffect transition="in" filter="fade">
                                          <p:cBhvr>
                                            <p:cTn id="74" dur="500"/>
                                            <p:tgtEl>
                                              <p:spTgt spid="6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62"/>
                                            </p:tgtEl>
                                            <p:attrNameLst>
                                              <p:attrName>style.visibility</p:attrName>
                                            </p:attrNameLst>
                                          </p:cBhvr>
                                          <p:to>
                                            <p:strVal val="visible"/>
                                          </p:to>
                                        </p:set>
                                        <p:anim calcmode="lin" valueType="num">
                                          <p:cBhvr>
                                            <p:cTn id="77" dur="500" fill="hold"/>
                                            <p:tgtEl>
                                              <p:spTgt spid="62"/>
                                            </p:tgtEl>
                                            <p:attrNameLst>
                                              <p:attrName>ppt_w</p:attrName>
                                            </p:attrNameLst>
                                          </p:cBhvr>
                                          <p:tavLst>
                                            <p:tav tm="0">
                                              <p:val>
                                                <p:fltVal val="0"/>
                                              </p:val>
                                            </p:tav>
                                            <p:tav tm="100000">
                                              <p:val>
                                                <p:strVal val="#ppt_w"/>
                                              </p:val>
                                            </p:tav>
                                          </p:tavLst>
                                        </p:anim>
                                        <p:anim calcmode="lin" valueType="num">
                                          <p:cBhvr>
                                            <p:cTn id="78" dur="500" fill="hold"/>
                                            <p:tgtEl>
                                              <p:spTgt spid="62"/>
                                            </p:tgtEl>
                                            <p:attrNameLst>
                                              <p:attrName>ppt_h</p:attrName>
                                            </p:attrNameLst>
                                          </p:cBhvr>
                                          <p:tavLst>
                                            <p:tav tm="0">
                                              <p:val>
                                                <p:fltVal val="0"/>
                                              </p:val>
                                            </p:tav>
                                            <p:tav tm="100000">
                                              <p:val>
                                                <p:strVal val="#ppt_h"/>
                                              </p:val>
                                            </p:tav>
                                          </p:tavLst>
                                        </p:anim>
                                        <p:animEffect transition="in" filter="fade">
                                          <p:cBhvr>
                                            <p:cTn id="79" dur="500"/>
                                            <p:tgtEl>
                                              <p:spTgt spid="6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63"/>
                                            </p:tgtEl>
                                            <p:attrNameLst>
                                              <p:attrName>style.visibility</p:attrName>
                                            </p:attrNameLst>
                                          </p:cBhvr>
                                          <p:to>
                                            <p:strVal val="visible"/>
                                          </p:to>
                                        </p:set>
                                        <p:anim calcmode="lin" valueType="num">
                                          <p:cBhvr>
                                            <p:cTn id="82" dur="500" fill="hold"/>
                                            <p:tgtEl>
                                              <p:spTgt spid="63"/>
                                            </p:tgtEl>
                                            <p:attrNameLst>
                                              <p:attrName>ppt_w</p:attrName>
                                            </p:attrNameLst>
                                          </p:cBhvr>
                                          <p:tavLst>
                                            <p:tav tm="0">
                                              <p:val>
                                                <p:fltVal val="0"/>
                                              </p:val>
                                            </p:tav>
                                            <p:tav tm="100000">
                                              <p:val>
                                                <p:strVal val="#ppt_w"/>
                                              </p:val>
                                            </p:tav>
                                          </p:tavLst>
                                        </p:anim>
                                        <p:anim calcmode="lin" valueType="num">
                                          <p:cBhvr>
                                            <p:cTn id="83" dur="500" fill="hold"/>
                                            <p:tgtEl>
                                              <p:spTgt spid="63"/>
                                            </p:tgtEl>
                                            <p:attrNameLst>
                                              <p:attrName>ppt_h</p:attrName>
                                            </p:attrNameLst>
                                          </p:cBhvr>
                                          <p:tavLst>
                                            <p:tav tm="0">
                                              <p:val>
                                                <p:fltVal val="0"/>
                                              </p:val>
                                            </p:tav>
                                            <p:tav tm="100000">
                                              <p:val>
                                                <p:strVal val="#ppt_h"/>
                                              </p:val>
                                            </p:tav>
                                          </p:tavLst>
                                        </p:anim>
                                        <p:animEffect transition="in" filter="fade">
                                          <p:cBhvr>
                                            <p:cTn id="84" dur="500"/>
                                            <p:tgtEl>
                                              <p:spTgt spid="63"/>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4"/>
                                            </p:tgtEl>
                                            <p:attrNameLst>
                                              <p:attrName>style.visibility</p:attrName>
                                            </p:attrNameLst>
                                          </p:cBhvr>
                                          <p:to>
                                            <p:strVal val="visible"/>
                                          </p:to>
                                        </p:set>
                                        <p:anim calcmode="lin" valueType="num">
                                          <p:cBhvr>
                                            <p:cTn id="87" dur="500" fill="hold"/>
                                            <p:tgtEl>
                                              <p:spTgt spid="64"/>
                                            </p:tgtEl>
                                            <p:attrNameLst>
                                              <p:attrName>ppt_w</p:attrName>
                                            </p:attrNameLst>
                                          </p:cBhvr>
                                          <p:tavLst>
                                            <p:tav tm="0">
                                              <p:val>
                                                <p:fltVal val="0"/>
                                              </p:val>
                                            </p:tav>
                                            <p:tav tm="100000">
                                              <p:val>
                                                <p:strVal val="#ppt_w"/>
                                              </p:val>
                                            </p:tav>
                                          </p:tavLst>
                                        </p:anim>
                                        <p:anim calcmode="lin" valueType="num">
                                          <p:cBhvr>
                                            <p:cTn id="88" dur="500" fill="hold"/>
                                            <p:tgtEl>
                                              <p:spTgt spid="64"/>
                                            </p:tgtEl>
                                            <p:attrNameLst>
                                              <p:attrName>ppt_h</p:attrName>
                                            </p:attrNameLst>
                                          </p:cBhvr>
                                          <p:tavLst>
                                            <p:tav tm="0">
                                              <p:val>
                                                <p:fltVal val="0"/>
                                              </p:val>
                                            </p:tav>
                                            <p:tav tm="100000">
                                              <p:val>
                                                <p:strVal val="#ppt_h"/>
                                              </p:val>
                                            </p:tav>
                                          </p:tavLst>
                                        </p:anim>
                                        <p:animEffect transition="in" filter="fade">
                                          <p:cBhvr>
                                            <p:cTn id="89" dur="500"/>
                                            <p:tgtEl>
                                              <p:spTgt spid="64"/>
                                            </p:tgtEl>
                                          </p:cBhvr>
                                        </p:animEffect>
                                      </p:childTnLst>
                                    </p:cTn>
                                  </p:par>
                                </p:childTnLst>
                              </p:cTn>
                            </p:par>
                            <p:par>
                              <p:cTn id="90" fill="hold">
                                <p:stCondLst>
                                  <p:cond delay="4500"/>
                                </p:stCondLst>
                                <p:childTnLst>
                                  <p:par>
                                    <p:cTn id="91" presetID="22" presetClass="entr" presetSubtype="8" fill="hold" grpId="0" nodeType="after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left)">
                                          <p:cBhvr>
                                            <p:cTn id="93" dur="500"/>
                                            <p:tgtEl>
                                              <p:spTgt spid="53"/>
                                            </p:tgtEl>
                                          </p:cBhvr>
                                        </p:animEffect>
                                      </p:childTnLst>
                                    </p:cTn>
                                  </p:par>
                                  <p:par>
                                    <p:cTn id="94" presetID="22" presetClass="entr" presetSubtype="8" fill="hold" grpId="0" nodeType="withEffect">
                                      <p:stCondLst>
                                        <p:cond delay="250"/>
                                      </p:stCondLst>
                                      <p:childTnLst>
                                        <p:set>
                                          <p:cBhvr>
                                            <p:cTn id="95" dur="1" fill="hold">
                                              <p:stCondLst>
                                                <p:cond delay="0"/>
                                              </p:stCondLst>
                                            </p:cTn>
                                            <p:tgtEl>
                                              <p:spTgt spid="56"/>
                                            </p:tgtEl>
                                            <p:attrNameLst>
                                              <p:attrName>style.visibility</p:attrName>
                                            </p:attrNameLst>
                                          </p:cBhvr>
                                          <p:to>
                                            <p:strVal val="visible"/>
                                          </p:to>
                                        </p:set>
                                        <p:animEffect transition="in" filter="wipe(left)">
                                          <p:cBhvr>
                                            <p:cTn id="96" dur="500"/>
                                            <p:tgtEl>
                                              <p:spTgt spid="56"/>
                                            </p:tgtEl>
                                          </p:cBhvr>
                                        </p:animEffect>
                                      </p:childTnLst>
                                    </p:cTn>
                                  </p:par>
                                  <p:par>
                                    <p:cTn id="97" presetID="22" presetClass="entr" presetSubtype="8" fill="hold" grpId="0" nodeType="withEffect">
                                      <p:stCondLst>
                                        <p:cond delay="450"/>
                                      </p:stCondLst>
                                      <p:childTnLst>
                                        <p:set>
                                          <p:cBhvr>
                                            <p:cTn id="98" dur="1" fill="hold">
                                              <p:stCondLst>
                                                <p:cond delay="0"/>
                                              </p:stCondLst>
                                            </p:cTn>
                                            <p:tgtEl>
                                              <p:spTgt spid="54"/>
                                            </p:tgtEl>
                                            <p:attrNameLst>
                                              <p:attrName>style.visibility</p:attrName>
                                            </p:attrNameLst>
                                          </p:cBhvr>
                                          <p:to>
                                            <p:strVal val="visible"/>
                                          </p:to>
                                        </p:set>
                                        <p:animEffect transition="in" filter="wipe(left)">
                                          <p:cBhvr>
                                            <p:cTn id="99" dur="500"/>
                                            <p:tgtEl>
                                              <p:spTgt spid="54"/>
                                            </p:tgtEl>
                                          </p:cBhvr>
                                        </p:animEffect>
                                      </p:childTnLst>
                                    </p:cTn>
                                  </p:par>
                                  <p:par>
                                    <p:cTn id="100" presetID="22" presetClass="entr" presetSubtype="8" fill="hold" grpId="0" nodeType="withEffect">
                                      <p:stCondLst>
                                        <p:cond delay="650"/>
                                      </p:stCondLst>
                                      <p:childTnLst>
                                        <p:set>
                                          <p:cBhvr>
                                            <p:cTn id="101" dur="1" fill="hold">
                                              <p:stCondLst>
                                                <p:cond delay="0"/>
                                              </p:stCondLst>
                                            </p:cTn>
                                            <p:tgtEl>
                                              <p:spTgt spid="55"/>
                                            </p:tgtEl>
                                            <p:attrNameLst>
                                              <p:attrName>style.visibility</p:attrName>
                                            </p:attrNameLst>
                                          </p:cBhvr>
                                          <p:to>
                                            <p:strVal val="visible"/>
                                          </p:to>
                                        </p:set>
                                        <p:animEffect transition="in" filter="wipe(left)">
                                          <p:cBhvr>
                                            <p:cTn id="102" dur="500"/>
                                            <p:tgtEl>
                                              <p:spTgt spid="55"/>
                                            </p:tgtEl>
                                          </p:cBhvr>
                                        </p:animEffect>
                                      </p:childTnLst>
                                    </p:cTn>
                                  </p:par>
                                  <p:par>
                                    <p:cTn id="103" presetID="22" presetClass="entr" presetSubtype="8" fill="hold" grpId="0" nodeType="withEffect">
                                      <p:stCondLst>
                                        <p:cond delay="850"/>
                                      </p:stCondLst>
                                      <p:childTnLst>
                                        <p:set>
                                          <p:cBhvr>
                                            <p:cTn id="104" dur="1" fill="hold">
                                              <p:stCondLst>
                                                <p:cond delay="0"/>
                                              </p:stCondLst>
                                            </p:cTn>
                                            <p:tgtEl>
                                              <p:spTgt spid="57"/>
                                            </p:tgtEl>
                                            <p:attrNameLst>
                                              <p:attrName>style.visibility</p:attrName>
                                            </p:attrNameLst>
                                          </p:cBhvr>
                                          <p:to>
                                            <p:strVal val="visible"/>
                                          </p:to>
                                        </p:set>
                                        <p:animEffect transition="in" filter="wipe(left)">
                                          <p:cBhvr>
                                            <p:cTn id="105" dur="500"/>
                                            <p:tgtEl>
                                              <p:spTgt spid="57"/>
                                            </p:tgtEl>
                                          </p:cBhvr>
                                        </p:animEffect>
                                      </p:childTnLst>
                                    </p:cTn>
                                  </p:par>
                                  <p:par>
                                    <p:cTn id="106" presetID="22" presetClass="entr" presetSubtype="8" fill="hold" grpId="0" nodeType="withEffect">
                                      <p:stCondLst>
                                        <p:cond delay="1050"/>
                                      </p:stCondLst>
                                      <p:childTnLst>
                                        <p:set>
                                          <p:cBhvr>
                                            <p:cTn id="107" dur="1" fill="hold">
                                              <p:stCondLst>
                                                <p:cond delay="0"/>
                                              </p:stCondLst>
                                            </p:cTn>
                                            <p:tgtEl>
                                              <p:spTgt spid="58"/>
                                            </p:tgtEl>
                                            <p:attrNameLst>
                                              <p:attrName>style.visibility</p:attrName>
                                            </p:attrNameLst>
                                          </p:cBhvr>
                                          <p:to>
                                            <p:strVal val="visible"/>
                                          </p:to>
                                        </p:set>
                                        <p:animEffect transition="in" filter="wipe(left)">
                                          <p:cBhvr>
                                            <p:cTn id="108" dur="500"/>
                                            <p:tgtEl>
                                              <p:spTgt spid="58"/>
                                            </p:tgtEl>
                                          </p:cBhvr>
                                        </p:animEffect>
                                      </p:childTnLst>
                                    </p:cTn>
                                  </p:par>
                                </p:childTnLst>
                              </p:cTn>
                            </p:par>
                            <p:par>
                              <p:cTn id="109" fill="hold">
                                <p:stCondLst>
                                  <p:cond delay="6050"/>
                                </p:stCondLst>
                                <p:childTnLst>
                                  <p:par>
                                    <p:cTn id="110" presetID="10" presetClass="entr" presetSubtype="0"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Effect transition="in" filter="fade">
                                          <p:cBhvr>
                                            <p:cTn id="112" dur="700"/>
                                            <p:tgtEl>
                                              <p:spTgt spid="65"/>
                                            </p:tgtEl>
                                          </p:cBhvr>
                                        </p:animEffect>
                                      </p:childTnLst>
                                    </p:cTn>
                                  </p:par>
                                </p:childTnLst>
                              </p:cTn>
                            </p:par>
                            <p:par>
                              <p:cTn id="113" fill="hold">
                                <p:stCondLst>
                                  <p:cond delay="6750"/>
                                </p:stCondLst>
                                <p:childTnLst>
                                  <p:par>
                                    <p:cTn id="114" presetID="2" presetClass="entr" presetSubtype="9" fill="hold" grpId="0" nodeType="afterEffect" p14:presetBounceEnd="52000">
                                      <p:stCondLst>
                                        <p:cond delay="0"/>
                                      </p:stCondLst>
                                      <p:childTnLst>
                                        <p:set>
                                          <p:cBhvr>
                                            <p:cTn id="115" dur="1" fill="hold">
                                              <p:stCondLst>
                                                <p:cond delay="0"/>
                                              </p:stCondLst>
                                            </p:cTn>
                                            <p:tgtEl>
                                              <p:spTgt spid="39"/>
                                            </p:tgtEl>
                                            <p:attrNameLst>
                                              <p:attrName>style.visibility</p:attrName>
                                            </p:attrNameLst>
                                          </p:cBhvr>
                                          <p:to>
                                            <p:strVal val="visible"/>
                                          </p:to>
                                        </p:set>
                                        <p:anim calcmode="lin" valueType="num" p14:bounceEnd="52000">
                                          <p:cBhvr additive="base">
                                            <p:cTn id="116" dur="500" fill="hold"/>
                                            <p:tgtEl>
                                              <p:spTgt spid="39"/>
                                            </p:tgtEl>
                                            <p:attrNameLst>
                                              <p:attrName>ppt_x</p:attrName>
                                            </p:attrNameLst>
                                          </p:cBhvr>
                                          <p:tavLst>
                                            <p:tav tm="0">
                                              <p:val>
                                                <p:strVal val="0-#ppt_w/2"/>
                                              </p:val>
                                            </p:tav>
                                            <p:tav tm="100000">
                                              <p:val>
                                                <p:strVal val="#ppt_x"/>
                                              </p:val>
                                            </p:tav>
                                          </p:tavLst>
                                        </p:anim>
                                        <p:anim calcmode="lin" valueType="num" p14:bounceEnd="52000">
                                          <p:cBhvr additive="base">
                                            <p:cTn id="117" dur="500" fill="hold"/>
                                            <p:tgtEl>
                                              <p:spTgt spid="39"/>
                                            </p:tgtEl>
                                            <p:attrNameLst>
                                              <p:attrName>ppt_y</p:attrName>
                                            </p:attrNameLst>
                                          </p:cBhvr>
                                          <p:tavLst>
                                            <p:tav tm="0">
                                              <p:val>
                                                <p:strVal val="0-#ppt_h/2"/>
                                              </p:val>
                                            </p:tav>
                                            <p:tav tm="100000">
                                              <p:val>
                                                <p:strVal val="#ppt_y"/>
                                              </p:val>
                                            </p:tav>
                                          </p:tavLst>
                                        </p:anim>
                                      </p:childTnLst>
                                    </p:cTn>
                                  </p:par>
                                </p:childTnLst>
                              </p:cTn>
                            </p:par>
                            <p:par>
                              <p:cTn id="118" fill="hold">
                                <p:stCondLst>
                                  <p:cond delay="7250"/>
                                </p:stCondLst>
                                <p:childTnLst>
                                  <p:par>
                                    <p:cTn id="119" presetID="2" presetClass="entr" presetSubtype="4" fill="hold" grpId="0" nodeType="afterEffect" p14:presetBounceEnd="52000">
                                      <p:stCondLst>
                                        <p:cond delay="0"/>
                                      </p:stCondLst>
                                      <p:childTnLst>
                                        <p:set>
                                          <p:cBhvr>
                                            <p:cTn id="120" dur="1" fill="hold">
                                              <p:stCondLst>
                                                <p:cond delay="0"/>
                                              </p:stCondLst>
                                            </p:cTn>
                                            <p:tgtEl>
                                              <p:spTgt spid="42"/>
                                            </p:tgtEl>
                                            <p:attrNameLst>
                                              <p:attrName>style.visibility</p:attrName>
                                            </p:attrNameLst>
                                          </p:cBhvr>
                                          <p:to>
                                            <p:strVal val="visible"/>
                                          </p:to>
                                        </p:set>
                                        <p:anim calcmode="lin" valueType="num" p14:bounceEnd="52000">
                                          <p:cBhvr additive="base">
                                            <p:cTn id="121" dur="500" fill="hold"/>
                                            <p:tgtEl>
                                              <p:spTgt spid="42"/>
                                            </p:tgtEl>
                                            <p:attrNameLst>
                                              <p:attrName>ppt_x</p:attrName>
                                            </p:attrNameLst>
                                          </p:cBhvr>
                                          <p:tavLst>
                                            <p:tav tm="0">
                                              <p:val>
                                                <p:strVal val="#ppt_x"/>
                                              </p:val>
                                            </p:tav>
                                            <p:tav tm="100000">
                                              <p:val>
                                                <p:strVal val="#ppt_x"/>
                                              </p:val>
                                            </p:tav>
                                          </p:tavLst>
                                        </p:anim>
                                        <p:anim calcmode="lin" valueType="num" p14:bounceEnd="52000">
                                          <p:cBhvr additive="base">
                                            <p:cTn id="122" dur="500" fill="hold"/>
                                            <p:tgtEl>
                                              <p:spTgt spid="42"/>
                                            </p:tgtEl>
                                            <p:attrNameLst>
                                              <p:attrName>ppt_y</p:attrName>
                                            </p:attrNameLst>
                                          </p:cBhvr>
                                          <p:tavLst>
                                            <p:tav tm="0">
                                              <p:val>
                                                <p:strVal val="1+#ppt_h/2"/>
                                              </p:val>
                                            </p:tav>
                                            <p:tav tm="100000">
                                              <p:val>
                                                <p:strVal val="#ppt_y"/>
                                              </p:val>
                                            </p:tav>
                                          </p:tavLst>
                                        </p:anim>
                                      </p:childTnLst>
                                    </p:cTn>
                                  </p:par>
                                </p:childTnLst>
                              </p:cTn>
                            </p:par>
                            <p:par>
                              <p:cTn id="123" fill="hold">
                                <p:stCondLst>
                                  <p:cond delay="7750"/>
                                </p:stCondLst>
                                <p:childTnLst>
                                  <p:par>
                                    <p:cTn id="124" presetID="2" presetClass="entr" presetSubtype="1" fill="hold" grpId="0" nodeType="afterEffect" p14:presetBounceEnd="52000">
                                      <p:stCondLst>
                                        <p:cond delay="0"/>
                                      </p:stCondLst>
                                      <p:childTnLst>
                                        <p:set>
                                          <p:cBhvr>
                                            <p:cTn id="125" dur="1" fill="hold">
                                              <p:stCondLst>
                                                <p:cond delay="0"/>
                                              </p:stCondLst>
                                            </p:cTn>
                                            <p:tgtEl>
                                              <p:spTgt spid="45"/>
                                            </p:tgtEl>
                                            <p:attrNameLst>
                                              <p:attrName>style.visibility</p:attrName>
                                            </p:attrNameLst>
                                          </p:cBhvr>
                                          <p:to>
                                            <p:strVal val="visible"/>
                                          </p:to>
                                        </p:set>
                                        <p:anim calcmode="lin" valueType="num" p14:bounceEnd="52000">
                                          <p:cBhvr additive="base">
                                            <p:cTn id="126" dur="500" fill="hold"/>
                                            <p:tgtEl>
                                              <p:spTgt spid="45"/>
                                            </p:tgtEl>
                                            <p:attrNameLst>
                                              <p:attrName>ppt_x</p:attrName>
                                            </p:attrNameLst>
                                          </p:cBhvr>
                                          <p:tavLst>
                                            <p:tav tm="0">
                                              <p:val>
                                                <p:strVal val="#ppt_x"/>
                                              </p:val>
                                            </p:tav>
                                            <p:tav tm="100000">
                                              <p:val>
                                                <p:strVal val="#ppt_x"/>
                                              </p:val>
                                            </p:tav>
                                          </p:tavLst>
                                        </p:anim>
                                        <p:anim calcmode="lin" valueType="num" p14:bounceEnd="52000">
                                          <p:cBhvr additive="base">
                                            <p:cTn id="127" dur="500" fill="hold"/>
                                            <p:tgtEl>
                                              <p:spTgt spid="4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9" grpId="0" animBg="1"/>
          <p:bldP spid="42"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P spid="63" grpId="0"/>
          <p:bldP spid="64"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250" fill="hold"/>
                                            <p:tgtEl>
                                              <p:spTgt spid="47"/>
                                            </p:tgtEl>
                                            <p:attrNameLst>
                                              <p:attrName>ppt_w</p:attrName>
                                            </p:attrNameLst>
                                          </p:cBhvr>
                                          <p:tavLst>
                                            <p:tav tm="0">
                                              <p:val>
                                                <p:fltVal val="0"/>
                                              </p:val>
                                            </p:tav>
                                            <p:tav tm="100000">
                                              <p:val>
                                                <p:strVal val="#ppt_w"/>
                                              </p:val>
                                            </p:tav>
                                          </p:tavLst>
                                        </p:anim>
                                        <p:anim calcmode="lin" valueType="num">
                                          <p:cBhvr>
                                            <p:cTn id="12" dur="250" fill="hold"/>
                                            <p:tgtEl>
                                              <p:spTgt spid="47"/>
                                            </p:tgtEl>
                                            <p:attrNameLst>
                                              <p:attrName>ppt_h</p:attrName>
                                            </p:attrNameLst>
                                          </p:cBhvr>
                                          <p:tavLst>
                                            <p:tav tm="0">
                                              <p:val>
                                                <p:fltVal val="0"/>
                                              </p:val>
                                            </p:tav>
                                            <p:tav tm="100000">
                                              <p:val>
                                                <p:strVal val="#ppt_h"/>
                                              </p:val>
                                            </p:tav>
                                          </p:tavLst>
                                        </p:anim>
                                        <p:animEffect transition="in" filter="fade">
                                          <p:cBhvr>
                                            <p:cTn id="13" dur="250"/>
                                            <p:tgtEl>
                                              <p:spTgt spid="47"/>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250" fill="hold"/>
                                            <p:tgtEl>
                                              <p:spTgt spid="48"/>
                                            </p:tgtEl>
                                            <p:attrNameLst>
                                              <p:attrName>ppt_w</p:attrName>
                                            </p:attrNameLst>
                                          </p:cBhvr>
                                          <p:tavLst>
                                            <p:tav tm="0">
                                              <p:val>
                                                <p:fltVal val="0"/>
                                              </p:val>
                                            </p:tav>
                                            <p:tav tm="100000">
                                              <p:val>
                                                <p:strVal val="#ppt_w"/>
                                              </p:val>
                                            </p:tav>
                                          </p:tavLst>
                                        </p:anim>
                                        <p:anim calcmode="lin" valueType="num">
                                          <p:cBhvr>
                                            <p:cTn id="18" dur="250" fill="hold"/>
                                            <p:tgtEl>
                                              <p:spTgt spid="48"/>
                                            </p:tgtEl>
                                            <p:attrNameLst>
                                              <p:attrName>ppt_h</p:attrName>
                                            </p:attrNameLst>
                                          </p:cBhvr>
                                          <p:tavLst>
                                            <p:tav tm="0">
                                              <p:val>
                                                <p:fltVal val="0"/>
                                              </p:val>
                                            </p:tav>
                                            <p:tav tm="100000">
                                              <p:val>
                                                <p:strVal val="#ppt_h"/>
                                              </p:val>
                                            </p:tav>
                                          </p:tavLst>
                                        </p:anim>
                                        <p:animEffect transition="in" filter="fade">
                                          <p:cBhvr>
                                            <p:cTn id="19" dur="250"/>
                                            <p:tgtEl>
                                              <p:spTgt spid="48"/>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p:cTn id="23" dur="250" fill="hold"/>
                                            <p:tgtEl>
                                              <p:spTgt spid="50"/>
                                            </p:tgtEl>
                                            <p:attrNameLst>
                                              <p:attrName>ppt_w</p:attrName>
                                            </p:attrNameLst>
                                          </p:cBhvr>
                                          <p:tavLst>
                                            <p:tav tm="0">
                                              <p:val>
                                                <p:fltVal val="0"/>
                                              </p:val>
                                            </p:tav>
                                            <p:tav tm="100000">
                                              <p:val>
                                                <p:strVal val="#ppt_w"/>
                                              </p:val>
                                            </p:tav>
                                          </p:tavLst>
                                        </p:anim>
                                        <p:anim calcmode="lin" valueType="num">
                                          <p:cBhvr>
                                            <p:cTn id="24" dur="250" fill="hold"/>
                                            <p:tgtEl>
                                              <p:spTgt spid="50"/>
                                            </p:tgtEl>
                                            <p:attrNameLst>
                                              <p:attrName>ppt_h</p:attrName>
                                            </p:attrNameLst>
                                          </p:cBhvr>
                                          <p:tavLst>
                                            <p:tav tm="0">
                                              <p:val>
                                                <p:fltVal val="0"/>
                                              </p:val>
                                            </p:tav>
                                            <p:tav tm="100000">
                                              <p:val>
                                                <p:strVal val="#ppt_h"/>
                                              </p:val>
                                            </p:tav>
                                          </p:tavLst>
                                        </p:anim>
                                        <p:animEffect transition="in" filter="fade">
                                          <p:cBhvr>
                                            <p:cTn id="25" dur="250"/>
                                            <p:tgtEl>
                                              <p:spTgt spid="50"/>
                                            </p:tgtEl>
                                          </p:cBhvr>
                                        </p:animEffect>
                                      </p:childTnLst>
                                    </p:cTn>
                                  </p:par>
                                </p:childTnLst>
                              </p:cTn>
                            </p:par>
                            <p:par>
                              <p:cTn id="26" fill="hold">
                                <p:stCondLst>
                                  <p:cond delay="1750"/>
                                </p:stCondLst>
                                <p:childTnLst>
                                  <p:par>
                                    <p:cTn id="27" presetID="53" presetClass="entr" presetSubtype="16" fill="hold" grpId="0"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250" fill="hold"/>
                                            <p:tgtEl>
                                              <p:spTgt spid="49"/>
                                            </p:tgtEl>
                                            <p:attrNameLst>
                                              <p:attrName>ppt_w</p:attrName>
                                            </p:attrNameLst>
                                          </p:cBhvr>
                                          <p:tavLst>
                                            <p:tav tm="0">
                                              <p:val>
                                                <p:fltVal val="0"/>
                                              </p:val>
                                            </p:tav>
                                            <p:tav tm="100000">
                                              <p:val>
                                                <p:strVal val="#ppt_w"/>
                                              </p:val>
                                            </p:tav>
                                          </p:tavLst>
                                        </p:anim>
                                        <p:anim calcmode="lin" valueType="num">
                                          <p:cBhvr>
                                            <p:cTn id="30" dur="250" fill="hold"/>
                                            <p:tgtEl>
                                              <p:spTgt spid="49"/>
                                            </p:tgtEl>
                                            <p:attrNameLst>
                                              <p:attrName>ppt_h</p:attrName>
                                            </p:attrNameLst>
                                          </p:cBhvr>
                                          <p:tavLst>
                                            <p:tav tm="0">
                                              <p:val>
                                                <p:fltVal val="0"/>
                                              </p:val>
                                            </p:tav>
                                            <p:tav tm="100000">
                                              <p:val>
                                                <p:strVal val="#ppt_h"/>
                                              </p:val>
                                            </p:tav>
                                          </p:tavLst>
                                        </p:anim>
                                        <p:animEffect transition="in" filter="fade">
                                          <p:cBhvr>
                                            <p:cTn id="31" dur="250"/>
                                            <p:tgtEl>
                                              <p:spTgt spid="49"/>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p:cTn id="35" dur="250" fill="hold"/>
                                            <p:tgtEl>
                                              <p:spTgt spid="51"/>
                                            </p:tgtEl>
                                            <p:attrNameLst>
                                              <p:attrName>ppt_w</p:attrName>
                                            </p:attrNameLst>
                                          </p:cBhvr>
                                          <p:tavLst>
                                            <p:tav tm="0">
                                              <p:val>
                                                <p:fltVal val="0"/>
                                              </p:val>
                                            </p:tav>
                                            <p:tav tm="100000">
                                              <p:val>
                                                <p:strVal val="#ppt_w"/>
                                              </p:val>
                                            </p:tav>
                                          </p:tavLst>
                                        </p:anim>
                                        <p:anim calcmode="lin" valueType="num">
                                          <p:cBhvr>
                                            <p:cTn id="36" dur="250" fill="hold"/>
                                            <p:tgtEl>
                                              <p:spTgt spid="51"/>
                                            </p:tgtEl>
                                            <p:attrNameLst>
                                              <p:attrName>ppt_h</p:attrName>
                                            </p:attrNameLst>
                                          </p:cBhvr>
                                          <p:tavLst>
                                            <p:tav tm="0">
                                              <p:val>
                                                <p:fltVal val="0"/>
                                              </p:val>
                                            </p:tav>
                                            <p:tav tm="100000">
                                              <p:val>
                                                <p:strVal val="#ppt_h"/>
                                              </p:val>
                                            </p:tav>
                                          </p:tavLst>
                                        </p:anim>
                                        <p:animEffect transition="in" filter="fade">
                                          <p:cBhvr>
                                            <p:cTn id="37" dur="250"/>
                                            <p:tgtEl>
                                              <p:spTgt spid="51"/>
                                            </p:tgtEl>
                                          </p:cBhvr>
                                        </p:animEffect>
                                      </p:childTnLst>
                                    </p:cTn>
                                  </p:par>
                                </p:childTnLst>
                              </p:cTn>
                            </p:par>
                            <p:par>
                              <p:cTn id="38" fill="hold">
                                <p:stCondLst>
                                  <p:cond delay="2250"/>
                                </p:stCondLst>
                                <p:childTnLst>
                                  <p:par>
                                    <p:cTn id="39" presetID="53" presetClass="entr" presetSubtype="16" fill="hold" grpId="0"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p:cTn id="41" dur="250" fill="hold"/>
                                            <p:tgtEl>
                                              <p:spTgt spid="52"/>
                                            </p:tgtEl>
                                            <p:attrNameLst>
                                              <p:attrName>ppt_w</p:attrName>
                                            </p:attrNameLst>
                                          </p:cBhvr>
                                          <p:tavLst>
                                            <p:tav tm="0">
                                              <p:val>
                                                <p:fltVal val="0"/>
                                              </p:val>
                                            </p:tav>
                                            <p:tav tm="100000">
                                              <p:val>
                                                <p:strVal val="#ppt_w"/>
                                              </p:val>
                                            </p:tav>
                                          </p:tavLst>
                                        </p:anim>
                                        <p:anim calcmode="lin" valueType="num">
                                          <p:cBhvr>
                                            <p:cTn id="42" dur="250" fill="hold"/>
                                            <p:tgtEl>
                                              <p:spTgt spid="52"/>
                                            </p:tgtEl>
                                            <p:attrNameLst>
                                              <p:attrName>ppt_h</p:attrName>
                                            </p:attrNameLst>
                                          </p:cBhvr>
                                          <p:tavLst>
                                            <p:tav tm="0">
                                              <p:val>
                                                <p:fltVal val="0"/>
                                              </p:val>
                                            </p:tav>
                                            <p:tav tm="100000">
                                              <p:val>
                                                <p:strVal val="#ppt_h"/>
                                              </p:val>
                                            </p:tav>
                                          </p:tavLst>
                                        </p:anim>
                                        <p:animEffect transition="in" filter="fade">
                                          <p:cBhvr>
                                            <p:cTn id="43" dur="250"/>
                                            <p:tgtEl>
                                              <p:spTgt spid="52"/>
                                            </p:tgtEl>
                                          </p:cBhvr>
                                        </p:animEffect>
                                      </p:childTnLst>
                                    </p:cTn>
                                  </p:par>
                                </p:childTnLst>
                              </p:cTn>
                            </p:par>
                            <p:par>
                              <p:cTn id="44" fill="hold">
                                <p:stCondLst>
                                  <p:cond delay="2500"/>
                                </p:stCondLst>
                                <p:childTnLst>
                                  <p:par>
                                    <p:cTn id="45" presetID="2" presetClass="entr" presetSubtype="4"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ppt_x"/>
                                              </p:val>
                                            </p:tav>
                                            <p:tav tm="100000">
                                              <p:val>
                                                <p:strVal val="#ppt_x"/>
                                              </p:val>
                                            </p:tav>
                                          </p:tavLst>
                                        </p:anim>
                                        <p:anim calcmode="lin" valueType="num">
                                          <p:cBhvr additive="base">
                                            <p:cTn id="48" dur="500" fill="hold"/>
                                            <p:tgtEl>
                                              <p:spTgt spid="36"/>
                                            </p:tgtEl>
                                            <p:attrNameLst>
                                              <p:attrName>ppt_y</p:attrName>
                                            </p:attrNameLst>
                                          </p:cBhvr>
                                          <p:tavLst>
                                            <p:tav tm="0">
                                              <p:val>
                                                <p:strVal val="1+#ppt_h/2"/>
                                              </p:val>
                                            </p:tav>
                                            <p:tav tm="100000">
                                              <p:val>
                                                <p:strVal val="#ppt_y"/>
                                              </p:val>
                                            </p:tav>
                                          </p:tavLst>
                                        </p:anim>
                                      </p:childTnLst>
                                    </p:cTn>
                                  </p:par>
                                </p:childTnLst>
                              </p:cTn>
                            </p:par>
                            <p:par>
                              <p:cTn id="49" fill="hold">
                                <p:stCondLst>
                                  <p:cond delay="3000"/>
                                </p:stCondLst>
                                <p:childTnLst>
                                  <p:par>
                                    <p:cTn id="50" presetID="2" presetClass="entr" presetSubtype="1"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fill="hold"/>
                                            <p:tgtEl>
                                              <p:spTgt spid="35"/>
                                            </p:tgtEl>
                                            <p:attrNameLst>
                                              <p:attrName>ppt_x</p:attrName>
                                            </p:attrNameLst>
                                          </p:cBhvr>
                                          <p:tavLst>
                                            <p:tav tm="0">
                                              <p:val>
                                                <p:strVal val="#ppt_x"/>
                                              </p:val>
                                            </p:tav>
                                            <p:tav tm="100000">
                                              <p:val>
                                                <p:strVal val="#ppt_x"/>
                                              </p:val>
                                            </p:tav>
                                          </p:tavLst>
                                        </p:anim>
                                        <p:anim calcmode="lin" valueType="num">
                                          <p:cBhvr additive="base">
                                            <p:cTn id="53" dur="500" fill="hold"/>
                                            <p:tgtEl>
                                              <p:spTgt spid="35"/>
                                            </p:tgtEl>
                                            <p:attrNameLst>
                                              <p:attrName>ppt_y</p:attrName>
                                            </p:attrNameLst>
                                          </p:cBhvr>
                                          <p:tavLst>
                                            <p:tav tm="0">
                                              <p:val>
                                                <p:strVal val="0-#ppt_h/2"/>
                                              </p:val>
                                            </p:tav>
                                            <p:tav tm="100000">
                                              <p:val>
                                                <p:strVal val="#ppt_y"/>
                                              </p:val>
                                            </p:tav>
                                          </p:tavLst>
                                        </p:anim>
                                      </p:childTnLst>
                                    </p:cTn>
                                  </p:par>
                                </p:childTnLst>
                              </p:cTn>
                            </p:par>
                            <p:par>
                              <p:cTn id="54" fill="hold">
                                <p:stCondLst>
                                  <p:cond delay="3500"/>
                                </p:stCondLst>
                                <p:childTnLst>
                                  <p:par>
                                    <p:cTn id="55" presetID="2" presetClass="entr" presetSubtype="4"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ppt_x"/>
                                              </p:val>
                                            </p:tav>
                                            <p:tav tm="100000">
                                              <p:val>
                                                <p:strVal val="#ppt_x"/>
                                              </p:val>
                                            </p:tav>
                                          </p:tavLst>
                                        </p:anim>
                                        <p:anim calcmode="lin" valueType="num">
                                          <p:cBhvr additive="base">
                                            <p:cTn id="58" dur="500" fill="hold"/>
                                            <p:tgtEl>
                                              <p:spTgt spid="34"/>
                                            </p:tgtEl>
                                            <p:attrNameLst>
                                              <p:attrName>ppt_y</p:attrName>
                                            </p:attrNameLst>
                                          </p:cBhvr>
                                          <p:tavLst>
                                            <p:tav tm="0">
                                              <p:val>
                                                <p:strVal val="1+#ppt_h/2"/>
                                              </p:val>
                                            </p:tav>
                                            <p:tav tm="100000">
                                              <p:val>
                                                <p:strVal val="#ppt_y"/>
                                              </p:val>
                                            </p:tav>
                                          </p:tavLst>
                                        </p:anim>
                                      </p:childTnLst>
                                    </p:cTn>
                                  </p:par>
                                </p:childTnLst>
                              </p:cTn>
                            </p:par>
                            <p:par>
                              <p:cTn id="59" fill="hold">
                                <p:stCondLst>
                                  <p:cond delay="4000"/>
                                </p:stCondLst>
                                <p:childTnLst>
                                  <p:par>
                                    <p:cTn id="60" presetID="53" presetClass="entr" presetSubtype="16"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p:cTn id="62" dur="500" fill="hold"/>
                                            <p:tgtEl>
                                              <p:spTgt spid="59"/>
                                            </p:tgtEl>
                                            <p:attrNameLst>
                                              <p:attrName>ppt_w</p:attrName>
                                            </p:attrNameLst>
                                          </p:cBhvr>
                                          <p:tavLst>
                                            <p:tav tm="0">
                                              <p:val>
                                                <p:fltVal val="0"/>
                                              </p:val>
                                            </p:tav>
                                            <p:tav tm="100000">
                                              <p:val>
                                                <p:strVal val="#ppt_w"/>
                                              </p:val>
                                            </p:tav>
                                          </p:tavLst>
                                        </p:anim>
                                        <p:anim calcmode="lin" valueType="num">
                                          <p:cBhvr>
                                            <p:cTn id="63" dur="500" fill="hold"/>
                                            <p:tgtEl>
                                              <p:spTgt spid="59"/>
                                            </p:tgtEl>
                                            <p:attrNameLst>
                                              <p:attrName>ppt_h</p:attrName>
                                            </p:attrNameLst>
                                          </p:cBhvr>
                                          <p:tavLst>
                                            <p:tav tm="0">
                                              <p:val>
                                                <p:fltVal val="0"/>
                                              </p:val>
                                            </p:tav>
                                            <p:tav tm="100000">
                                              <p:val>
                                                <p:strVal val="#ppt_h"/>
                                              </p:val>
                                            </p:tav>
                                          </p:tavLst>
                                        </p:anim>
                                        <p:animEffect transition="in" filter="fade">
                                          <p:cBhvr>
                                            <p:cTn id="64" dur="500"/>
                                            <p:tgtEl>
                                              <p:spTgt spid="5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animEffect transition="in" filter="fade">
                                          <p:cBhvr>
                                            <p:cTn id="69" dur="500"/>
                                            <p:tgtEl>
                                              <p:spTgt spid="60"/>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 calcmode="lin" valueType="num">
                                          <p:cBhvr>
                                            <p:cTn id="72" dur="500" fill="hold"/>
                                            <p:tgtEl>
                                              <p:spTgt spid="61"/>
                                            </p:tgtEl>
                                            <p:attrNameLst>
                                              <p:attrName>ppt_w</p:attrName>
                                            </p:attrNameLst>
                                          </p:cBhvr>
                                          <p:tavLst>
                                            <p:tav tm="0">
                                              <p:val>
                                                <p:fltVal val="0"/>
                                              </p:val>
                                            </p:tav>
                                            <p:tav tm="100000">
                                              <p:val>
                                                <p:strVal val="#ppt_w"/>
                                              </p:val>
                                            </p:tav>
                                          </p:tavLst>
                                        </p:anim>
                                        <p:anim calcmode="lin" valueType="num">
                                          <p:cBhvr>
                                            <p:cTn id="73" dur="500" fill="hold"/>
                                            <p:tgtEl>
                                              <p:spTgt spid="61"/>
                                            </p:tgtEl>
                                            <p:attrNameLst>
                                              <p:attrName>ppt_h</p:attrName>
                                            </p:attrNameLst>
                                          </p:cBhvr>
                                          <p:tavLst>
                                            <p:tav tm="0">
                                              <p:val>
                                                <p:fltVal val="0"/>
                                              </p:val>
                                            </p:tav>
                                            <p:tav tm="100000">
                                              <p:val>
                                                <p:strVal val="#ppt_h"/>
                                              </p:val>
                                            </p:tav>
                                          </p:tavLst>
                                        </p:anim>
                                        <p:animEffect transition="in" filter="fade">
                                          <p:cBhvr>
                                            <p:cTn id="74" dur="500"/>
                                            <p:tgtEl>
                                              <p:spTgt spid="6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62"/>
                                            </p:tgtEl>
                                            <p:attrNameLst>
                                              <p:attrName>style.visibility</p:attrName>
                                            </p:attrNameLst>
                                          </p:cBhvr>
                                          <p:to>
                                            <p:strVal val="visible"/>
                                          </p:to>
                                        </p:set>
                                        <p:anim calcmode="lin" valueType="num">
                                          <p:cBhvr>
                                            <p:cTn id="77" dur="500" fill="hold"/>
                                            <p:tgtEl>
                                              <p:spTgt spid="62"/>
                                            </p:tgtEl>
                                            <p:attrNameLst>
                                              <p:attrName>ppt_w</p:attrName>
                                            </p:attrNameLst>
                                          </p:cBhvr>
                                          <p:tavLst>
                                            <p:tav tm="0">
                                              <p:val>
                                                <p:fltVal val="0"/>
                                              </p:val>
                                            </p:tav>
                                            <p:tav tm="100000">
                                              <p:val>
                                                <p:strVal val="#ppt_w"/>
                                              </p:val>
                                            </p:tav>
                                          </p:tavLst>
                                        </p:anim>
                                        <p:anim calcmode="lin" valueType="num">
                                          <p:cBhvr>
                                            <p:cTn id="78" dur="500" fill="hold"/>
                                            <p:tgtEl>
                                              <p:spTgt spid="62"/>
                                            </p:tgtEl>
                                            <p:attrNameLst>
                                              <p:attrName>ppt_h</p:attrName>
                                            </p:attrNameLst>
                                          </p:cBhvr>
                                          <p:tavLst>
                                            <p:tav tm="0">
                                              <p:val>
                                                <p:fltVal val="0"/>
                                              </p:val>
                                            </p:tav>
                                            <p:tav tm="100000">
                                              <p:val>
                                                <p:strVal val="#ppt_h"/>
                                              </p:val>
                                            </p:tav>
                                          </p:tavLst>
                                        </p:anim>
                                        <p:animEffect transition="in" filter="fade">
                                          <p:cBhvr>
                                            <p:cTn id="79" dur="500"/>
                                            <p:tgtEl>
                                              <p:spTgt spid="6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63"/>
                                            </p:tgtEl>
                                            <p:attrNameLst>
                                              <p:attrName>style.visibility</p:attrName>
                                            </p:attrNameLst>
                                          </p:cBhvr>
                                          <p:to>
                                            <p:strVal val="visible"/>
                                          </p:to>
                                        </p:set>
                                        <p:anim calcmode="lin" valueType="num">
                                          <p:cBhvr>
                                            <p:cTn id="82" dur="500" fill="hold"/>
                                            <p:tgtEl>
                                              <p:spTgt spid="63"/>
                                            </p:tgtEl>
                                            <p:attrNameLst>
                                              <p:attrName>ppt_w</p:attrName>
                                            </p:attrNameLst>
                                          </p:cBhvr>
                                          <p:tavLst>
                                            <p:tav tm="0">
                                              <p:val>
                                                <p:fltVal val="0"/>
                                              </p:val>
                                            </p:tav>
                                            <p:tav tm="100000">
                                              <p:val>
                                                <p:strVal val="#ppt_w"/>
                                              </p:val>
                                            </p:tav>
                                          </p:tavLst>
                                        </p:anim>
                                        <p:anim calcmode="lin" valueType="num">
                                          <p:cBhvr>
                                            <p:cTn id="83" dur="500" fill="hold"/>
                                            <p:tgtEl>
                                              <p:spTgt spid="63"/>
                                            </p:tgtEl>
                                            <p:attrNameLst>
                                              <p:attrName>ppt_h</p:attrName>
                                            </p:attrNameLst>
                                          </p:cBhvr>
                                          <p:tavLst>
                                            <p:tav tm="0">
                                              <p:val>
                                                <p:fltVal val="0"/>
                                              </p:val>
                                            </p:tav>
                                            <p:tav tm="100000">
                                              <p:val>
                                                <p:strVal val="#ppt_h"/>
                                              </p:val>
                                            </p:tav>
                                          </p:tavLst>
                                        </p:anim>
                                        <p:animEffect transition="in" filter="fade">
                                          <p:cBhvr>
                                            <p:cTn id="84" dur="500"/>
                                            <p:tgtEl>
                                              <p:spTgt spid="63"/>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64"/>
                                            </p:tgtEl>
                                            <p:attrNameLst>
                                              <p:attrName>style.visibility</p:attrName>
                                            </p:attrNameLst>
                                          </p:cBhvr>
                                          <p:to>
                                            <p:strVal val="visible"/>
                                          </p:to>
                                        </p:set>
                                        <p:anim calcmode="lin" valueType="num">
                                          <p:cBhvr>
                                            <p:cTn id="87" dur="500" fill="hold"/>
                                            <p:tgtEl>
                                              <p:spTgt spid="64"/>
                                            </p:tgtEl>
                                            <p:attrNameLst>
                                              <p:attrName>ppt_w</p:attrName>
                                            </p:attrNameLst>
                                          </p:cBhvr>
                                          <p:tavLst>
                                            <p:tav tm="0">
                                              <p:val>
                                                <p:fltVal val="0"/>
                                              </p:val>
                                            </p:tav>
                                            <p:tav tm="100000">
                                              <p:val>
                                                <p:strVal val="#ppt_w"/>
                                              </p:val>
                                            </p:tav>
                                          </p:tavLst>
                                        </p:anim>
                                        <p:anim calcmode="lin" valueType="num">
                                          <p:cBhvr>
                                            <p:cTn id="88" dur="500" fill="hold"/>
                                            <p:tgtEl>
                                              <p:spTgt spid="64"/>
                                            </p:tgtEl>
                                            <p:attrNameLst>
                                              <p:attrName>ppt_h</p:attrName>
                                            </p:attrNameLst>
                                          </p:cBhvr>
                                          <p:tavLst>
                                            <p:tav tm="0">
                                              <p:val>
                                                <p:fltVal val="0"/>
                                              </p:val>
                                            </p:tav>
                                            <p:tav tm="100000">
                                              <p:val>
                                                <p:strVal val="#ppt_h"/>
                                              </p:val>
                                            </p:tav>
                                          </p:tavLst>
                                        </p:anim>
                                        <p:animEffect transition="in" filter="fade">
                                          <p:cBhvr>
                                            <p:cTn id="89" dur="500"/>
                                            <p:tgtEl>
                                              <p:spTgt spid="64"/>
                                            </p:tgtEl>
                                          </p:cBhvr>
                                        </p:animEffect>
                                      </p:childTnLst>
                                    </p:cTn>
                                  </p:par>
                                </p:childTnLst>
                              </p:cTn>
                            </p:par>
                            <p:par>
                              <p:cTn id="90" fill="hold">
                                <p:stCondLst>
                                  <p:cond delay="4500"/>
                                </p:stCondLst>
                                <p:childTnLst>
                                  <p:par>
                                    <p:cTn id="91" presetID="22" presetClass="entr" presetSubtype="8" fill="hold" grpId="0" nodeType="after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left)">
                                          <p:cBhvr>
                                            <p:cTn id="93" dur="500"/>
                                            <p:tgtEl>
                                              <p:spTgt spid="53"/>
                                            </p:tgtEl>
                                          </p:cBhvr>
                                        </p:animEffect>
                                      </p:childTnLst>
                                    </p:cTn>
                                  </p:par>
                                  <p:par>
                                    <p:cTn id="94" presetID="22" presetClass="entr" presetSubtype="8" fill="hold" grpId="0" nodeType="withEffect">
                                      <p:stCondLst>
                                        <p:cond delay="250"/>
                                      </p:stCondLst>
                                      <p:childTnLst>
                                        <p:set>
                                          <p:cBhvr>
                                            <p:cTn id="95" dur="1" fill="hold">
                                              <p:stCondLst>
                                                <p:cond delay="0"/>
                                              </p:stCondLst>
                                            </p:cTn>
                                            <p:tgtEl>
                                              <p:spTgt spid="56"/>
                                            </p:tgtEl>
                                            <p:attrNameLst>
                                              <p:attrName>style.visibility</p:attrName>
                                            </p:attrNameLst>
                                          </p:cBhvr>
                                          <p:to>
                                            <p:strVal val="visible"/>
                                          </p:to>
                                        </p:set>
                                        <p:animEffect transition="in" filter="wipe(left)">
                                          <p:cBhvr>
                                            <p:cTn id="96" dur="500"/>
                                            <p:tgtEl>
                                              <p:spTgt spid="56"/>
                                            </p:tgtEl>
                                          </p:cBhvr>
                                        </p:animEffect>
                                      </p:childTnLst>
                                    </p:cTn>
                                  </p:par>
                                  <p:par>
                                    <p:cTn id="97" presetID="22" presetClass="entr" presetSubtype="8" fill="hold" grpId="0" nodeType="withEffect">
                                      <p:stCondLst>
                                        <p:cond delay="450"/>
                                      </p:stCondLst>
                                      <p:childTnLst>
                                        <p:set>
                                          <p:cBhvr>
                                            <p:cTn id="98" dur="1" fill="hold">
                                              <p:stCondLst>
                                                <p:cond delay="0"/>
                                              </p:stCondLst>
                                            </p:cTn>
                                            <p:tgtEl>
                                              <p:spTgt spid="54"/>
                                            </p:tgtEl>
                                            <p:attrNameLst>
                                              <p:attrName>style.visibility</p:attrName>
                                            </p:attrNameLst>
                                          </p:cBhvr>
                                          <p:to>
                                            <p:strVal val="visible"/>
                                          </p:to>
                                        </p:set>
                                        <p:animEffect transition="in" filter="wipe(left)">
                                          <p:cBhvr>
                                            <p:cTn id="99" dur="500"/>
                                            <p:tgtEl>
                                              <p:spTgt spid="54"/>
                                            </p:tgtEl>
                                          </p:cBhvr>
                                        </p:animEffect>
                                      </p:childTnLst>
                                    </p:cTn>
                                  </p:par>
                                  <p:par>
                                    <p:cTn id="100" presetID="22" presetClass="entr" presetSubtype="8" fill="hold" grpId="0" nodeType="withEffect">
                                      <p:stCondLst>
                                        <p:cond delay="650"/>
                                      </p:stCondLst>
                                      <p:childTnLst>
                                        <p:set>
                                          <p:cBhvr>
                                            <p:cTn id="101" dur="1" fill="hold">
                                              <p:stCondLst>
                                                <p:cond delay="0"/>
                                              </p:stCondLst>
                                            </p:cTn>
                                            <p:tgtEl>
                                              <p:spTgt spid="55"/>
                                            </p:tgtEl>
                                            <p:attrNameLst>
                                              <p:attrName>style.visibility</p:attrName>
                                            </p:attrNameLst>
                                          </p:cBhvr>
                                          <p:to>
                                            <p:strVal val="visible"/>
                                          </p:to>
                                        </p:set>
                                        <p:animEffect transition="in" filter="wipe(left)">
                                          <p:cBhvr>
                                            <p:cTn id="102" dur="500"/>
                                            <p:tgtEl>
                                              <p:spTgt spid="55"/>
                                            </p:tgtEl>
                                          </p:cBhvr>
                                        </p:animEffect>
                                      </p:childTnLst>
                                    </p:cTn>
                                  </p:par>
                                  <p:par>
                                    <p:cTn id="103" presetID="22" presetClass="entr" presetSubtype="8" fill="hold" grpId="0" nodeType="withEffect">
                                      <p:stCondLst>
                                        <p:cond delay="850"/>
                                      </p:stCondLst>
                                      <p:childTnLst>
                                        <p:set>
                                          <p:cBhvr>
                                            <p:cTn id="104" dur="1" fill="hold">
                                              <p:stCondLst>
                                                <p:cond delay="0"/>
                                              </p:stCondLst>
                                            </p:cTn>
                                            <p:tgtEl>
                                              <p:spTgt spid="57"/>
                                            </p:tgtEl>
                                            <p:attrNameLst>
                                              <p:attrName>style.visibility</p:attrName>
                                            </p:attrNameLst>
                                          </p:cBhvr>
                                          <p:to>
                                            <p:strVal val="visible"/>
                                          </p:to>
                                        </p:set>
                                        <p:animEffect transition="in" filter="wipe(left)">
                                          <p:cBhvr>
                                            <p:cTn id="105" dur="500"/>
                                            <p:tgtEl>
                                              <p:spTgt spid="57"/>
                                            </p:tgtEl>
                                          </p:cBhvr>
                                        </p:animEffect>
                                      </p:childTnLst>
                                    </p:cTn>
                                  </p:par>
                                  <p:par>
                                    <p:cTn id="106" presetID="22" presetClass="entr" presetSubtype="8" fill="hold" grpId="0" nodeType="withEffect">
                                      <p:stCondLst>
                                        <p:cond delay="1050"/>
                                      </p:stCondLst>
                                      <p:childTnLst>
                                        <p:set>
                                          <p:cBhvr>
                                            <p:cTn id="107" dur="1" fill="hold">
                                              <p:stCondLst>
                                                <p:cond delay="0"/>
                                              </p:stCondLst>
                                            </p:cTn>
                                            <p:tgtEl>
                                              <p:spTgt spid="58"/>
                                            </p:tgtEl>
                                            <p:attrNameLst>
                                              <p:attrName>style.visibility</p:attrName>
                                            </p:attrNameLst>
                                          </p:cBhvr>
                                          <p:to>
                                            <p:strVal val="visible"/>
                                          </p:to>
                                        </p:set>
                                        <p:animEffect transition="in" filter="wipe(left)">
                                          <p:cBhvr>
                                            <p:cTn id="108" dur="500"/>
                                            <p:tgtEl>
                                              <p:spTgt spid="58"/>
                                            </p:tgtEl>
                                          </p:cBhvr>
                                        </p:animEffect>
                                      </p:childTnLst>
                                    </p:cTn>
                                  </p:par>
                                </p:childTnLst>
                              </p:cTn>
                            </p:par>
                            <p:par>
                              <p:cTn id="109" fill="hold">
                                <p:stCondLst>
                                  <p:cond delay="6050"/>
                                </p:stCondLst>
                                <p:childTnLst>
                                  <p:par>
                                    <p:cTn id="110" presetID="10" presetClass="entr" presetSubtype="0"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Effect transition="in" filter="fade">
                                          <p:cBhvr>
                                            <p:cTn id="112" dur="700"/>
                                            <p:tgtEl>
                                              <p:spTgt spid="65"/>
                                            </p:tgtEl>
                                          </p:cBhvr>
                                        </p:animEffect>
                                      </p:childTnLst>
                                    </p:cTn>
                                  </p:par>
                                </p:childTnLst>
                              </p:cTn>
                            </p:par>
                            <p:par>
                              <p:cTn id="113" fill="hold">
                                <p:stCondLst>
                                  <p:cond delay="6750"/>
                                </p:stCondLst>
                                <p:childTnLst>
                                  <p:par>
                                    <p:cTn id="114" presetID="2" presetClass="entr" presetSubtype="9" fill="hold" grpId="0" nodeType="afterEffect">
                                      <p:stCondLst>
                                        <p:cond delay="0"/>
                                      </p:stCondLst>
                                      <p:childTnLst>
                                        <p:set>
                                          <p:cBhvr>
                                            <p:cTn id="115" dur="1" fill="hold">
                                              <p:stCondLst>
                                                <p:cond delay="0"/>
                                              </p:stCondLst>
                                            </p:cTn>
                                            <p:tgtEl>
                                              <p:spTgt spid="39"/>
                                            </p:tgtEl>
                                            <p:attrNameLst>
                                              <p:attrName>style.visibility</p:attrName>
                                            </p:attrNameLst>
                                          </p:cBhvr>
                                          <p:to>
                                            <p:strVal val="visible"/>
                                          </p:to>
                                        </p:set>
                                        <p:anim calcmode="lin" valueType="num">
                                          <p:cBhvr additive="base">
                                            <p:cTn id="116" dur="500" fill="hold"/>
                                            <p:tgtEl>
                                              <p:spTgt spid="39"/>
                                            </p:tgtEl>
                                            <p:attrNameLst>
                                              <p:attrName>ppt_x</p:attrName>
                                            </p:attrNameLst>
                                          </p:cBhvr>
                                          <p:tavLst>
                                            <p:tav tm="0">
                                              <p:val>
                                                <p:strVal val="0-#ppt_w/2"/>
                                              </p:val>
                                            </p:tav>
                                            <p:tav tm="100000">
                                              <p:val>
                                                <p:strVal val="#ppt_x"/>
                                              </p:val>
                                            </p:tav>
                                          </p:tavLst>
                                        </p:anim>
                                        <p:anim calcmode="lin" valueType="num">
                                          <p:cBhvr additive="base">
                                            <p:cTn id="117" dur="500" fill="hold"/>
                                            <p:tgtEl>
                                              <p:spTgt spid="39"/>
                                            </p:tgtEl>
                                            <p:attrNameLst>
                                              <p:attrName>ppt_y</p:attrName>
                                            </p:attrNameLst>
                                          </p:cBhvr>
                                          <p:tavLst>
                                            <p:tav tm="0">
                                              <p:val>
                                                <p:strVal val="0-#ppt_h/2"/>
                                              </p:val>
                                            </p:tav>
                                            <p:tav tm="100000">
                                              <p:val>
                                                <p:strVal val="#ppt_y"/>
                                              </p:val>
                                            </p:tav>
                                          </p:tavLst>
                                        </p:anim>
                                      </p:childTnLst>
                                    </p:cTn>
                                  </p:par>
                                </p:childTnLst>
                              </p:cTn>
                            </p:par>
                            <p:par>
                              <p:cTn id="118" fill="hold">
                                <p:stCondLst>
                                  <p:cond delay="7250"/>
                                </p:stCondLst>
                                <p:childTnLst>
                                  <p:par>
                                    <p:cTn id="119" presetID="2" presetClass="entr" presetSubtype="4" fill="hold" grpId="0" nodeType="afterEffect">
                                      <p:stCondLst>
                                        <p:cond delay="0"/>
                                      </p:stCondLst>
                                      <p:childTnLst>
                                        <p:set>
                                          <p:cBhvr>
                                            <p:cTn id="120" dur="1" fill="hold">
                                              <p:stCondLst>
                                                <p:cond delay="0"/>
                                              </p:stCondLst>
                                            </p:cTn>
                                            <p:tgtEl>
                                              <p:spTgt spid="42"/>
                                            </p:tgtEl>
                                            <p:attrNameLst>
                                              <p:attrName>style.visibility</p:attrName>
                                            </p:attrNameLst>
                                          </p:cBhvr>
                                          <p:to>
                                            <p:strVal val="visible"/>
                                          </p:to>
                                        </p:set>
                                        <p:anim calcmode="lin" valueType="num">
                                          <p:cBhvr additive="base">
                                            <p:cTn id="121" dur="500" fill="hold"/>
                                            <p:tgtEl>
                                              <p:spTgt spid="42"/>
                                            </p:tgtEl>
                                            <p:attrNameLst>
                                              <p:attrName>ppt_x</p:attrName>
                                            </p:attrNameLst>
                                          </p:cBhvr>
                                          <p:tavLst>
                                            <p:tav tm="0">
                                              <p:val>
                                                <p:strVal val="#ppt_x"/>
                                              </p:val>
                                            </p:tav>
                                            <p:tav tm="100000">
                                              <p:val>
                                                <p:strVal val="#ppt_x"/>
                                              </p:val>
                                            </p:tav>
                                          </p:tavLst>
                                        </p:anim>
                                        <p:anim calcmode="lin" valueType="num">
                                          <p:cBhvr additive="base">
                                            <p:cTn id="122" dur="500" fill="hold"/>
                                            <p:tgtEl>
                                              <p:spTgt spid="42"/>
                                            </p:tgtEl>
                                            <p:attrNameLst>
                                              <p:attrName>ppt_y</p:attrName>
                                            </p:attrNameLst>
                                          </p:cBhvr>
                                          <p:tavLst>
                                            <p:tav tm="0">
                                              <p:val>
                                                <p:strVal val="1+#ppt_h/2"/>
                                              </p:val>
                                            </p:tav>
                                            <p:tav tm="100000">
                                              <p:val>
                                                <p:strVal val="#ppt_y"/>
                                              </p:val>
                                            </p:tav>
                                          </p:tavLst>
                                        </p:anim>
                                      </p:childTnLst>
                                    </p:cTn>
                                  </p:par>
                                </p:childTnLst>
                              </p:cTn>
                            </p:par>
                            <p:par>
                              <p:cTn id="123" fill="hold">
                                <p:stCondLst>
                                  <p:cond delay="7750"/>
                                </p:stCondLst>
                                <p:childTnLst>
                                  <p:par>
                                    <p:cTn id="124" presetID="2" presetClass="entr" presetSubtype="1" fill="hold" grpId="0" nodeType="afterEffect">
                                      <p:stCondLst>
                                        <p:cond delay="0"/>
                                      </p:stCondLst>
                                      <p:childTnLst>
                                        <p:set>
                                          <p:cBhvr>
                                            <p:cTn id="125" dur="1" fill="hold">
                                              <p:stCondLst>
                                                <p:cond delay="0"/>
                                              </p:stCondLst>
                                            </p:cTn>
                                            <p:tgtEl>
                                              <p:spTgt spid="45"/>
                                            </p:tgtEl>
                                            <p:attrNameLst>
                                              <p:attrName>style.visibility</p:attrName>
                                            </p:attrNameLst>
                                          </p:cBhvr>
                                          <p:to>
                                            <p:strVal val="visible"/>
                                          </p:to>
                                        </p:set>
                                        <p:anim calcmode="lin" valueType="num">
                                          <p:cBhvr additive="base">
                                            <p:cTn id="126" dur="500" fill="hold"/>
                                            <p:tgtEl>
                                              <p:spTgt spid="45"/>
                                            </p:tgtEl>
                                            <p:attrNameLst>
                                              <p:attrName>ppt_x</p:attrName>
                                            </p:attrNameLst>
                                          </p:cBhvr>
                                          <p:tavLst>
                                            <p:tav tm="0">
                                              <p:val>
                                                <p:strVal val="#ppt_x"/>
                                              </p:val>
                                            </p:tav>
                                            <p:tav tm="100000">
                                              <p:val>
                                                <p:strVal val="#ppt_x"/>
                                              </p:val>
                                            </p:tav>
                                          </p:tavLst>
                                        </p:anim>
                                        <p:anim calcmode="lin" valueType="num">
                                          <p:cBhvr additive="base">
                                            <p:cTn id="127" dur="500" fill="hold"/>
                                            <p:tgtEl>
                                              <p:spTgt spid="4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9" grpId="0" animBg="1"/>
          <p:bldP spid="42" grpId="0" animBg="1"/>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P spid="63" grpId="0"/>
          <p:bldP spid="64" grpId="0"/>
          <p:bldP spid="65"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能力提升计划</a:t>
            </a:r>
          </a:p>
        </p:txBody>
      </p:sp>
      <p:grpSp>
        <p:nvGrpSpPr>
          <p:cNvPr id="7" name="组合 6"/>
          <p:cNvGrpSpPr/>
          <p:nvPr/>
        </p:nvGrpSpPr>
        <p:grpSpPr>
          <a:xfrm>
            <a:off x="5232951" y="3749860"/>
            <a:ext cx="1054125" cy="1054138"/>
            <a:chOff x="5436096" y="3775666"/>
            <a:chExt cx="1054125" cy="1054138"/>
          </a:xfrm>
        </p:grpSpPr>
        <p:sp>
          <p:nvSpPr>
            <p:cNvPr id="116" name="椭圆 115"/>
            <p:cNvSpPr/>
            <p:nvPr/>
          </p:nvSpPr>
          <p:spPr>
            <a:xfrm>
              <a:off x="5436096" y="3775666"/>
              <a:ext cx="1054125" cy="1054138"/>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0" name="Freeform 85"/>
            <p:cNvSpPr>
              <a:spLocks noEditPoints="1"/>
            </p:cNvSpPr>
            <p:nvPr/>
          </p:nvSpPr>
          <p:spPr bwMode="auto">
            <a:xfrm>
              <a:off x="5807273" y="4132476"/>
              <a:ext cx="307181" cy="340519"/>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 name="组合 2"/>
          <p:cNvGrpSpPr/>
          <p:nvPr/>
        </p:nvGrpSpPr>
        <p:grpSpPr>
          <a:xfrm>
            <a:off x="3334748" y="869540"/>
            <a:ext cx="1054125" cy="1054138"/>
            <a:chOff x="2987824" y="1333222"/>
            <a:chExt cx="1054125" cy="1054138"/>
          </a:xfrm>
        </p:grpSpPr>
        <p:sp>
          <p:nvSpPr>
            <p:cNvPr id="23" name="椭圆 22"/>
            <p:cNvSpPr/>
            <p:nvPr/>
          </p:nvSpPr>
          <p:spPr>
            <a:xfrm>
              <a:off x="2987824" y="1333222"/>
              <a:ext cx="1054125" cy="1054138"/>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1" name="Freeform 86"/>
            <p:cNvSpPr>
              <a:spLocks noEditPoints="1"/>
            </p:cNvSpPr>
            <p:nvPr/>
          </p:nvSpPr>
          <p:spPr bwMode="auto">
            <a:xfrm>
              <a:off x="3153371" y="1541677"/>
              <a:ext cx="700088" cy="581025"/>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5" name="组合 4"/>
          <p:cNvGrpSpPr/>
          <p:nvPr/>
        </p:nvGrpSpPr>
        <p:grpSpPr>
          <a:xfrm>
            <a:off x="4584879" y="2784560"/>
            <a:ext cx="1054125" cy="1054138"/>
            <a:chOff x="4788024" y="3144043"/>
            <a:chExt cx="1054125" cy="1054138"/>
          </a:xfrm>
        </p:grpSpPr>
        <p:sp>
          <p:nvSpPr>
            <p:cNvPr id="115" name="椭圆 114"/>
            <p:cNvSpPr/>
            <p:nvPr/>
          </p:nvSpPr>
          <p:spPr>
            <a:xfrm>
              <a:off x="4788024" y="3144043"/>
              <a:ext cx="1054125" cy="1054138"/>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2" name="Freeform 87"/>
            <p:cNvSpPr>
              <a:spLocks noEditPoints="1"/>
            </p:cNvSpPr>
            <p:nvPr/>
          </p:nvSpPr>
          <p:spPr bwMode="auto">
            <a:xfrm>
              <a:off x="5108378" y="3491923"/>
              <a:ext cx="402431" cy="35837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4" name="组合 3"/>
          <p:cNvGrpSpPr/>
          <p:nvPr/>
        </p:nvGrpSpPr>
        <p:grpSpPr>
          <a:xfrm>
            <a:off x="3936807" y="1851670"/>
            <a:ext cx="1054125" cy="1054138"/>
            <a:chOff x="3809378" y="2203737"/>
            <a:chExt cx="1054125" cy="1054138"/>
          </a:xfrm>
        </p:grpSpPr>
        <p:sp>
          <p:nvSpPr>
            <p:cNvPr id="114" name="椭圆 113"/>
            <p:cNvSpPr/>
            <p:nvPr/>
          </p:nvSpPr>
          <p:spPr>
            <a:xfrm>
              <a:off x="3809378" y="2203737"/>
              <a:ext cx="1054125" cy="1054138"/>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03" name="Freeform 88"/>
            <p:cNvSpPr>
              <a:spLocks noEditPoints="1"/>
            </p:cNvSpPr>
            <p:nvPr/>
          </p:nvSpPr>
          <p:spPr bwMode="auto">
            <a:xfrm>
              <a:off x="3995936" y="2512119"/>
              <a:ext cx="686991" cy="347663"/>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104" name="TextBox 103"/>
          <p:cNvSpPr txBox="1"/>
          <p:nvPr/>
        </p:nvSpPr>
        <p:spPr>
          <a:xfrm>
            <a:off x="611560" y="3033413"/>
            <a:ext cx="1369606" cy="315471"/>
          </a:xfrm>
          <a:prstGeom prst="rect">
            <a:avLst/>
          </a:prstGeom>
          <a:noFill/>
        </p:spPr>
        <p:txBody>
          <a:bodyPr wrap="none" lIns="68580" tIns="34290" rIns="68580" bIns="34290"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点击添加文本</a:t>
            </a:r>
          </a:p>
        </p:txBody>
      </p:sp>
      <p:sp>
        <p:nvSpPr>
          <p:cNvPr id="105" name="Rectangle 111"/>
          <p:cNvSpPr/>
          <p:nvPr/>
        </p:nvSpPr>
        <p:spPr>
          <a:xfrm>
            <a:off x="598290" y="3398797"/>
            <a:ext cx="3119313" cy="1079142"/>
          </a:xfrm>
          <a:prstGeom prst="rect">
            <a:avLst/>
          </a:prstGeom>
        </p:spPr>
        <p:txBody>
          <a:bodyPr wrap="square" lIns="68580" tIns="34290" rIns="68580" bIns="34290">
            <a:spAutoFit/>
          </a:bodyPr>
          <a:lstStyle/>
          <a:p>
            <a:pPr fontAlgn="base">
              <a:lnSpc>
                <a:spcPct val="125000"/>
              </a:lnSpc>
              <a:spcBef>
                <a:spcPct val="0"/>
              </a:spcBef>
              <a:spcAft>
                <a:spcPct val="0"/>
              </a:spcAft>
            </a:pPr>
            <a:r>
              <a:rPr lang="zh-CN" altLang="en-US" sz="1050" dirty="0">
                <a:solidFill>
                  <a:schemeClr val="tx1">
                    <a:lumMod val="75000"/>
                    <a:lumOff val="25000"/>
                  </a:schemeClr>
                </a:solidFill>
                <a:latin typeface="微软雅黑"/>
                <a:cs typeface="Lato Light" charset="0"/>
                <a:sym typeface="Lato Light" charset="0"/>
              </a:rPr>
              <a:t>此处添加详细文本描述，建议与标题相关并符合整体语言风格此处添加详细文本描述，建议与标题相关并符合整体语言风格</a:t>
            </a:r>
            <a:endParaRPr lang="en-US" altLang="zh-CN" sz="1050" dirty="0">
              <a:solidFill>
                <a:schemeClr val="tx1">
                  <a:lumMod val="75000"/>
                  <a:lumOff val="25000"/>
                </a:schemeClr>
              </a:solidFill>
              <a:latin typeface="微软雅黑"/>
              <a:cs typeface="Lato Light" charset="0"/>
              <a:sym typeface="Lato Light" charset="0"/>
            </a:endParaRPr>
          </a:p>
          <a:p>
            <a:pPr fontAlgn="base">
              <a:lnSpc>
                <a:spcPct val="125000"/>
              </a:lnSpc>
              <a:spcBef>
                <a:spcPct val="0"/>
              </a:spcBef>
              <a:spcAft>
                <a:spcPct val="0"/>
              </a:spcAft>
            </a:pPr>
            <a:r>
              <a:rPr lang="zh-CN" altLang="en-US" sz="1050" dirty="0">
                <a:solidFill>
                  <a:schemeClr val="tx1">
                    <a:lumMod val="75000"/>
                    <a:lumOff val="25000"/>
                  </a:schemeClr>
                </a:solidFill>
                <a:latin typeface="微软雅黑"/>
                <a:cs typeface="Lato Light" charset="0"/>
                <a:sym typeface="Lato Light" charset="0"/>
              </a:rPr>
              <a:t>此处添加详细文本描述，建议与标题相关并符合整体语言风格</a:t>
            </a:r>
            <a:endParaRPr lang="en-US" altLang="zh-CN" sz="1050" dirty="0">
              <a:solidFill>
                <a:schemeClr val="tx1">
                  <a:lumMod val="75000"/>
                  <a:lumOff val="25000"/>
                </a:schemeClr>
              </a:solidFill>
              <a:latin typeface="微软雅黑"/>
              <a:cs typeface="Lato Light" charset="0"/>
              <a:sym typeface="Lato Light" charset="0"/>
            </a:endParaRPr>
          </a:p>
        </p:txBody>
      </p:sp>
      <p:sp>
        <p:nvSpPr>
          <p:cNvPr id="106" name="TextBox 105"/>
          <p:cNvSpPr txBox="1"/>
          <p:nvPr/>
        </p:nvSpPr>
        <p:spPr>
          <a:xfrm>
            <a:off x="4562372" y="1004141"/>
            <a:ext cx="1107996" cy="276999"/>
          </a:xfrm>
          <a:prstGeom prst="rect">
            <a:avLst/>
          </a:prstGeom>
          <a:noFill/>
        </p:spPr>
        <p:txBody>
          <a:bodyPr wrap="none" rtlCol="0">
            <a:spAutoFit/>
          </a:bodyPr>
          <a:lstStyle/>
          <a:p>
            <a:r>
              <a:rPr lang="zh-CN" altLang="en-US" sz="1200" b="1" dirty="0">
                <a:solidFill>
                  <a:schemeClr val="accent2"/>
                </a:solidFill>
                <a:latin typeface="微软雅黑" pitchFamily="34" charset="-122"/>
                <a:ea typeface="微软雅黑" pitchFamily="34" charset="-122"/>
              </a:rPr>
              <a:t>点击添加文本</a:t>
            </a:r>
          </a:p>
        </p:txBody>
      </p:sp>
      <p:sp>
        <p:nvSpPr>
          <p:cNvPr id="107" name="TextBox 106"/>
          <p:cNvSpPr txBox="1"/>
          <p:nvPr/>
        </p:nvSpPr>
        <p:spPr>
          <a:xfrm>
            <a:off x="4562372" y="1239652"/>
            <a:ext cx="2084744" cy="438582"/>
          </a:xfrm>
          <a:prstGeom prst="rect">
            <a:avLst/>
          </a:prstGeom>
          <a:noFill/>
        </p:spPr>
        <p:txBody>
          <a:bodyPr wrap="square" rtlCol="0">
            <a:spAutoFit/>
          </a:bodyPr>
          <a:lstStyle/>
          <a:p>
            <a:pPr fontAlgn="base">
              <a:lnSpc>
                <a:spcPct val="125000"/>
              </a:lnSpc>
              <a:spcBef>
                <a:spcPct val="0"/>
              </a:spcBef>
              <a:spcAft>
                <a:spcPct val="0"/>
              </a:spcAft>
            </a:pPr>
            <a:r>
              <a:rPr lang="zh-CN" altLang="en-US" sz="900" dirty="0">
                <a:solidFill>
                  <a:schemeClr val="tx1">
                    <a:lumMod val="75000"/>
                    <a:lumOff val="25000"/>
                  </a:schemeClr>
                </a:solidFill>
                <a:latin typeface="微软雅黑"/>
                <a:cs typeface="Lato Light" charset="0"/>
                <a:sym typeface="Lato Light" charset="0"/>
              </a:rPr>
              <a:t>此处添加详细文本描述，建议与标题相关并符合整体语言风格</a:t>
            </a:r>
            <a:endParaRPr lang="en-US" altLang="zh-CN" sz="900" dirty="0">
              <a:solidFill>
                <a:schemeClr val="tx1">
                  <a:lumMod val="75000"/>
                  <a:lumOff val="25000"/>
                </a:schemeClr>
              </a:solidFill>
              <a:latin typeface="微软雅黑"/>
              <a:cs typeface="Lato Light" charset="0"/>
              <a:sym typeface="Lato Light" charset="0"/>
            </a:endParaRPr>
          </a:p>
        </p:txBody>
      </p:sp>
      <p:sp>
        <p:nvSpPr>
          <p:cNvPr id="108" name="TextBox 107"/>
          <p:cNvSpPr txBox="1"/>
          <p:nvPr/>
        </p:nvSpPr>
        <p:spPr>
          <a:xfrm>
            <a:off x="5122958" y="1953686"/>
            <a:ext cx="1107996" cy="276999"/>
          </a:xfrm>
          <a:prstGeom prst="rect">
            <a:avLst/>
          </a:prstGeom>
          <a:noFill/>
        </p:spPr>
        <p:txBody>
          <a:bodyPr wrap="none" rtlCol="0">
            <a:spAutoFit/>
          </a:bodyPr>
          <a:lstStyle/>
          <a:p>
            <a:r>
              <a:rPr lang="zh-CN" altLang="en-US" sz="1200" b="1" dirty="0">
                <a:solidFill>
                  <a:schemeClr val="accent5"/>
                </a:solidFill>
                <a:latin typeface="微软雅黑" pitchFamily="34" charset="-122"/>
                <a:ea typeface="微软雅黑" pitchFamily="34" charset="-122"/>
              </a:rPr>
              <a:t>点击添加文本</a:t>
            </a:r>
          </a:p>
        </p:txBody>
      </p:sp>
      <p:sp>
        <p:nvSpPr>
          <p:cNvPr id="109" name="TextBox 108"/>
          <p:cNvSpPr txBox="1"/>
          <p:nvPr/>
        </p:nvSpPr>
        <p:spPr>
          <a:xfrm>
            <a:off x="5122958" y="2189197"/>
            <a:ext cx="2084744" cy="438582"/>
          </a:xfrm>
          <a:prstGeom prst="rect">
            <a:avLst/>
          </a:prstGeom>
          <a:noFill/>
        </p:spPr>
        <p:txBody>
          <a:bodyPr wrap="square" rtlCol="0">
            <a:spAutoFit/>
          </a:bodyPr>
          <a:lstStyle/>
          <a:p>
            <a:pPr fontAlgn="base">
              <a:lnSpc>
                <a:spcPct val="125000"/>
              </a:lnSpc>
              <a:spcBef>
                <a:spcPct val="0"/>
              </a:spcBef>
              <a:spcAft>
                <a:spcPct val="0"/>
              </a:spcAft>
            </a:pPr>
            <a:r>
              <a:rPr lang="zh-CN" altLang="en-US" sz="900" dirty="0">
                <a:solidFill>
                  <a:schemeClr val="tx1">
                    <a:lumMod val="75000"/>
                    <a:lumOff val="25000"/>
                  </a:schemeClr>
                </a:solidFill>
                <a:latin typeface="微软雅黑"/>
                <a:cs typeface="Lato Light" charset="0"/>
                <a:sym typeface="Lato Light" charset="0"/>
              </a:rPr>
              <a:t>此处添加详细文本描述，建议与标题相关并符合整体语言风格</a:t>
            </a:r>
            <a:endParaRPr lang="en-US" altLang="zh-CN" sz="900" dirty="0">
              <a:solidFill>
                <a:schemeClr val="tx1">
                  <a:lumMod val="75000"/>
                  <a:lumOff val="25000"/>
                </a:schemeClr>
              </a:solidFill>
              <a:latin typeface="微软雅黑"/>
              <a:cs typeface="Lato Light" charset="0"/>
              <a:sym typeface="Lato Light" charset="0"/>
            </a:endParaRPr>
          </a:p>
        </p:txBody>
      </p:sp>
      <p:sp>
        <p:nvSpPr>
          <p:cNvPr id="110" name="TextBox 109"/>
          <p:cNvSpPr txBox="1"/>
          <p:nvPr/>
        </p:nvSpPr>
        <p:spPr>
          <a:xfrm>
            <a:off x="5750180" y="2784560"/>
            <a:ext cx="1107996" cy="276999"/>
          </a:xfrm>
          <a:prstGeom prst="rect">
            <a:avLst/>
          </a:prstGeom>
          <a:noFill/>
        </p:spPr>
        <p:txBody>
          <a:bodyPr wrap="none" rtlCol="0">
            <a:spAutoFit/>
          </a:bodyPr>
          <a:lstStyle/>
          <a:p>
            <a:r>
              <a:rPr lang="zh-CN" altLang="en-US" sz="1200" b="1" dirty="0">
                <a:solidFill>
                  <a:schemeClr val="accent3"/>
                </a:solidFill>
                <a:latin typeface="微软雅黑" pitchFamily="34" charset="-122"/>
                <a:ea typeface="微软雅黑" pitchFamily="34" charset="-122"/>
              </a:rPr>
              <a:t>点击添加文本</a:t>
            </a:r>
          </a:p>
        </p:txBody>
      </p:sp>
      <p:sp>
        <p:nvSpPr>
          <p:cNvPr id="111" name="TextBox 110"/>
          <p:cNvSpPr txBox="1"/>
          <p:nvPr/>
        </p:nvSpPr>
        <p:spPr>
          <a:xfrm>
            <a:off x="5750180" y="3020071"/>
            <a:ext cx="2084744" cy="438582"/>
          </a:xfrm>
          <a:prstGeom prst="rect">
            <a:avLst/>
          </a:prstGeom>
          <a:noFill/>
        </p:spPr>
        <p:txBody>
          <a:bodyPr wrap="square" rtlCol="0">
            <a:spAutoFit/>
          </a:bodyPr>
          <a:lstStyle/>
          <a:p>
            <a:pPr fontAlgn="base">
              <a:lnSpc>
                <a:spcPct val="125000"/>
              </a:lnSpc>
              <a:spcBef>
                <a:spcPct val="0"/>
              </a:spcBef>
              <a:spcAft>
                <a:spcPct val="0"/>
              </a:spcAft>
            </a:pPr>
            <a:r>
              <a:rPr lang="zh-CN" altLang="en-US" sz="900" dirty="0">
                <a:solidFill>
                  <a:schemeClr val="tx1">
                    <a:lumMod val="75000"/>
                    <a:lumOff val="25000"/>
                  </a:schemeClr>
                </a:solidFill>
                <a:latin typeface="微软雅黑"/>
                <a:cs typeface="Lato Light" charset="0"/>
                <a:sym typeface="Lato Light" charset="0"/>
              </a:rPr>
              <a:t>此处添加详细文本描述，建议与标题相关并符合整体语言风格</a:t>
            </a:r>
            <a:endParaRPr lang="en-US" altLang="zh-CN" sz="900" dirty="0">
              <a:solidFill>
                <a:schemeClr val="tx1">
                  <a:lumMod val="75000"/>
                  <a:lumOff val="25000"/>
                </a:schemeClr>
              </a:solidFill>
              <a:latin typeface="微软雅黑"/>
              <a:cs typeface="Lato Light" charset="0"/>
              <a:sym typeface="Lato Light" charset="0"/>
            </a:endParaRPr>
          </a:p>
        </p:txBody>
      </p:sp>
      <p:sp>
        <p:nvSpPr>
          <p:cNvPr id="112" name="TextBox 111"/>
          <p:cNvSpPr txBox="1"/>
          <p:nvPr/>
        </p:nvSpPr>
        <p:spPr>
          <a:xfrm>
            <a:off x="6375688" y="3813236"/>
            <a:ext cx="1107996" cy="276999"/>
          </a:xfrm>
          <a:prstGeom prst="rect">
            <a:avLst/>
          </a:prstGeom>
          <a:noFill/>
        </p:spPr>
        <p:txBody>
          <a:bodyPr wrap="none" rtlCol="0">
            <a:spAutoFit/>
          </a:bodyPr>
          <a:lstStyle/>
          <a:p>
            <a:r>
              <a:rPr lang="zh-CN" altLang="en-US" sz="1200" b="1" dirty="0">
                <a:solidFill>
                  <a:schemeClr val="accent4"/>
                </a:solidFill>
                <a:latin typeface="微软雅黑" pitchFamily="34" charset="-122"/>
                <a:ea typeface="微软雅黑" pitchFamily="34" charset="-122"/>
              </a:rPr>
              <a:t>点击添加文本</a:t>
            </a:r>
          </a:p>
        </p:txBody>
      </p:sp>
      <p:sp>
        <p:nvSpPr>
          <p:cNvPr id="113" name="TextBox 112"/>
          <p:cNvSpPr txBox="1"/>
          <p:nvPr/>
        </p:nvSpPr>
        <p:spPr>
          <a:xfrm>
            <a:off x="6375688" y="4048747"/>
            <a:ext cx="2084744" cy="438582"/>
          </a:xfrm>
          <a:prstGeom prst="rect">
            <a:avLst/>
          </a:prstGeom>
          <a:noFill/>
        </p:spPr>
        <p:txBody>
          <a:bodyPr wrap="square" rtlCol="0">
            <a:spAutoFit/>
          </a:bodyPr>
          <a:lstStyle/>
          <a:p>
            <a:pPr fontAlgn="base">
              <a:lnSpc>
                <a:spcPct val="125000"/>
              </a:lnSpc>
              <a:spcBef>
                <a:spcPct val="0"/>
              </a:spcBef>
              <a:spcAft>
                <a:spcPct val="0"/>
              </a:spcAft>
            </a:pPr>
            <a:r>
              <a:rPr lang="zh-CN" altLang="en-US" sz="900" dirty="0">
                <a:solidFill>
                  <a:schemeClr val="tx1">
                    <a:lumMod val="75000"/>
                    <a:lumOff val="25000"/>
                  </a:schemeClr>
                </a:solidFill>
                <a:latin typeface="微软雅黑"/>
                <a:cs typeface="Lato Light" charset="0"/>
                <a:sym typeface="Lato Light" charset="0"/>
              </a:rPr>
              <a:t>此处添加详细文本描述，建议与标题相关并符合整体语言风格</a:t>
            </a:r>
            <a:endParaRPr lang="en-US" altLang="zh-CN" sz="900" dirty="0">
              <a:solidFill>
                <a:schemeClr val="tx1">
                  <a:lumMod val="75000"/>
                  <a:lumOff val="25000"/>
                </a:schemeClr>
              </a:solidFill>
              <a:latin typeface="微软雅黑"/>
              <a:cs typeface="Lato Light" charset="0"/>
              <a:sym typeface="Lato Light" charset="0"/>
            </a:endParaRPr>
          </a:p>
        </p:txBody>
      </p:sp>
      <p:sp>
        <p:nvSpPr>
          <p:cNvPr id="117" name="TextBox 116"/>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7332596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nodeType="afterEffect" p14:presetBounceEnd="64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64000">
                                          <p:cBhvr additive="base">
                                            <p:cTn id="7" dur="500" fill="hold"/>
                                            <p:tgtEl>
                                              <p:spTgt spid="3"/>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42000" fill="hold" nodeType="afterEffect" p14:presetBounceEnd="64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64000">
                                          <p:cBhvr additive="base">
                                            <p:cTn id="12" dur="500" fill="hold"/>
                                            <p:tgtEl>
                                              <p:spTgt spid="4"/>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42000" fill="hold" nodeType="afterEffect" p14:presetBounceEnd="64000">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14:bounceEnd="64000">
                                          <p:cBhvr additive="base">
                                            <p:cTn id="17" dur="500" fill="hold"/>
                                            <p:tgtEl>
                                              <p:spTgt spid="5"/>
                                            </p:tgtEl>
                                            <p:attrNameLst>
                                              <p:attrName>ppt_x</p:attrName>
                                            </p:attrNameLst>
                                          </p:cBhvr>
                                          <p:tavLst>
                                            <p:tav tm="0">
                                              <p:val>
                                                <p:strVal val="0-#ppt_w/2"/>
                                              </p:val>
                                            </p:tav>
                                            <p:tav tm="100000">
                                              <p:val>
                                                <p:strVal val="#ppt_x"/>
                                              </p:val>
                                            </p:tav>
                                          </p:tavLst>
                                        </p:anim>
                                        <p:anim calcmode="lin" valueType="num" p14:bounceEnd="64000">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42000" fill="hold" nodeType="afterEffect" p14:presetBounceEnd="64000">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14:bounceEnd="64000">
                                          <p:cBhvr additive="base">
                                            <p:cTn id="22" dur="500" fill="hold"/>
                                            <p:tgtEl>
                                              <p:spTgt spid="7"/>
                                            </p:tgtEl>
                                            <p:attrNameLst>
                                              <p:attrName>ppt_x</p:attrName>
                                            </p:attrNameLst>
                                          </p:cBhvr>
                                          <p:tavLst>
                                            <p:tav tm="0">
                                              <p:val>
                                                <p:strVal val="0-#ppt_w/2"/>
                                              </p:val>
                                            </p:tav>
                                            <p:tav tm="100000">
                                              <p:val>
                                                <p:strVal val="#ppt_x"/>
                                              </p:val>
                                            </p:tav>
                                          </p:tavLst>
                                        </p:anim>
                                        <p:anim calcmode="lin" valueType="num" p14:bounceEnd="64000">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4"/>
                                            </p:tgtEl>
                                            <p:attrNameLst>
                                              <p:attrName>style.visibility</p:attrName>
                                            </p:attrNameLst>
                                          </p:cBhvr>
                                          <p:to>
                                            <p:strVal val="visible"/>
                                          </p:to>
                                        </p:set>
                                        <p:animEffect transition="in" filter="wipe(left)">
                                          <p:cBhvr>
                                            <p:cTn id="27" dur="500"/>
                                            <p:tgtEl>
                                              <p:spTgt spid="104"/>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wipe(left)">
                                          <p:cBhvr>
                                            <p:cTn id="31" dur="500"/>
                                            <p:tgtEl>
                                              <p:spTgt spid="105"/>
                                            </p:tgtEl>
                                          </p:cBhvr>
                                        </p:animEffect>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106"/>
                                            </p:tgtEl>
                                            <p:attrNameLst>
                                              <p:attrName>style.visibility</p:attrName>
                                            </p:attrNameLst>
                                          </p:cBhvr>
                                          <p:to>
                                            <p:strVal val="visible"/>
                                          </p:to>
                                        </p:set>
                                        <p:anim calcmode="lin" valueType="num">
                                          <p:cBhvr additive="base">
                                            <p:cTn id="35" dur="250" fill="hold"/>
                                            <p:tgtEl>
                                              <p:spTgt spid="106"/>
                                            </p:tgtEl>
                                            <p:attrNameLst>
                                              <p:attrName>ppt_x</p:attrName>
                                            </p:attrNameLst>
                                          </p:cBhvr>
                                          <p:tavLst>
                                            <p:tav tm="0">
                                              <p:val>
                                                <p:strVal val="1+#ppt_w/2"/>
                                              </p:val>
                                            </p:tav>
                                            <p:tav tm="100000">
                                              <p:val>
                                                <p:strVal val="#ppt_x"/>
                                              </p:val>
                                            </p:tav>
                                          </p:tavLst>
                                        </p:anim>
                                        <p:anim calcmode="lin" valueType="num">
                                          <p:cBhvr additive="base">
                                            <p:cTn id="36" dur="250" fill="hold"/>
                                            <p:tgtEl>
                                              <p:spTgt spid="106"/>
                                            </p:tgtEl>
                                            <p:attrNameLst>
                                              <p:attrName>ppt_y</p:attrName>
                                            </p:attrNameLst>
                                          </p:cBhvr>
                                          <p:tavLst>
                                            <p:tav tm="0">
                                              <p:val>
                                                <p:strVal val="#ppt_y"/>
                                              </p:val>
                                            </p:tav>
                                            <p:tav tm="100000">
                                              <p:val>
                                                <p:strVal val="#ppt_y"/>
                                              </p:val>
                                            </p:tav>
                                          </p:tavLst>
                                        </p:anim>
                                      </p:childTnLst>
                                    </p:cTn>
                                  </p:par>
                                </p:childTnLst>
                              </p:cTn>
                            </p:par>
                            <p:par>
                              <p:cTn id="37" fill="hold">
                                <p:stCondLst>
                                  <p:cond delay="3250"/>
                                </p:stCondLst>
                                <p:childTnLst>
                                  <p:par>
                                    <p:cTn id="38" presetID="22" presetClass="entr" presetSubtype="1" fill="hold" grpId="0" nodeType="after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wipe(up)">
                                          <p:cBhvr>
                                            <p:cTn id="40" dur="500"/>
                                            <p:tgtEl>
                                              <p:spTgt spid="107"/>
                                            </p:tgtEl>
                                          </p:cBhvr>
                                        </p:animEffect>
                                      </p:childTnLst>
                                    </p:cTn>
                                  </p:par>
                                </p:childTnLst>
                              </p:cTn>
                            </p:par>
                            <p:par>
                              <p:cTn id="41" fill="hold">
                                <p:stCondLst>
                                  <p:cond delay="3750"/>
                                </p:stCondLst>
                                <p:childTnLst>
                                  <p:par>
                                    <p:cTn id="42" presetID="2" presetClass="entr" presetSubtype="2" fill="hold" grpId="0" nodeType="afterEffect">
                                      <p:stCondLst>
                                        <p:cond delay="0"/>
                                      </p:stCondLst>
                                      <p:childTnLst>
                                        <p:set>
                                          <p:cBhvr>
                                            <p:cTn id="43" dur="1" fill="hold">
                                              <p:stCondLst>
                                                <p:cond delay="0"/>
                                              </p:stCondLst>
                                            </p:cTn>
                                            <p:tgtEl>
                                              <p:spTgt spid="108"/>
                                            </p:tgtEl>
                                            <p:attrNameLst>
                                              <p:attrName>style.visibility</p:attrName>
                                            </p:attrNameLst>
                                          </p:cBhvr>
                                          <p:to>
                                            <p:strVal val="visible"/>
                                          </p:to>
                                        </p:set>
                                        <p:anim calcmode="lin" valueType="num">
                                          <p:cBhvr additive="base">
                                            <p:cTn id="44" dur="250" fill="hold"/>
                                            <p:tgtEl>
                                              <p:spTgt spid="108"/>
                                            </p:tgtEl>
                                            <p:attrNameLst>
                                              <p:attrName>ppt_x</p:attrName>
                                            </p:attrNameLst>
                                          </p:cBhvr>
                                          <p:tavLst>
                                            <p:tav tm="0">
                                              <p:val>
                                                <p:strVal val="1+#ppt_w/2"/>
                                              </p:val>
                                            </p:tav>
                                            <p:tav tm="100000">
                                              <p:val>
                                                <p:strVal val="#ppt_x"/>
                                              </p:val>
                                            </p:tav>
                                          </p:tavLst>
                                        </p:anim>
                                        <p:anim calcmode="lin" valueType="num">
                                          <p:cBhvr additive="base">
                                            <p:cTn id="45" dur="250" fill="hold"/>
                                            <p:tgtEl>
                                              <p:spTgt spid="108"/>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2" presetClass="entr" presetSubtype="1" fill="hold" grpId="0" nodeType="afterEffect">
                                      <p:stCondLst>
                                        <p:cond delay="0"/>
                                      </p:stCondLst>
                                      <p:childTnLst>
                                        <p:set>
                                          <p:cBhvr>
                                            <p:cTn id="48" dur="1" fill="hold">
                                              <p:stCondLst>
                                                <p:cond delay="0"/>
                                              </p:stCondLst>
                                            </p:cTn>
                                            <p:tgtEl>
                                              <p:spTgt spid="109"/>
                                            </p:tgtEl>
                                            <p:attrNameLst>
                                              <p:attrName>style.visibility</p:attrName>
                                            </p:attrNameLst>
                                          </p:cBhvr>
                                          <p:to>
                                            <p:strVal val="visible"/>
                                          </p:to>
                                        </p:set>
                                        <p:animEffect transition="in" filter="wipe(up)">
                                          <p:cBhvr>
                                            <p:cTn id="49" dur="500"/>
                                            <p:tgtEl>
                                              <p:spTgt spid="109"/>
                                            </p:tgtEl>
                                          </p:cBhvr>
                                        </p:animEffect>
                                      </p:childTnLst>
                                    </p:cTn>
                                  </p:par>
                                </p:childTnLst>
                              </p:cTn>
                            </p:par>
                            <p:par>
                              <p:cTn id="50" fill="hold">
                                <p:stCondLst>
                                  <p:cond delay="4500"/>
                                </p:stCondLst>
                                <p:childTnLst>
                                  <p:par>
                                    <p:cTn id="51" presetID="2" presetClass="entr" presetSubtype="2" fill="hold" grpId="0" nodeType="afterEffect">
                                      <p:stCondLst>
                                        <p:cond delay="0"/>
                                      </p:stCondLst>
                                      <p:childTnLst>
                                        <p:set>
                                          <p:cBhvr>
                                            <p:cTn id="52" dur="1" fill="hold">
                                              <p:stCondLst>
                                                <p:cond delay="0"/>
                                              </p:stCondLst>
                                            </p:cTn>
                                            <p:tgtEl>
                                              <p:spTgt spid="110"/>
                                            </p:tgtEl>
                                            <p:attrNameLst>
                                              <p:attrName>style.visibility</p:attrName>
                                            </p:attrNameLst>
                                          </p:cBhvr>
                                          <p:to>
                                            <p:strVal val="visible"/>
                                          </p:to>
                                        </p:set>
                                        <p:anim calcmode="lin" valueType="num">
                                          <p:cBhvr additive="base">
                                            <p:cTn id="53" dur="250" fill="hold"/>
                                            <p:tgtEl>
                                              <p:spTgt spid="110"/>
                                            </p:tgtEl>
                                            <p:attrNameLst>
                                              <p:attrName>ppt_x</p:attrName>
                                            </p:attrNameLst>
                                          </p:cBhvr>
                                          <p:tavLst>
                                            <p:tav tm="0">
                                              <p:val>
                                                <p:strVal val="1+#ppt_w/2"/>
                                              </p:val>
                                            </p:tav>
                                            <p:tav tm="100000">
                                              <p:val>
                                                <p:strVal val="#ppt_x"/>
                                              </p:val>
                                            </p:tav>
                                          </p:tavLst>
                                        </p:anim>
                                        <p:anim calcmode="lin" valueType="num">
                                          <p:cBhvr additive="base">
                                            <p:cTn id="54" dur="250" fill="hold"/>
                                            <p:tgtEl>
                                              <p:spTgt spid="110"/>
                                            </p:tgtEl>
                                            <p:attrNameLst>
                                              <p:attrName>ppt_y</p:attrName>
                                            </p:attrNameLst>
                                          </p:cBhvr>
                                          <p:tavLst>
                                            <p:tav tm="0">
                                              <p:val>
                                                <p:strVal val="#ppt_y"/>
                                              </p:val>
                                            </p:tav>
                                            <p:tav tm="100000">
                                              <p:val>
                                                <p:strVal val="#ppt_y"/>
                                              </p:val>
                                            </p:tav>
                                          </p:tavLst>
                                        </p:anim>
                                      </p:childTnLst>
                                    </p:cTn>
                                  </p:par>
                                </p:childTnLst>
                              </p:cTn>
                            </p:par>
                            <p:par>
                              <p:cTn id="55" fill="hold">
                                <p:stCondLst>
                                  <p:cond delay="4750"/>
                                </p:stCondLst>
                                <p:childTnLst>
                                  <p:par>
                                    <p:cTn id="56" presetID="22" presetClass="entr" presetSubtype="1" fill="hold" grpId="0" nodeType="afterEffect">
                                      <p:stCondLst>
                                        <p:cond delay="0"/>
                                      </p:stCondLst>
                                      <p:childTnLst>
                                        <p:set>
                                          <p:cBhvr>
                                            <p:cTn id="57" dur="1" fill="hold">
                                              <p:stCondLst>
                                                <p:cond delay="0"/>
                                              </p:stCondLst>
                                            </p:cTn>
                                            <p:tgtEl>
                                              <p:spTgt spid="111"/>
                                            </p:tgtEl>
                                            <p:attrNameLst>
                                              <p:attrName>style.visibility</p:attrName>
                                            </p:attrNameLst>
                                          </p:cBhvr>
                                          <p:to>
                                            <p:strVal val="visible"/>
                                          </p:to>
                                        </p:set>
                                        <p:animEffect transition="in" filter="wipe(up)">
                                          <p:cBhvr>
                                            <p:cTn id="58" dur="500"/>
                                            <p:tgtEl>
                                              <p:spTgt spid="111"/>
                                            </p:tgtEl>
                                          </p:cBhvr>
                                        </p:animEffect>
                                      </p:childTnLst>
                                    </p:cTn>
                                  </p:par>
                                </p:childTnLst>
                              </p:cTn>
                            </p:par>
                            <p:par>
                              <p:cTn id="59" fill="hold">
                                <p:stCondLst>
                                  <p:cond delay="5250"/>
                                </p:stCondLst>
                                <p:childTnLst>
                                  <p:par>
                                    <p:cTn id="60" presetID="2" presetClass="entr" presetSubtype="2" fill="hold" grpId="0" nodeType="afterEffect">
                                      <p:stCondLst>
                                        <p:cond delay="0"/>
                                      </p:stCondLst>
                                      <p:childTnLst>
                                        <p:set>
                                          <p:cBhvr>
                                            <p:cTn id="61" dur="1" fill="hold">
                                              <p:stCondLst>
                                                <p:cond delay="0"/>
                                              </p:stCondLst>
                                            </p:cTn>
                                            <p:tgtEl>
                                              <p:spTgt spid="112"/>
                                            </p:tgtEl>
                                            <p:attrNameLst>
                                              <p:attrName>style.visibility</p:attrName>
                                            </p:attrNameLst>
                                          </p:cBhvr>
                                          <p:to>
                                            <p:strVal val="visible"/>
                                          </p:to>
                                        </p:set>
                                        <p:anim calcmode="lin" valueType="num">
                                          <p:cBhvr additive="base">
                                            <p:cTn id="62" dur="250" fill="hold"/>
                                            <p:tgtEl>
                                              <p:spTgt spid="112"/>
                                            </p:tgtEl>
                                            <p:attrNameLst>
                                              <p:attrName>ppt_x</p:attrName>
                                            </p:attrNameLst>
                                          </p:cBhvr>
                                          <p:tavLst>
                                            <p:tav tm="0">
                                              <p:val>
                                                <p:strVal val="1+#ppt_w/2"/>
                                              </p:val>
                                            </p:tav>
                                            <p:tav tm="100000">
                                              <p:val>
                                                <p:strVal val="#ppt_x"/>
                                              </p:val>
                                            </p:tav>
                                          </p:tavLst>
                                        </p:anim>
                                        <p:anim calcmode="lin" valueType="num">
                                          <p:cBhvr additive="base">
                                            <p:cTn id="63" dur="250" fill="hold"/>
                                            <p:tgtEl>
                                              <p:spTgt spid="112"/>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22" presetClass="entr" presetSubtype="1" fill="hold" grpId="0" nodeType="afterEffect">
                                      <p:stCondLst>
                                        <p:cond delay="0"/>
                                      </p:stCondLst>
                                      <p:childTnLst>
                                        <p:set>
                                          <p:cBhvr>
                                            <p:cTn id="66" dur="1" fill="hold">
                                              <p:stCondLst>
                                                <p:cond delay="0"/>
                                              </p:stCondLst>
                                            </p:cTn>
                                            <p:tgtEl>
                                              <p:spTgt spid="113"/>
                                            </p:tgtEl>
                                            <p:attrNameLst>
                                              <p:attrName>style.visibility</p:attrName>
                                            </p:attrNameLst>
                                          </p:cBhvr>
                                          <p:to>
                                            <p:strVal val="visible"/>
                                          </p:to>
                                        </p:set>
                                        <p:animEffect transition="in" filter="wipe(up)">
                                          <p:cBhvr>
                                            <p:cTn id="67" dur="500"/>
                                            <p:tgtEl>
                                              <p:spTgt spid="113"/>
                                            </p:tgtEl>
                                          </p:cBhvr>
                                        </p:animEffect>
                                      </p:childTnLst>
                                    </p:cTn>
                                  </p:par>
                                </p:childTnLst>
                              </p:cTn>
                            </p:par>
                            <p:par>
                              <p:cTn id="68" fill="hold">
                                <p:stCondLst>
                                  <p:cond delay="6000"/>
                                </p:stCondLst>
                                <p:childTnLst>
                                  <p:par>
                                    <p:cTn id="69" presetID="10" presetClass="entr" presetSubtype="0" fill="hold" grpId="0" nodeType="afterEffect">
                                      <p:stCondLst>
                                        <p:cond delay="0"/>
                                      </p:stCondLst>
                                      <p:childTnLst>
                                        <p:set>
                                          <p:cBhvr>
                                            <p:cTn id="70" dur="1" fill="hold">
                                              <p:stCondLst>
                                                <p:cond delay="0"/>
                                              </p:stCondLst>
                                            </p:cTn>
                                            <p:tgtEl>
                                              <p:spTgt spid="117"/>
                                            </p:tgtEl>
                                            <p:attrNameLst>
                                              <p:attrName>style.visibility</p:attrName>
                                            </p:attrNameLst>
                                          </p:cBhvr>
                                          <p:to>
                                            <p:strVal val="visible"/>
                                          </p:to>
                                        </p:set>
                                        <p:animEffect transition="in" filter="fade">
                                          <p:cBhvr>
                                            <p:cTn id="71" dur="7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06" grpId="0"/>
          <p:bldP spid="107" grpId="0"/>
          <p:bldP spid="108" grpId="0"/>
          <p:bldP spid="109" grpId="0"/>
          <p:bldP spid="110" grpId="0"/>
          <p:bldP spid="111" grpId="0"/>
          <p:bldP spid="112" grpId="0"/>
          <p:bldP spid="113"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42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42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4200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4"/>
                                            </p:tgtEl>
                                            <p:attrNameLst>
                                              <p:attrName>style.visibility</p:attrName>
                                            </p:attrNameLst>
                                          </p:cBhvr>
                                          <p:to>
                                            <p:strVal val="visible"/>
                                          </p:to>
                                        </p:set>
                                        <p:animEffect transition="in" filter="wipe(left)">
                                          <p:cBhvr>
                                            <p:cTn id="27" dur="500"/>
                                            <p:tgtEl>
                                              <p:spTgt spid="104"/>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wipe(left)">
                                          <p:cBhvr>
                                            <p:cTn id="31" dur="500"/>
                                            <p:tgtEl>
                                              <p:spTgt spid="105"/>
                                            </p:tgtEl>
                                          </p:cBhvr>
                                        </p:animEffect>
                                      </p:childTnLst>
                                    </p:cTn>
                                  </p:par>
                                </p:childTnLst>
                              </p:cTn>
                            </p:par>
                            <p:par>
                              <p:cTn id="32" fill="hold">
                                <p:stCondLst>
                                  <p:cond delay="3000"/>
                                </p:stCondLst>
                                <p:childTnLst>
                                  <p:par>
                                    <p:cTn id="33" presetID="2" presetClass="entr" presetSubtype="2" fill="hold" grpId="0" nodeType="afterEffect">
                                      <p:stCondLst>
                                        <p:cond delay="0"/>
                                      </p:stCondLst>
                                      <p:childTnLst>
                                        <p:set>
                                          <p:cBhvr>
                                            <p:cTn id="34" dur="1" fill="hold">
                                              <p:stCondLst>
                                                <p:cond delay="0"/>
                                              </p:stCondLst>
                                            </p:cTn>
                                            <p:tgtEl>
                                              <p:spTgt spid="106"/>
                                            </p:tgtEl>
                                            <p:attrNameLst>
                                              <p:attrName>style.visibility</p:attrName>
                                            </p:attrNameLst>
                                          </p:cBhvr>
                                          <p:to>
                                            <p:strVal val="visible"/>
                                          </p:to>
                                        </p:set>
                                        <p:anim calcmode="lin" valueType="num">
                                          <p:cBhvr additive="base">
                                            <p:cTn id="35" dur="250" fill="hold"/>
                                            <p:tgtEl>
                                              <p:spTgt spid="106"/>
                                            </p:tgtEl>
                                            <p:attrNameLst>
                                              <p:attrName>ppt_x</p:attrName>
                                            </p:attrNameLst>
                                          </p:cBhvr>
                                          <p:tavLst>
                                            <p:tav tm="0">
                                              <p:val>
                                                <p:strVal val="1+#ppt_w/2"/>
                                              </p:val>
                                            </p:tav>
                                            <p:tav tm="100000">
                                              <p:val>
                                                <p:strVal val="#ppt_x"/>
                                              </p:val>
                                            </p:tav>
                                          </p:tavLst>
                                        </p:anim>
                                        <p:anim calcmode="lin" valueType="num">
                                          <p:cBhvr additive="base">
                                            <p:cTn id="36" dur="250" fill="hold"/>
                                            <p:tgtEl>
                                              <p:spTgt spid="106"/>
                                            </p:tgtEl>
                                            <p:attrNameLst>
                                              <p:attrName>ppt_y</p:attrName>
                                            </p:attrNameLst>
                                          </p:cBhvr>
                                          <p:tavLst>
                                            <p:tav tm="0">
                                              <p:val>
                                                <p:strVal val="#ppt_y"/>
                                              </p:val>
                                            </p:tav>
                                            <p:tav tm="100000">
                                              <p:val>
                                                <p:strVal val="#ppt_y"/>
                                              </p:val>
                                            </p:tav>
                                          </p:tavLst>
                                        </p:anim>
                                      </p:childTnLst>
                                    </p:cTn>
                                  </p:par>
                                </p:childTnLst>
                              </p:cTn>
                            </p:par>
                            <p:par>
                              <p:cTn id="37" fill="hold">
                                <p:stCondLst>
                                  <p:cond delay="3250"/>
                                </p:stCondLst>
                                <p:childTnLst>
                                  <p:par>
                                    <p:cTn id="38" presetID="22" presetClass="entr" presetSubtype="1" fill="hold" grpId="0" nodeType="afterEffect">
                                      <p:stCondLst>
                                        <p:cond delay="0"/>
                                      </p:stCondLst>
                                      <p:childTnLst>
                                        <p:set>
                                          <p:cBhvr>
                                            <p:cTn id="39" dur="1" fill="hold">
                                              <p:stCondLst>
                                                <p:cond delay="0"/>
                                              </p:stCondLst>
                                            </p:cTn>
                                            <p:tgtEl>
                                              <p:spTgt spid="107"/>
                                            </p:tgtEl>
                                            <p:attrNameLst>
                                              <p:attrName>style.visibility</p:attrName>
                                            </p:attrNameLst>
                                          </p:cBhvr>
                                          <p:to>
                                            <p:strVal val="visible"/>
                                          </p:to>
                                        </p:set>
                                        <p:animEffect transition="in" filter="wipe(up)">
                                          <p:cBhvr>
                                            <p:cTn id="40" dur="500"/>
                                            <p:tgtEl>
                                              <p:spTgt spid="107"/>
                                            </p:tgtEl>
                                          </p:cBhvr>
                                        </p:animEffect>
                                      </p:childTnLst>
                                    </p:cTn>
                                  </p:par>
                                </p:childTnLst>
                              </p:cTn>
                            </p:par>
                            <p:par>
                              <p:cTn id="41" fill="hold">
                                <p:stCondLst>
                                  <p:cond delay="3750"/>
                                </p:stCondLst>
                                <p:childTnLst>
                                  <p:par>
                                    <p:cTn id="42" presetID="2" presetClass="entr" presetSubtype="2" fill="hold" grpId="0" nodeType="afterEffect">
                                      <p:stCondLst>
                                        <p:cond delay="0"/>
                                      </p:stCondLst>
                                      <p:childTnLst>
                                        <p:set>
                                          <p:cBhvr>
                                            <p:cTn id="43" dur="1" fill="hold">
                                              <p:stCondLst>
                                                <p:cond delay="0"/>
                                              </p:stCondLst>
                                            </p:cTn>
                                            <p:tgtEl>
                                              <p:spTgt spid="108"/>
                                            </p:tgtEl>
                                            <p:attrNameLst>
                                              <p:attrName>style.visibility</p:attrName>
                                            </p:attrNameLst>
                                          </p:cBhvr>
                                          <p:to>
                                            <p:strVal val="visible"/>
                                          </p:to>
                                        </p:set>
                                        <p:anim calcmode="lin" valueType="num">
                                          <p:cBhvr additive="base">
                                            <p:cTn id="44" dur="250" fill="hold"/>
                                            <p:tgtEl>
                                              <p:spTgt spid="108"/>
                                            </p:tgtEl>
                                            <p:attrNameLst>
                                              <p:attrName>ppt_x</p:attrName>
                                            </p:attrNameLst>
                                          </p:cBhvr>
                                          <p:tavLst>
                                            <p:tav tm="0">
                                              <p:val>
                                                <p:strVal val="1+#ppt_w/2"/>
                                              </p:val>
                                            </p:tav>
                                            <p:tav tm="100000">
                                              <p:val>
                                                <p:strVal val="#ppt_x"/>
                                              </p:val>
                                            </p:tav>
                                          </p:tavLst>
                                        </p:anim>
                                        <p:anim calcmode="lin" valueType="num">
                                          <p:cBhvr additive="base">
                                            <p:cTn id="45" dur="250" fill="hold"/>
                                            <p:tgtEl>
                                              <p:spTgt spid="108"/>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2" presetClass="entr" presetSubtype="1" fill="hold" grpId="0" nodeType="afterEffect">
                                      <p:stCondLst>
                                        <p:cond delay="0"/>
                                      </p:stCondLst>
                                      <p:childTnLst>
                                        <p:set>
                                          <p:cBhvr>
                                            <p:cTn id="48" dur="1" fill="hold">
                                              <p:stCondLst>
                                                <p:cond delay="0"/>
                                              </p:stCondLst>
                                            </p:cTn>
                                            <p:tgtEl>
                                              <p:spTgt spid="109"/>
                                            </p:tgtEl>
                                            <p:attrNameLst>
                                              <p:attrName>style.visibility</p:attrName>
                                            </p:attrNameLst>
                                          </p:cBhvr>
                                          <p:to>
                                            <p:strVal val="visible"/>
                                          </p:to>
                                        </p:set>
                                        <p:animEffect transition="in" filter="wipe(up)">
                                          <p:cBhvr>
                                            <p:cTn id="49" dur="500"/>
                                            <p:tgtEl>
                                              <p:spTgt spid="109"/>
                                            </p:tgtEl>
                                          </p:cBhvr>
                                        </p:animEffect>
                                      </p:childTnLst>
                                    </p:cTn>
                                  </p:par>
                                </p:childTnLst>
                              </p:cTn>
                            </p:par>
                            <p:par>
                              <p:cTn id="50" fill="hold">
                                <p:stCondLst>
                                  <p:cond delay="4500"/>
                                </p:stCondLst>
                                <p:childTnLst>
                                  <p:par>
                                    <p:cTn id="51" presetID="2" presetClass="entr" presetSubtype="2" fill="hold" grpId="0" nodeType="afterEffect">
                                      <p:stCondLst>
                                        <p:cond delay="0"/>
                                      </p:stCondLst>
                                      <p:childTnLst>
                                        <p:set>
                                          <p:cBhvr>
                                            <p:cTn id="52" dur="1" fill="hold">
                                              <p:stCondLst>
                                                <p:cond delay="0"/>
                                              </p:stCondLst>
                                            </p:cTn>
                                            <p:tgtEl>
                                              <p:spTgt spid="110"/>
                                            </p:tgtEl>
                                            <p:attrNameLst>
                                              <p:attrName>style.visibility</p:attrName>
                                            </p:attrNameLst>
                                          </p:cBhvr>
                                          <p:to>
                                            <p:strVal val="visible"/>
                                          </p:to>
                                        </p:set>
                                        <p:anim calcmode="lin" valueType="num">
                                          <p:cBhvr additive="base">
                                            <p:cTn id="53" dur="250" fill="hold"/>
                                            <p:tgtEl>
                                              <p:spTgt spid="110"/>
                                            </p:tgtEl>
                                            <p:attrNameLst>
                                              <p:attrName>ppt_x</p:attrName>
                                            </p:attrNameLst>
                                          </p:cBhvr>
                                          <p:tavLst>
                                            <p:tav tm="0">
                                              <p:val>
                                                <p:strVal val="1+#ppt_w/2"/>
                                              </p:val>
                                            </p:tav>
                                            <p:tav tm="100000">
                                              <p:val>
                                                <p:strVal val="#ppt_x"/>
                                              </p:val>
                                            </p:tav>
                                          </p:tavLst>
                                        </p:anim>
                                        <p:anim calcmode="lin" valueType="num">
                                          <p:cBhvr additive="base">
                                            <p:cTn id="54" dur="250" fill="hold"/>
                                            <p:tgtEl>
                                              <p:spTgt spid="110"/>
                                            </p:tgtEl>
                                            <p:attrNameLst>
                                              <p:attrName>ppt_y</p:attrName>
                                            </p:attrNameLst>
                                          </p:cBhvr>
                                          <p:tavLst>
                                            <p:tav tm="0">
                                              <p:val>
                                                <p:strVal val="#ppt_y"/>
                                              </p:val>
                                            </p:tav>
                                            <p:tav tm="100000">
                                              <p:val>
                                                <p:strVal val="#ppt_y"/>
                                              </p:val>
                                            </p:tav>
                                          </p:tavLst>
                                        </p:anim>
                                      </p:childTnLst>
                                    </p:cTn>
                                  </p:par>
                                </p:childTnLst>
                              </p:cTn>
                            </p:par>
                            <p:par>
                              <p:cTn id="55" fill="hold">
                                <p:stCondLst>
                                  <p:cond delay="4750"/>
                                </p:stCondLst>
                                <p:childTnLst>
                                  <p:par>
                                    <p:cTn id="56" presetID="22" presetClass="entr" presetSubtype="1" fill="hold" grpId="0" nodeType="afterEffect">
                                      <p:stCondLst>
                                        <p:cond delay="0"/>
                                      </p:stCondLst>
                                      <p:childTnLst>
                                        <p:set>
                                          <p:cBhvr>
                                            <p:cTn id="57" dur="1" fill="hold">
                                              <p:stCondLst>
                                                <p:cond delay="0"/>
                                              </p:stCondLst>
                                            </p:cTn>
                                            <p:tgtEl>
                                              <p:spTgt spid="111"/>
                                            </p:tgtEl>
                                            <p:attrNameLst>
                                              <p:attrName>style.visibility</p:attrName>
                                            </p:attrNameLst>
                                          </p:cBhvr>
                                          <p:to>
                                            <p:strVal val="visible"/>
                                          </p:to>
                                        </p:set>
                                        <p:animEffect transition="in" filter="wipe(up)">
                                          <p:cBhvr>
                                            <p:cTn id="58" dur="500"/>
                                            <p:tgtEl>
                                              <p:spTgt spid="111"/>
                                            </p:tgtEl>
                                          </p:cBhvr>
                                        </p:animEffect>
                                      </p:childTnLst>
                                    </p:cTn>
                                  </p:par>
                                </p:childTnLst>
                              </p:cTn>
                            </p:par>
                            <p:par>
                              <p:cTn id="59" fill="hold">
                                <p:stCondLst>
                                  <p:cond delay="5250"/>
                                </p:stCondLst>
                                <p:childTnLst>
                                  <p:par>
                                    <p:cTn id="60" presetID="2" presetClass="entr" presetSubtype="2" fill="hold" grpId="0" nodeType="afterEffect">
                                      <p:stCondLst>
                                        <p:cond delay="0"/>
                                      </p:stCondLst>
                                      <p:childTnLst>
                                        <p:set>
                                          <p:cBhvr>
                                            <p:cTn id="61" dur="1" fill="hold">
                                              <p:stCondLst>
                                                <p:cond delay="0"/>
                                              </p:stCondLst>
                                            </p:cTn>
                                            <p:tgtEl>
                                              <p:spTgt spid="112"/>
                                            </p:tgtEl>
                                            <p:attrNameLst>
                                              <p:attrName>style.visibility</p:attrName>
                                            </p:attrNameLst>
                                          </p:cBhvr>
                                          <p:to>
                                            <p:strVal val="visible"/>
                                          </p:to>
                                        </p:set>
                                        <p:anim calcmode="lin" valueType="num">
                                          <p:cBhvr additive="base">
                                            <p:cTn id="62" dur="250" fill="hold"/>
                                            <p:tgtEl>
                                              <p:spTgt spid="112"/>
                                            </p:tgtEl>
                                            <p:attrNameLst>
                                              <p:attrName>ppt_x</p:attrName>
                                            </p:attrNameLst>
                                          </p:cBhvr>
                                          <p:tavLst>
                                            <p:tav tm="0">
                                              <p:val>
                                                <p:strVal val="1+#ppt_w/2"/>
                                              </p:val>
                                            </p:tav>
                                            <p:tav tm="100000">
                                              <p:val>
                                                <p:strVal val="#ppt_x"/>
                                              </p:val>
                                            </p:tav>
                                          </p:tavLst>
                                        </p:anim>
                                        <p:anim calcmode="lin" valueType="num">
                                          <p:cBhvr additive="base">
                                            <p:cTn id="63" dur="250" fill="hold"/>
                                            <p:tgtEl>
                                              <p:spTgt spid="112"/>
                                            </p:tgtEl>
                                            <p:attrNameLst>
                                              <p:attrName>ppt_y</p:attrName>
                                            </p:attrNameLst>
                                          </p:cBhvr>
                                          <p:tavLst>
                                            <p:tav tm="0">
                                              <p:val>
                                                <p:strVal val="#ppt_y"/>
                                              </p:val>
                                            </p:tav>
                                            <p:tav tm="100000">
                                              <p:val>
                                                <p:strVal val="#ppt_y"/>
                                              </p:val>
                                            </p:tav>
                                          </p:tavLst>
                                        </p:anim>
                                      </p:childTnLst>
                                    </p:cTn>
                                  </p:par>
                                </p:childTnLst>
                              </p:cTn>
                            </p:par>
                            <p:par>
                              <p:cTn id="64" fill="hold">
                                <p:stCondLst>
                                  <p:cond delay="5500"/>
                                </p:stCondLst>
                                <p:childTnLst>
                                  <p:par>
                                    <p:cTn id="65" presetID="22" presetClass="entr" presetSubtype="1" fill="hold" grpId="0" nodeType="afterEffect">
                                      <p:stCondLst>
                                        <p:cond delay="0"/>
                                      </p:stCondLst>
                                      <p:childTnLst>
                                        <p:set>
                                          <p:cBhvr>
                                            <p:cTn id="66" dur="1" fill="hold">
                                              <p:stCondLst>
                                                <p:cond delay="0"/>
                                              </p:stCondLst>
                                            </p:cTn>
                                            <p:tgtEl>
                                              <p:spTgt spid="113"/>
                                            </p:tgtEl>
                                            <p:attrNameLst>
                                              <p:attrName>style.visibility</p:attrName>
                                            </p:attrNameLst>
                                          </p:cBhvr>
                                          <p:to>
                                            <p:strVal val="visible"/>
                                          </p:to>
                                        </p:set>
                                        <p:animEffect transition="in" filter="wipe(up)">
                                          <p:cBhvr>
                                            <p:cTn id="67" dur="500"/>
                                            <p:tgtEl>
                                              <p:spTgt spid="113"/>
                                            </p:tgtEl>
                                          </p:cBhvr>
                                        </p:animEffect>
                                      </p:childTnLst>
                                    </p:cTn>
                                  </p:par>
                                </p:childTnLst>
                              </p:cTn>
                            </p:par>
                            <p:par>
                              <p:cTn id="68" fill="hold">
                                <p:stCondLst>
                                  <p:cond delay="6000"/>
                                </p:stCondLst>
                                <p:childTnLst>
                                  <p:par>
                                    <p:cTn id="69" presetID="10" presetClass="entr" presetSubtype="0" fill="hold" grpId="0" nodeType="afterEffect">
                                      <p:stCondLst>
                                        <p:cond delay="0"/>
                                      </p:stCondLst>
                                      <p:childTnLst>
                                        <p:set>
                                          <p:cBhvr>
                                            <p:cTn id="70" dur="1" fill="hold">
                                              <p:stCondLst>
                                                <p:cond delay="0"/>
                                              </p:stCondLst>
                                            </p:cTn>
                                            <p:tgtEl>
                                              <p:spTgt spid="117"/>
                                            </p:tgtEl>
                                            <p:attrNameLst>
                                              <p:attrName>style.visibility</p:attrName>
                                            </p:attrNameLst>
                                          </p:cBhvr>
                                          <p:to>
                                            <p:strVal val="visible"/>
                                          </p:to>
                                        </p:set>
                                        <p:animEffect transition="in" filter="fade">
                                          <p:cBhvr>
                                            <p:cTn id="71" dur="7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06" grpId="0"/>
          <p:bldP spid="107" grpId="0"/>
          <p:bldP spid="108" grpId="0"/>
          <p:bldP spid="109" grpId="0"/>
          <p:bldP spid="110" grpId="0"/>
          <p:bldP spid="111" grpId="0"/>
          <p:bldP spid="112" grpId="0"/>
          <p:bldP spid="113" grpId="0"/>
          <p:bldP spid="117"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能力提升步骤</a:t>
            </a:r>
          </a:p>
        </p:txBody>
      </p:sp>
      <p:grpSp>
        <p:nvGrpSpPr>
          <p:cNvPr id="41" name="Group 3"/>
          <p:cNvGrpSpPr/>
          <p:nvPr/>
        </p:nvGrpSpPr>
        <p:grpSpPr>
          <a:xfrm>
            <a:off x="4343191" y="1131590"/>
            <a:ext cx="521594" cy="3612118"/>
            <a:chOff x="4160049" y="1274619"/>
            <a:chExt cx="695459" cy="4816157"/>
          </a:xfrm>
        </p:grpSpPr>
        <p:sp>
          <p:nvSpPr>
            <p:cNvPr id="42" name="Rectangle 4"/>
            <p:cNvSpPr/>
            <p:nvPr/>
          </p:nvSpPr>
          <p:spPr>
            <a:xfrm>
              <a:off x="4160049" y="1274619"/>
              <a:ext cx="695459" cy="40597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3" name="Isosceles Triangle 5"/>
            <p:cNvSpPr/>
            <p:nvPr/>
          </p:nvSpPr>
          <p:spPr>
            <a:xfrm flipV="1">
              <a:off x="4160049" y="5334390"/>
              <a:ext cx="695459" cy="756386"/>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44" name="Isosceles Triangle 6"/>
            <p:cNvSpPr/>
            <p:nvPr/>
          </p:nvSpPr>
          <p:spPr>
            <a:xfrm flipV="1">
              <a:off x="4399999" y="5852463"/>
              <a:ext cx="220319" cy="238313"/>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grpSp>
        <p:nvGrpSpPr>
          <p:cNvPr id="5" name="组合 4"/>
          <p:cNvGrpSpPr/>
          <p:nvPr/>
        </p:nvGrpSpPr>
        <p:grpSpPr>
          <a:xfrm>
            <a:off x="3819690" y="2953944"/>
            <a:ext cx="1045094" cy="1004080"/>
            <a:chOff x="3760318" y="2953944"/>
            <a:chExt cx="1045094" cy="1004080"/>
          </a:xfrm>
        </p:grpSpPr>
        <p:sp>
          <p:nvSpPr>
            <p:cNvPr id="46" name="Diamond 8"/>
            <p:cNvSpPr/>
            <p:nvPr/>
          </p:nvSpPr>
          <p:spPr>
            <a:xfrm>
              <a:off x="3760318" y="2953944"/>
              <a:ext cx="1045094" cy="1004080"/>
            </a:xfrm>
            <a:prstGeom prst="diamond">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47" name="Group 9"/>
            <p:cNvGrpSpPr/>
            <p:nvPr/>
          </p:nvGrpSpPr>
          <p:grpSpPr>
            <a:xfrm>
              <a:off x="4108736" y="3314299"/>
              <a:ext cx="348258" cy="283369"/>
              <a:chOff x="10074275" y="4479132"/>
              <a:chExt cx="464344" cy="377825"/>
            </a:xfrm>
            <a:solidFill>
              <a:schemeClr val="bg1"/>
            </a:solidFill>
          </p:grpSpPr>
          <p:sp>
            <p:nvSpPr>
              <p:cNvPr id="48"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49"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2" name="组合 1"/>
          <p:cNvGrpSpPr/>
          <p:nvPr/>
        </p:nvGrpSpPr>
        <p:grpSpPr>
          <a:xfrm>
            <a:off x="4343191" y="1131590"/>
            <a:ext cx="1045094" cy="1004080"/>
            <a:chOff x="4283819" y="1131590"/>
            <a:chExt cx="1045094" cy="1004080"/>
          </a:xfrm>
        </p:grpSpPr>
        <p:sp>
          <p:nvSpPr>
            <p:cNvPr id="51" name="Diamond 13"/>
            <p:cNvSpPr/>
            <p:nvPr/>
          </p:nvSpPr>
          <p:spPr>
            <a:xfrm>
              <a:off x="4283819" y="1131590"/>
              <a:ext cx="1045094" cy="1004080"/>
            </a:xfrm>
            <a:prstGeom prst="diamond">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52" name="AutoShape 83"/>
            <p:cNvSpPr>
              <a:spLocks/>
            </p:cNvSpPr>
            <p:nvPr/>
          </p:nvSpPr>
          <p:spPr bwMode="auto">
            <a:xfrm>
              <a:off x="4627235" y="1504493"/>
              <a:ext cx="348258"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4" name="组合 3"/>
          <p:cNvGrpSpPr/>
          <p:nvPr/>
        </p:nvGrpSpPr>
        <p:grpSpPr>
          <a:xfrm>
            <a:off x="4342238" y="2355498"/>
            <a:ext cx="1045094" cy="1004080"/>
            <a:chOff x="4282866" y="2355498"/>
            <a:chExt cx="1045094" cy="1004080"/>
          </a:xfrm>
        </p:grpSpPr>
        <p:sp>
          <p:nvSpPr>
            <p:cNvPr id="54" name="Diamond 16"/>
            <p:cNvSpPr/>
            <p:nvPr/>
          </p:nvSpPr>
          <p:spPr>
            <a:xfrm>
              <a:off x="4282866" y="2355498"/>
              <a:ext cx="1045094" cy="1004080"/>
            </a:xfrm>
            <a:prstGeom prst="diamond">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55" name="Group 17"/>
            <p:cNvGrpSpPr/>
            <p:nvPr/>
          </p:nvGrpSpPr>
          <p:grpSpPr>
            <a:xfrm>
              <a:off x="4631284" y="2683010"/>
              <a:ext cx="348258" cy="348258"/>
              <a:chOff x="4439444" y="2582069"/>
              <a:chExt cx="464344" cy="464344"/>
            </a:xfrm>
            <a:solidFill>
              <a:schemeClr val="bg1"/>
            </a:solidFill>
          </p:grpSpPr>
          <p:sp>
            <p:nvSpPr>
              <p:cNvPr id="56"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57"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58"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3" name="组合 2"/>
          <p:cNvGrpSpPr/>
          <p:nvPr/>
        </p:nvGrpSpPr>
        <p:grpSpPr>
          <a:xfrm>
            <a:off x="3819690" y="1743544"/>
            <a:ext cx="1045094" cy="1004080"/>
            <a:chOff x="3760318" y="1743544"/>
            <a:chExt cx="1045094" cy="1004080"/>
          </a:xfrm>
        </p:grpSpPr>
        <p:sp>
          <p:nvSpPr>
            <p:cNvPr id="60" name="Diamond 22"/>
            <p:cNvSpPr/>
            <p:nvPr/>
          </p:nvSpPr>
          <p:spPr>
            <a:xfrm>
              <a:off x="3760318" y="1743544"/>
              <a:ext cx="1045094" cy="1004080"/>
            </a:xfrm>
            <a:prstGeom prst="diamond">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61" name="Group 23"/>
            <p:cNvGrpSpPr/>
            <p:nvPr/>
          </p:nvGrpSpPr>
          <p:grpSpPr>
            <a:xfrm>
              <a:off x="4108735" y="2049292"/>
              <a:ext cx="348258" cy="348258"/>
              <a:chOff x="4439444" y="1652588"/>
              <a:chExt cx="464344" cy="464344"/>
            </a:xfrm>
            <a:solidFill>
              <a:schemeClr val="bg1"/>
            </a:solidFill>
          </p:grpSpPr>
          <p:sp>
            <p:nvSpPr>
              <p:cNvPr id="62"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63"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64"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65" name="TextBox 64"/>
          <p:cNvSpPr txBox="1"/>
          <p:nvPr/>
        </p:nvSpPr>
        <p:spPr>
          <a:xfrm>
            <a:off x="2515264" y="2079151"/>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6" name="TextBox 65"/>
          <p:cNvSpPr txBox="1"/>
          <p:nvPr/>
        </p:nvSpPr>
        <p:spPr>
          <a:xfrm>
            <a:off x="1141170" y="2314662"/>
            <a:ext cx="2466850" cy="438582"/>
          </a:xfrm>
          <a:prstGeom prst="rect">
            <a:avLst/>
          </a:prstGeom>
          <a:noFill/>
        </p:spPr>
        <p:txBody>
          <a:bodyPr wrap="square" rtlCol="0">
            <a:spAutoFit/>
          </a:bodyPr>
          <a:lstStyle/>
          <a:p>
            <a:pPr algn="r" fontAlgn="base">
              <a:lnSpc>
                <a:spcPct val="125000"/>
              </a:lnSpc>
              <a:spcBef>
                <a:spcPct val="0"/>
              </a:spcBef>
              <a:spcAft>
                <a:spcPct val="0"/>
              </a:spcAft>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900" dirty="0">
              <a:solidFill>
                <a:schemeClr val="tx1">
                  <a:lumMod val="65000"/>
                  <a:lumOff val="35000"/>
                </a:schemeClr>
              </a:solidFill>
              <a:latin typeface="微软雅黑"/>
              <a:cs typeface="Lato Light" charset="0"/>
              <a:sym typeface="Lato Light" charset="0"/>
            </a:endParaRPr>
          </a:p>
        </p:txBody>
      </p:sp>
      <p:sp>
        <p:nvSpPr>
          <p:cNvPr id="67" name="TextBox 66"/>
          <p:cNvSpPr txBox="1"/>
          <p:nvPr/>
        </p:nvSpPr>
        <p:spPr>
          <a:xfrm>
            <a:off x="2515264" y="3150637"/>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68" name="TextBox 67"/>
          <p:cNvSpPr txBox="1"/>
          <p:nvPr/>
        </p:nvSpPr>
        <p:spPr>
          <a:xfrm>
            <a:off x="1141170" y="3386148"/>
            <a:ext cx="2466850" cy="438582"/>
          </a:xfrm>
          <a:prstGeom prst="rect">
            <a:avLst/>
          </a:prstGeom>
          <a:noFill/>
        </p:spPr>
        <p:txBody>
          <a:bodyPr wrap="square" rtlCol="0">
            <a:spAutoFit/>
          </a:bodyPr>
          <a:lstStyle/>
          <a:p>
            <a:pPr algn="r" fontAlgn="base">
              <a:lnSpc>
                <a:spcPct val="125000"/>
              </a:lnSpc>
              <a:spcBef>
                <a:spcPct val="0"/>
              </a:spcBef>
              <a:spcAft>
                <a:spcPct val="0"/>
              </a:spcAft>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900" dirty="0">
              <a:solidFill>
                <a:schemeClr val="tx1">
                  <a:lumMod val="65000"/>
                  <a:lumOff val="35000"/>
                </a:schemeClr>
              </a:solidFill>
              <a:latin typeface="微软雅黑"/>
              <a:cs typeface="Lato Light" charset="0"/>
              <a:sym typeface="Lato Light" charset="0"/>
            </a:endParaRPr>
          </a:p>
        </p:txBody>
      </p:sp>
      <p:sp>
        <p:nvSpPr>
          <p:cNvPr id="69" name="TextBox 68"/>
          <p:cNvSpPr txBox="1"/>
          <p:nvPr/>
        </p:nvSpPr>
        <p:spPr>
          <a:xfrm>
            <a:off x="5489526" y="1384493"/>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70" name="TextBox 69"/>
          <p:cNvSpPr txBox="1"/>
          <p:nvPr/>
        </p:nvSpPr>
        <p:spPr>
          <a:xfrm>
            <a:off x="5489526" y="1620004"/>
            <a:ext cx="2466850" cy="422744"/>
          </a:xfrm>
          <a:prstGeom prst="rect">
            <a:avLst/>
          </a:prstGeom>
          <a:noFill/>
        </p:spPr>
        <p:txBody>
          <a:bodyPr wrap="square" rtlCol="0">
            <a:spAutoFit/>
          </a:bodyPr>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900" dirty="0">
              <a:solidFill>
                <a:schemeClr val="tx1">
                  <a:lumMod val="65000"/>
                  <a:lumOff val="35000"/>
                </a:schemeClr>
              </a:solidFill>
              <a:latin typeface="微软雅黑"/>
              <a:cs typeface="Lato Light" charset="0"/>
              <a:sym typeface="Lato Light" charset="0"/>
            </a:endParaRPr>
          </a:p>
        </p:txBody>
      </p:sp>
      <p:sp>
        <p:nvSpPr>
          <p:cNvPr id="84" name="TextBox 83"/>
          <p:cNvSpPr txBox="1"/>
          <p:nvPr/>
        </p:nvSpPr>
        <p:spPr>
          <a:xfrm>
            <a:off x="5489526" y="2455979"/>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85" name="TextBox 84"/>
          <p:cNvSpPr txBox="1"/>
          <p:nvPr/>
        </p:nvSpPr>
        <p:spPr>
          <a:xfrm>
            <a:off x="5489526" y="2691490"/>
            <a:ext cx="2466850" cy="438582"/>
          </a:xfrm>
          <a:prstGeom prst="rect">
            <a:avLst/>
          </a:prstGeom>
          <a:noFill/>
        </p:spPr>
        <p:txBody>
          <a:bodyPr wrap="square" rtlCol="0">
            <a:spAutoFit/>
          </a:bodyPr>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900" dirty="0">
              <a:solidFill>
                <a:schemeClr val="tx1">
                  <a:lumMod val="65000"/>
                  <a:lumOff val="35000"/>
                </a:schemeClr>
              </a:solidFill>
              <a:latin typeface="微软雅黑"/>
              <a:cs typeface="Lato Light" charset="0"/>
              <a:sym typeface="Lato Light" charset="0"/>
            </a:endParaRPr>
          </a:p>
        </p:txBody>
      </p:sp>
      <p:sp>
        <p:nvSpPr>
          <p:cNvPr id="86" name="TextBox 85"/>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7332596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250" fill="hold"/>
                                        <p:tgtEl>
                                          <p:spTgt spid="41"/>
                                        </p:tgtEl>
                                        <p:attrNameLst>
                                          <p:attrName>ppt_x</p:attrName>
                                        </p:attrNameLst>
                                      </p:cBhvr>
                                      <p:tavLst>
                                        <p:tav tm="0">
                                          <p:val>
                                            <p:strVal val="#ppt_x"/>
                                          </p:val>
                                        </p:tav>
                                        <p:tav tm="100000">
                                          <p:val>
                                            <p:strVal val="#ppt_x"/>
                                          </p:val>
                                        </p:tav>
                                      </p:tavLst>
                                    </p:anim>
                                    <p:anim calcmode="lin" valueType="num">
                                      <p:cBhvr additive="base">
                                        <p:cTn id="8" dur="25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250"/>
                            </p:stCondLst>
                            <p:childTnLst>
                              <p:par>
                                <p:cTn id="10" presetID="31"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400" fill="hold"/>
                                        <p:tgtEl>
                                          <p:spTgt spid="2"/>
                                        </p:tgtEl>
                                        <p:attrNameLst>
                                          <p:attrName>ppt_w</p:attrName>
                                        </p:attrNameLst>
                                      </p:cBhvr>
                                      <p:tavLst>
                                        <p:tav tm="0">
                                          <p:val>
                                            <p:fltVal val="0"/>
                                          </p:val>
                                        </p:tav>
                                        <p:tav tm="100000">
                                          <p:val>
                                            <p:strVal val="#ppt_w"/>
                                          </p:val>
                                        </p:tav>
                                      </p:tavLst>
                                    </p:anim>
                                    <p:anim calcmode="lin" valueType="num">
                                      <p:cBhvr>
                                        <p:cTn id="13" dur="400" fill="hold"/>
                                        <p:tgtEl>
                                          <p:spTgt spid="2"/>
                                        </p:tgtEl>
                                        <p:attrNameLst>
                                          <p:attrName>ppt_h</p:attrName>
                                        </p:attrNameLst>
                                      </p:cBhvr>
                                      <p:tavLst>
                                        <p:tav tm="0">
                                          <p:val>
                                            <p:fltVal val="0"/>
                                          </p:val>
                                        </p:tav>
                                        <p:tav tm="100000">
                                          <p:val>
                                            <p:strVal val="#ppt_h"/>
                                          </p:val>
                                        </p:tav>
                                      </p:tavLst>
                                    </p:anim>
                                    <p:anim calcmode="lin" valueType="num">
                                      <p:cBhvr>
                                        <p:cTn id="14" dur="400" fill="hold"/>
                                        <p:tgtEl>
                                          <p:spTgt spid="2"/>
                                        </p:tgtEl>
                                        <p:attrNameLst>
                                          <p:attrName>style.rotation</p:attrName>
                                        </p:attrNameLst>
                                      </p:cBhvr>
                                      <p:tavLst>
                                        <p:tav tm="0">
                                          <p:val>
                                            <p:fltVal val="90"/>
                                          </p:val>
                                        </p:tav>
                                        <p:tav tm="100000">
                                          <p:val>
                                            <p:fltVal val="0"/>
                                          </p:val>
                                        </p:tav>
                                      </p:tavLst>
                                    </p:anim>
                                    <p:animEffect transition="in" filter="fade">
                                      <p:cBhvr>
                                        <p:cTn id="15" dur="400"/>
                                        <p:tgtEl>
                                          <p:spTgt spid="2"/>
                                        </p:tgtEl>
                                      </p:cBhvr>
                                    </p:animEffect>
                                  </p:childTnLst>
                                </p:cTn>
                              </p:par>
                              <p:par>
                                <p:cTn id="16" presetID="31" presetClass="entr" presetSubtype="0" fill="hold" nodeType="withEffect">
                                  <p:stCondLst>
                                    <p:cond delay="200"/>
                                  </p:stCondLst>
                                  <p:childTnLst>
                                    <p:set>
                                      <p:cBhvr>
                                        <p:cTn id="17" dur="1" fill="hold">
                                          <p:stCondLst>
                                            <p:cond delay="0"/>
                                          </p:stCondLst>
                                        </p:cTn>
                                        <p:tgtEl>
                                          <p:spTgt spid="3"/>
                                        </p:tgtEl>
                                        <p:attrNameLst>
                                          <p:attrName>style.visibility</p:attrName>
                                        </p:attrNameLst>
                                      </p:cBhvr>
                                      <p:to>
                                        <p:strVal val="visible"/>
                                      </p:to>
                                    </p:set>
                                    <p:anim calcmode="lin" valueType="num">
                                      <p:cBhvr>
                                        <p:cTn id="18" dur="400" fill="hold"/>
                                        <p:tgtEl>
                                          <p:spTgt spid="3"/>
                                        </p:tgtEl>
                                        <p:attrNameLst>
                                          <p:attrName>ppt_w</p:attrName>
                                        </p:attrNameLst>
                                      </p:cBhvr>
                                      <p:tavLst>
                                        <p:tav tm="0">
                                          <p:val>
                                            <p:fltVal val="0"/>
                                          </p:val>
                                        </p:tav>
                                        <p:tav tm="100000">
                                          <p:val>
                                            <p:strVal val="#ppt_w"/>
                                          </p:val>
                                        </p:tav>
                                      </p:tavLst>
                                    </p:anim>
                                    <p:anim calcmode="lin" valueType="num">
                                      <p:cBhvr>
                                        <p:cTn id="19" dur="400" fill="hold"/>
                                        <p:tgtEl>
                                          <p:spTgt spid="3"/>
                                        </p:tgtEl>
                                        <p:attrNameLst>
                                          <p:attrName>ppt_h</p:attrName>
                                        </p:attrNameLst>
                                      </p:cBhvr>
                                      <p:tavLst>
                                        <p:tav tm="0">
                                          <p:val>
                                            <p:fltVal val="0"/>
                                          </p:val>
                                        </p:tav>
                                        <p:tav tm="100000">
                                          <p:val>
                                            <p:strVal val="#ppt_h"/>
                                          </p:val>
                                        </p:tav>
                                      </p:tavLst>
                                    </p:anim>
                                    <p:anim calcmode="lin" valueType="num">
                                      <p:cBhvr>
                                        <p:cTn id="20" dur="400" fill="hold"/>
                                        <p:tgtEl>
                                          <p:spTgt spid="3"/>
                                        </p:tgtEl>
                                        <p:attrNameLst>
                                          <p:attrName>style.rotation</p:attrName>
                                        </p:attrNameLst>
                                      </p:cBhvr>
                                      <p:tavLst>
                                        <p:tav tm="0">
                                          <p:val>
                                            <p:fltVal val="90"/>
                                          </p:val>
                                        </p:tav>
                                        <p:tav tm="100000">
                                          <p:val>
                                            <p:fltVal val="0"/>
                                          </p:val>
                                        </p:tav>
                                      </p:tavLst>
                                    </p:anim>
                                    <p:animEffect transition="in" filter="fade">
                                      <p:cBhvr>
                                        <p:cTn id="21" dur="400"/>
                                        <p:tgtEl>
                                          <p:spTgt spid="3"/>
                                        </p:tgtEl>
                                      </p:cBhvr>
                                    </p:animEffect>
                                  </p:childTnLst>
                                </p:cTn>
                              </p:par>
                              <p:par>
                                <p:cTn id="22" presetID="31" presetClass="entr" presetSubtype="0" fill="hold" nodeType="withEffect">
                                  <p:stCondLst>
                                    <p:cond delay="400"/>
                                  </p:stCondLst>
                                  <p:childTnLst>
                                    <p:set>
                                      <p:cBhvr>
                                        <p:cTn id="23" dur="1" fill="hold">
                                          <p:stCondLst>
                                            <p:cond delay="0"/>
                                          </p:stCondLst>
                                        </p:cTn>
                                        <p:tgtEl>
                                          <p:spTgt spid="4"/>
                                        </p:tgtEl>
                                        <p:attrNameLst>
                                          <p:attrName>style.visibility</p:attrName>
                                        </p:attrNameLst>
                                      </p:cBhvr>
                                      <p:to>
                                        <p:strVal val="visible"/>
                                      </p:to>
                                    </p:set>
                                    <p:anim calcmode="lin" valueType="num">
                                      <p:cBhvr>
                                        <p:cTn id="24" dur="400" fill="hold"/>
                                        <p:tgtEl>
                                          <p:spTgt spid="4"/>
                                        </p:tgtEl>
                                        <p:attrNameLst>
                                          <p:attrName>ppt_w</p:attrName>
                                        </p:attrNameLst>
                                      </p:cBhvr>
                                      <p:tavLst>
                                        <p:tav tm="0">
                                          <p:val>
                                            <p:fltVal val="0"/>
                                          </p:val>
                                        </p:tav>
                                        <p:tav tm="100000">
                                          <p:val>
                                            <p:strVal val="#ppt_w"/>
                                          </p:val>
                                        </p:tav>
                                      </p:tavLst>
                                    </p:anim>
                                    <p:anim calcmode="lin" valueType="num">
                                      <p:cBhvr>
                                        <p:cTn id="25" dur="400" fill="hold"/>
                                        <p:tgtEl>
                                          <p:spTgt spid="4"/>
                                        </p:tgtEl>
                                        <p:attrNameLst>
                                          <p:attrName>ppt_h</p:attrName>
                                        </p:attrNameLst>
                                      </p:cBhvr>
                                      <p:tavLst>
                                        <p:tav tm="0">
                                          <p:val>
                                            <p:fltVal val="0"/>
                                          </p:val>
                                        </p:tav>
                                        <p:tav tm="100000">
                                          <p:val>
                                            <p:strVal val="#ppt_h"/>
                                          </p:val>
                                        </p:tav>
                                      </p:tavLst>
                                    </p:anim>
                                    <p:anim calcmode="lin" valueType="num">
                                      <p:cBhvr>
                                        <p:cTn id="26" dur="400" fill="hold"/>
                                        <p:tgtEl>
                                          <p:spTgt spid="4"/>
                                        </p:tgtEl>
                                        <p:attrNameLst>
                                          <p:attrName>style.rotation</p:attrName>
                                        </p:attrNameLst>
                                      </p:cBhvr>
                                      <p:tavLst>
                                        <p:tav tm="0">
                                          <p:val>
                                            <p:fltVal val="90"/>
                                          </p:val>
                                        </p:tav>
                                        <p:tav tm="100000">
                                          <p:val>
                                            <p:fltVal val="0"/>
                                          </p:val>
                                        </p:tav>
                                      </p:tavLst>
                                    </p:anim>
                                    <p:animEffect transition="in" filter="fade">
                                      <p:cBhvr>
                                        <p:cTn id="27" dur="400"/>
                                        <p:tgtEl>
                                          <p:spTgt spid="4"/>
                                        </p:tgtEl>
                                      </p:cBhvr>
                                    </p:animEffect>
                                  </p:childTnLst>
                                </p:cTn>
                              </p:par>
                              <p:par>
                                <p:cTn id="28" presetID="31" presetClass="entr" presetSubtype="0" fill="hold" nodeType="withEffect">
                                  <p:stCondLst>
                                    <p:cond delay="600"/>
                                  </p:stCondLst>
                                  <p:childTnLst>
                                    <p:set>
                                      <p:cBhvr>
                                        <p:cTn id="29" dur="1" fill="hold">
                                          <p:stCondLst>
                                            <p:cond delay="0"/>
                                          </p:stCondLst>
                                        </p:cTn>
                                        <p:tgtEl>
                                          <p:spTgt spid="5"/>
                                        </p:tgtEl>
                                        <p:attrNameLst>
                                          <p:attrName>style.visibility</p:attrName>
                                        </p:attrNameLst>
                                      </p:cBhvr>
                                      <p:to>
                                        <p:strVal val="visible"/>
                                      </p:to>
                                    </p:set>
                                    <p:anim calcmode="lin" valueType="num">
                                      <p:cBhvr>
                                        <p:cTn id="30" dur="400" fill="hold"/>
                                        <p:tgtEl>
                                          <p:spTgt spid="5"/>
                                        </p:tgtEl>
                                        <p:attrNameLst>
                                          <p:attrName>ppt_w</p:attrName>
                                        </p:attrNameLst>
                                      </p:cBhvr>
                                      <p:tavLst>
                                        <p:tav tm="0">
                                          <p:val>
                                            <p:fltVal val="0"/>
                                          </p:val>
                                        </p:tav>
                                        <p:tav tm="100000">
                                          <p:val>
                                            <p:strVal val="#ppt_w"/>
                                          </p:val>
                                        </p:tav>
                                      </p:tavLst>
                                    </p:anim>
                                    <p:anim calcmode="lin" valueType="num">
                                      <p:cBhvr>
                                        <p:cTn id="31" dur="400" fill="hold"/>
                                        <p:tgtEl>
                                          <p:spTgt spid="5"/>
                                        </p:tgtEl>
                                        <p:attrNameLst>
                                          <p:attrName>ppt_h</p:attrName>
                                        </p:attrNameLst>
                                      </p:cBhvr>
                                      <p:tavLst>
                                        <p:tav tm="0">
                                          <p:val>
                                            <p:fltVal val="0"/>
                                          </p:val>
                                        </p:tav>
                                        <p:tav tm="100000">
                                          <p:val>
                                            <p:strVal val="#ppt_h"/>
                                          </p:val>
                                        </p:tav>
                                      </p:tavLst>
                                    </p:anim>
                                    <p:anim calcmode="lin" valueType="num">
                                      <p:cBhvr>
                                        <p:cTn id="32" dur="400" fill="hold"/>
                                        <p:tgtEl>
                                          <p:spTgt spid="5"/>
                                        </p:tgtEl>
                                        <p:attrNameLst>
                                          <p:attrName>style.rotation</p:attrName>
                                        </p:attrNameLst>
                                      </p:cBhvr>
                                      <p:tavLst>
                                        <p:tav tm="0">
                                          <p:val>
                                            <p:fltVal val="90"/>
                                          </p:val>
                                        </p:tav>
                                        <p:tav tm="100000">
                                          <p:val>
                                            <p:fltVal val="0"/>
                                          </p:val>
                                        </p:tav>
                                      </p:tavLst>
                                    </p:anim>
                                    <p:animEffect transition="in" filter="fade">
                                      <p:cBhvr>
                                        <p:cTn id="33" dur="400"/>
                                        <p:tgtEl>
                                          <p:spTgt spid="5"/>
                                        </p:tgtEl>
                                      </p:cBhvr>
                                    </p:animEffect>
                                  </p:childTnLst>
                                </p:cTn>
                              </p:par>
                            </p:childTnLst>
                          </p:cTn>
                        </p:par>
                        <p:par>
                          <p:cTn id="34" fill="hold">
                            <p:stCondLst>
                              <p:cond delay="1250"/>
                            </p:stCondLst>
                            <p:childTnLst>
                              <p:par>
                                <p:cTn id="35" presetID="2" presetClass="entr" presetSubtype="2" fill="hold" grpId="0" nodeType="after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additive="base">
                                        <p:cTn id="37" dur="250" fill="hold"/>
                                        <p:tgtEl>
                                          <p:spTgt spid="69"/>
                                        </p:tgtEl>
                                        <p:attrNameLst>
                                          <p:attrName>ppt_x</p:attrName>
                                        </p:attrNameLst>
                                      </p:cBhvr>
                                      <p:tavLst>
                                        <p:tav tm="0">
                                          <p:val>
                                            <p:strVal val="1+#ppt_w/2"/>
                                          </p:val>
                                        </p:tav>
                                        <p:tav tm="100000">
                                          <p:val>
                                            <p:strVal val="#ppt_x"/>
                                          </p:val>
                                        </p:tav>
                                      </p:tavLst>
                                    </p:anim>
                                    <p:anim calcmode="lin" valueType="num">
                                      <p:cBhvr additive="base">
                                        <p:cTn id="38" dur="250" fill="hold"/>
                                        <p:tgtEl>
                                          <p:spTgt spid="69"/>
                                        </p:tgtEl>
                                        <p:attrNameLst>
                                          <p:attrName>ppt_y</p:attrName>
                                        </p:attrNameLst>
                                      </p:cBhvr>
                                      <p:tavLst>
                                        <p:tav tm="0">
                                          <p:val>
                                            <p:strVal val="#ppt_y"/>
                                          </p:val>
                                        </p:tav>
                                        <p:tav tm="100000">
                                          <p:val>
                                            <p:strVal val="#ppt_y"/>
                                          </p:val>
                                        </p:tav>
                                      </p:tavLst>
                                    </p:anim>
                                  </p:childTnLst>
                                </p:cTn>
                              </p:par>
                              <p:par>
                                <p:cTn id="39" presetID="22" presetClass="entr" presetSubtype="1" fill="hold" grpId="0" nodeType="with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wipe(up)">
                                      <p:cBhvr>
                                        <p:cTn id="41" dur="500"/>
                                        <p:tgtEl>
                                          <p:spTgt spid="70"/>
                                        </p:tgtEl>
                                      </p:cBhvr>
                                    </p:animEffect>
                                  </p:childTnLst>
                                </p:cTn>
                              </p:par>
                            </p:childTnLst>
                          </p:cTn>
                        </p:par>
                        <p:par>
                          <p:cTn id="42" fill="hold">
                            <p:stCondLst>
                              <p:cond delay="1750"/>
                            </p:stCondLst>
                            <p:childTnLst>
                              <p:par>
                                <p:cTn id="43" presetID="2" presetClass="entr" presetSubtype="8" fill="hold" grpId="0" nodeType="after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additive="base">
                                        <p:cTn id="45" dur="250" fill="hold"/>
                                        <p:tgtEl>
                                          <p:spTgt spid="65"/>
                                        </p:tgtEl>
                                        <p:attrNameLst>
                                          <p:attrName>ppt_x</p:attrName>
                                        </p:attrNameLst>
                                      </p:cBhvr>
                                      <p:tavLst>
                                        <p:tav tm="0">
                                          <p:val>
                                            <p:strVal val="0-#ppt_w/2"/>
                                          </p:val>
                                        </p:tav>
                                        <p:tav tm="100000">
                                          <p:val>
                                            <p:strVal val="#ppt_x"/>
                                          </p:val>
                                        </p:tav>
                                      </p:tavLst>
                                    </p:anim>
                                    <p:anim calcmode="lin" valueType="num">
                                      <p:cBhvr additive="base">
                                        <p:cTn id="46" dur="250" fill="hold"/>
                                        <p:tgtEl>
                                          <p:spTgt spid="65"/>
                                        </p:tgtEl>
                                        <p:attrNameLst>
                                          <p:attrName>ppt_y</p:attrName>
                                        </p:attrNameLst>
                                      </p:cBhvr>
                                      <p:tavLst>
                                        <p:tav tm="0">
                                          <p:val>
                                            <p:strVal val="#ppt_y"/>
                                          </p:val>
                                        </p:tav>
                                        <p:tav tm="100000">
                                          <p:val>
                                            <p:strVal val="#ppt_y"/>
                                          </p:val>
                                        </p:tav>
                                      </p:tavLst>
                                    </p:anim>
                                  </p:childTnLst>
                                </p:cTn>
                              </p:par>
                              <p:par>
                                <p:cTn id="47" presetID="22" presetClass="entr" presetSubtype="1" fill="hold" grpId="0" nodeType="with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wipe(up)">
                                      <p:cBhvr>
                                        <p:cTn id="49" dur="500"/>
                                        <p:tgtEl>
                                          <p:spTgt spid="66"/>
                                        </p:tgtEl>
                                      </p:cBhvr>
                                    </p:animEffect>
                                  </p:childTnLst>
                                </p:cTn>
                              </p:par>
                            </p:childTnLst>
                          </p:cTn>
                        </p:par>
                        <p:par>
                          <p:cTn id="50" fill="hold">
                            <p:stCondLst>
                              <p:cond delay="2250"/>
                            </p:stCondLst>
                            <p:childTnLst>
                              <p:par>
                                <p:cTn id="51" presetID="2" presetClass="entr" presetSubtype="2" fill="hold" grpId="0" nodeType="afterEffect">
                                  <p:stCondLst>
                                    <p:cond delay="0"/>
                                  </p:stCondLst>
                                  <p:childTnLst>
                                    <p:set>
                                      <p:cBhvr>
                                        <p:cTn id="52" dur="1" fill="hold">
                                          <p:stCondLst>
                                            <p:cond delay="0"/>
                                          </p:stCondLst>
                                        </p:cTn>
                                        <p:tgtEl>
                                          <p:spTgt spid="84"/>
                                        </p:tgtEl>
                                        <p:attrNameLst>
                                          <p:attrName>style.visibility</p:attrName>
                                        </p:attrNameLst>
                                      </p:cBhvr>
                                      <p:to>
                                        <p:strVal val="visible"/>
                                      </p:to>
                                    </p:set>
                                    <p:anim calcmode="lin" valueType="num">
                                      <p:cBhvr additive="base">
                                        <p:cTn id="53" dur="250" fill="hold"/>
                                        <p:tgtEl>
                                          <p:spTgt spid="84"/>
                                        </p:tgtEl>
                                        <p:attrNameLst>
                                          <p:attrName>ppt_x</p:attrName>
                                        </p:attrNameLst>
                                      </p:cBhvr>
                                      <p:tavLst>
                                        <p:tav tm="0">
                                          <p:val>
                                            <p:strVal val="1+#ppt_w/2"/>
                                          </p:val>
                                        </p:tav>
                                        <p:tav tm="100000">
                                          <p:val>
                                            <p:strVal val="#ppt_x"/>
                                          </p:val>
                                        </p:tav>
                                      </p:tavLst>
                                    </p:anim>
                                    <p:anim calcmode="lin" valueType="num">
                                      <p:cBhvr additive="base">
                                        <p:cTn id="54" dur="250" fill="hold"/>
                                        <p:tgtEl>
                                          <p:spTgt spid="84"/>
                                        </p:tgtEl>
                                        <p:attrNameLst>
                                          <p:attrName>ppt_y</p:attrName>
                                        </p:attrNameLst>
                                      </p:cBhvr>
                                      <p:tavLst>
                                        <p:tav tm="0">
                                          <p:val>
                                            <p:strVal val="#ppt_y"/>
                                          </p:val>
                                        </p:tav>
                                        <p:tav tm="100000">
                                          <p:val>
                                            <p:strVal val="#ppt_y"/>
                                          </p:val>
                                        </p:tav>
                                      </p:tavLst>
                                    </p:anim>
                                  </p:childTnLst>
                                </p:cTn>
                              </p:par>
                              <p:par>
                                <p:cTn id="55" presetID="22" presetClass="entr" presetSubtype="1" fill="hold" grpId="0" nodeType="with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wipe(up)">
                                      <p:cBhvr>
                                        <p:cTn id="57" dur="500"/>
                                        <p:tgtEl>
                                          <p:spTgt spid="85"/>
                                        </p:tgtEl>
                                      </p:cBhvr>
                                    </p:animEffect>
                                  </p:childTnLst>
                                </p:cTn>
                              </p:par>
                            </p:childTnLst>
                          </p:cTn>
                        </p:par>
                        <p:par>
                          <p:cTn id="58" fill="hold">
                            <p:stCondLst>
                              <p:cond delay="2750"/>
                            </p:stCondLst>
                            <p:childTnLst>
                              <p:par>
                                <p:cTn id="59" presetID="2" presetClass="entr" presetSubtype="8" fill="hold" grpId="0" nodeType="after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additive="base">
                                        <p:cTn id="61" dur="250" fill="hold"/>
                                        <p:tgtEl>
                                          <p:spTgt spid="67"/>
                                        </p:tgtEl>
                                        <p:attrNameLst>
                                          <p:attrName>ppt_x</p:attrName>
                                        </p:attrNameLst>
                                      </p:cBhvr>
                                      <p:tavLst>
                                        <p:tav tm="0">
                                          <p:val>
                                            <p:strVal val="0-#ppt_w/2"/>
                                          </p:val>
                                        </p:tav>
                                        <p:tav tm="100000">
                                          <p:val>
                                            <p:strVal val="#ppt_x"/>
                                          </p:val>
                                        </p:tav>
                                      </p:tavLst>
                                    </p:anim>
                                    <p:anim calcmode="lin" valueType="num">
                                      <p:cBhvr additive="base">
                                        <p:cTn id="62" dur="250" fill="hold"/>
                                        <p:tgtEl>
                                          <p:spTgt spid="67"/>
                                        </p:tgtEl>
                                        <p:attrNameLst>
                                          <p:attrName>ppt_y</p:attrName>
                                        </p:attrNameLst>
                                      </p:cBhvr>
                                      <p:tavLst>
                                        <p:tav tm="0">
                                          <p:val>
                                            <p:strVal val="#ppt_y"/>
                                          </p:val>
                                        </p:tav>
                                        <p:tav tm="100000">
                                          <p:val>
                                            <p:strVal val="#ppt_y"/>
                                          </p:val>
                                        </p:tav>
                                      </p:tavLst>
                                    </p:anim>
                                  </p:childTnLst>
                                </p:cTn>
                              </p:par>
                              <p:par>
                                <p:cTn id="63" presetID="22" presetClass="entr" presetSubtype="1" fill="hold" grpId="0" nodeType="withEffect">
                                  <p:stCondLst>
                                    <p:cond delay="0"/>
                                  </p:stCondLst>
                                  <p:childTnLst>
                                    <p:set>
                                      <p:cBhvr>
                                        <p:cTn id="64" dur="1" fill="hold">
                                          <p:stCondLst>
                                            <p:cond delay="0"/>
                                          </p:stCondLst>
                                        </p:cTn>
                                        <p:tgtEl>
                                          <p:spTgt spid="68"/>
                                        </p:tgtEl>
                                        <p:attrNameLst>
                                          <p:attrName>style.visibility</p:attrName>
                                        </p:attrNameLst>
                                      </p:cBhvr>
                                      <p:to>
                                        <p:strVal val="visible"/>
                                      </p:to>
                                    </p:set>
                                    <p:animEffect transition="in" filter="wipe(up)">
                                      <p:cBhvr>
                                        <p:cTn id="65" dur="500"/>
                                        <p:tgtEl>
                                          <p:spTgt spid="68"/>
                                        </p:tgtEl>
                                      </p:cBhvr>
                                    </p:animEffect>
                                  </p:childTnLst>
                                </p:cTn>
                              </p:par>
                            </p:childTnLst>
                          </p:cTn>
                        </p:par>
                        <p:par>
                          <p:cTn id="66" fill="hold">
                            <p:stCondLst>
                              <p:cond delay="3250"/>
                            </p:stCondLst>
                            <p:childTnLst>
                              <p:par>
                                <p:cTn id="67" presetID="10" presetClass="entr" presetSubtype="0" fill="hold" grpId="0" nodeType="after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fade">
                                      <p:cBhvr>
                                        <p:cTn id="69" dur="7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P spid="69" grpId="0"/>
      <p:bldP spid="70" grpId="0"/>
      <p:bldP spid="84" grpId="0"/>
      <p:bldP spid="85" grpId="0"/>
      <p:bldP spid="8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产业分布与计划</a:t>
            </a:r>
          </a:p>
        </p:txBody>
      </p:sp>
      <p:grpSp>
        <p:nvGrpSpPr>
          <p:cNvPr id="8" name="组合 7"/>
          <p:cNvGrpSpPr/>
          <p:nvPr/>
        </p:nvGrpSpPr>
        <p:grpSpPr>
          <a:xfrm>
            <a:off x="3637936" y="1014786"/>
            <a:ext cx="1868129" cy="3577268"/>
            <a:chOff x="3637936" y="1014786"/>
            <a:chExt cx="1868129" cy="3577268"/>
          </a:xfrm>
        </p:grpSpPr>
        <p:pic>
          <p:nvPicPr>
            <p:cNvPr id="450" name="图片 2"/>
            <p:cNvPicPr>
              <a:picLocks noChangeAspect="1"/>
            </p:cNvPicPr>
            <p:nvPr/>
          </p:nvPicPr>
          <p:blipFill rotWithShape="1">
            <a:blip r:embed="rId3">
              <a:extLst>
                <a:ext uri="{28A0092B-C50C-407E-A947-70E740481C1C}">
                  <a14:useLocalDpi xmlns:a14="http://schemas.microsoft.com/office/drawing/2010/main" val="0"/>
                </a:ext>
              </a:extLst>
            </a:blip>
            <a:srcRect l="35016" r="16077"/>
            <a:stretch/>
          </p:blipFill>
          <p:spPr>
            <a:xfrm>
              <a:off x="3637936" y="1014786"/>
              <a:ext cx="1868129" cy="3577268"/>
            </a:xfrm>
            <a:prstGeom prst="rect">
              <a:avLst/>
            </a:prstGeom>
          </p:spPr>
        </p:pic>
        <p:sp>
          <p:nvSpPr>
            <p:cNvPr id="451" name="矩形 450"/>
            <p:cNvSpPr/>
            <p:nvPr/>
          </p:nvSpPr>
          <p:spPr>
            <a:xfrm>
              <a:off x="3813820" y="1463519"/>
              <a:ext cx="1512168" cy="263097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2" name="Rectangle 7"/>
          <p:cNvSpPr/>
          <p:nvPr/>
        </p:nvSpPr>
        <p:spPr>
          <a:xfrm>
            <a:off x="0" y="3746311"/>
            <a:ext cx="9144000" cy="1397189"/>
          </a:xfrm>
          <a:prstGeom prst="rect">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453" name="TextBox 452"/>
          <p:cNvSpPr txBox="1"/>
          <p:nvPr/>
        </p:nvSpPr>
        <p:spPr>
          <a:xfrm>
            <a:off x="3701239" y="3875198"/>
            <a:ext cx="1985159" cy="438582"/>
          </a:xfrm>
          <a:prstGeom prst="rect">
            <a:avLst/>
          </a:prstGeom>
          <a:noFill/>
        </p:spPr>
        <p:txBody>
          <a:bodyPr wrap="none" lIns="68580" tIns="34290" rIns="68580" bIns="34290" rtlCol="0">
            <a:spAutoFit/>
          </a:bodyPr>
          <a:lstStyle/>
          <a:p>
            <a:r>
              <a:rPr lang="zh-CN" altLang="en-US" sz="2400" b="1" dirty="0">
                <a:solidFill>
                  <a:schemeClr val="bg1">
                    <a:lumMod val="95000"/>
                  </a:schemeClr>
                </a:solidFill>
                <a:latin typeface="微软雅黑" pitchFamily="34" charset="-122"/>
                <a:ea typeface="微软雅黑" pitchFamily="34" charset="-122"/>
              </a:rPr>
              <a:t>点击添加文本</a:t>
            </a:r>
          </a:p>
        </p:txBody>
      </p:sp>
      <p:sp>
        <p:nvSpPr>
          <p:cNvPr id="454" name="Rectangle 9"/>
          <p:cNvSpPr/>
          <p:nvPr/>
        </p:nvSpPr>
        <p:spPr>
          <a:xfrm>
            <a:off x="1258941" y="4313779"/>
            <a:ext cx="6626117" cy="704039"/>
          </a:xfrm>
          <a:prstGeom prst="rect">
            <a:avLst/>
          </a:prstGeom>
        </p:spPr>
        <p:txBody>
          <a:bodyPr wrap="square" lIns="68580" tIns="34290" rIns="68580" bIns="34290">
            <a:spAutoFit/>
          </a:bodyPr>
          <a:lstStyle/>
          <a:p>
            <a:pPr algn="ctr" fontAlgn="base">
              <a:lnSpc>
                <a:spcPct val="125000"/>
              </a:lnSpc>
              <a:spcBef>
                <a:spcPct val="0"/>
              </a:spcBef>
              <a:spcAft>
                <a:spcPct val="0"/>
              </a:spcAft>
            </a:pPr>
            <a:r>
              <a:rPr lang="zh-CN" altLang="en-US" sz="1100" dirty="0">
                <a:solidFill>
                  <a:schemeClr val="bg1"/>
                </a:solidFill>
                <a:latin typeface="微软雅黑"/>
                <a:cs typeface="Lato Light" charset="0"/>
                <a:sym typeface="Lato Light" charset="0"/>
              </a:rPr>
              <a:t>此处添加详细文本描述，建议与标题相关并符合整体语言风格此处添加详细文本描述，建议与标题相关并符合整体语言风格此处添加详细文本描述，建议与标题相关并符合整体语言风格</a:t>
            </a:r>
            <a:endParaRPr lang="en-US" altLang="zh-CN" sz="1100" dirty="0">
              <a:solidFill>
                <a:schemeClr val="bg1"/>
              </a:solidFill>
              <a:latin typeface="微软雅黑"/>
              <a:cs typeface="Lato Light" charset="0"/>
              <a:sym typeface="Lato Light" charset="0"/>
            </a:endParaRPr>
          </a:p>
          <a:p>
            <a:pPr algn="ctr" fontAlgn="base">
              <a:lnSpc>
                <a:spcPct val="125000"/>
              </a:lnSpc>
              <a:spcBef>
                <a:spcPct val="0"/>
              </a:spcBef>
              <a:spcAft>
                <a:spcPct val="0"/>
              </a:spcAft>
            </a:pPr>
            <a:endParaRPr lang="en-US" altLang="zh-CN" sz="1100" dirty="0">
              <a:solidFill>
                <a:schemeClr val="bg1"/>
              </a:solidFill>
              <a:latin typeface="微软雅黑"/>
              <a:cs typeface="Lato Light" charset="0"/>
              <a:sym typeface="Lato Light" charset="0"/>
            </a:endParaRPr>
          </a:p>
        </p:txBody>
      </p:sp>
      <p:grpSp>
        <p:nvGrpSpPr>
          <p:cNvPr id="4" name="组合 3"/>
          <p:cNvGrpSpPr/>
          <p:nvPr/>
        </p:nvGrpSpPr>
        <p:grpSpPr>
          <a:xfrm>
            <a:off x="6086694" y="1295946"/>
            <a:ext cx="623455" cy="623455"/>
            <a:chOff x="6086694" y="1295946"/>
            <a:chExt cx="623455" cy="623455"/>
          </a:xfrm>
        </p:grpSpPr>
        <p:sp>
          <p:nvSpPr>
            <p:cNvPr id="456" name="Oval 12"/>
            <p:cNvSpPr/>
            <p:nvPr/>
          </p:nvSpPr>
          <p:spPr>
            <a:xfrm>
              <a:off x="6086694" y="1295946"/>
              <a:ext cx="623455" cy="623455"/>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457" name="Group 14"/>
            <p:cNvGrpSpPr/>
            <p:nvPr/>
          </p:nvGrpSpPr>
          <p:grpSpPr>
            <a:xfrm>
              <a:off x="6253997" y="1463519"/>
              <a:ext cx="287816" cy="288309"/>
              <a:chOff x="9145588" y="4435475"/>
              <a:chExt cx="464344" cy="465138"/>
            </a:xfrm>
            <a:solidFill>
              <a:schemeClr val="bg1"/>
            </a:solidFill>
          </p:grpSpPr>
          <p:sp>
            <p:nvSpPr>
              <p:cNvPr id="458"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459"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460"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461"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462"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463"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464"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465"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466"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5" name="组合 4"/>
          <p:cNvGrpSpPr/>
          <p:nvPr/>
        </p:nvGrpSpPr>
        <p:grpSpPr>
          <a:xfrm>
            <a:off x="2434368" y="2571750"/>
            <a:ext cx="623455" cy="623455"/>
            <a:chOff x="2434368" y="2571750"/>
            <a:chExt cx="623455" cy="623455"/>
          </a:xfrm>
        </p:grpSpPr>
        <p:sp>
          <p:nvSpPr>
            <p:cNvPr id="468" name="Oval 11"/>
            <p:cNvSpPr/>
            <p:nvPr/>
          </p:nvSpPr>
          <p:spPr>
            <a:xfrm>
              <a:off x="2434368" y="2571750"/>
              <a:ext cx="623455" cy="623455"/>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469" name="Group 24"/>
            <p:cNvGrpSpPr/>
            <p:nvPr/>
          </p:nvGrpSpPr>
          <p:grpSpPr>
            <a:xfrm>
              <a:off x="2656305" y="2739322"/>
              <a:ext cx="197782" cy="288309"/>
              <a:chOff x="3582988" y="3510757"/>
              <a:chExt cx="319088" cy="465138"/>
            </a:xfrm>
            <a:solidFill>
              <a:schemeClr val="bg1"/>
            </a:solidFill>
          </p:grpSpPr>
          <p:sp>
            <p:nvSpPr>
              <p:cNvPr id="470"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471"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grpSp>
        <p:nvGrpSpPr>
          <p:cNvPr id="7" name="组合 6"/>
          <p:cNvGrpSpPr/>
          <p:nvPr/>
        </p:nvGrpSpPr>
        <p:grpSpPr>
          <a:xfrm>
            <a:off x="6086178" y="2571750"/>
            <a:ext cx="623455" cy="623455"/>
            <a:chOff x="6086178" y="2571750"/>
            <a:chExt cx="623455" cy="623455"/>
          </a:xfrm>
        </p:grpSpPr>
        <p:sp>
          <p:nvSpPr>
            <p:cNvPr id="473" name="Oval 13"/>
            <p:cNvSpPr/>
            <p:nvPr/>
          </p:nvSpPr>
          <p:spPr>
            <a:xfrm>
              <a:off x="6086178" y="2571750"/>
              <a:ext cx="623455" cy="623455"/>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474" name="Group 27"/>
            <p:cNvGrpSpPr/>
            <p:nvPr/>
          </p:nvGrpSpPr>
          <p:grpSpPr>
            <a:xfrm>
              <a:off x="6253404" y="2759141"/>
              <a:ext cx="288309" cy="242554"/>
              <a:chOff x="5368132" y="2625725"/>
              <a:chExt cx="465138" cy="391319"/>
            </a:xfrm>
            <a:solidFill>
              <a:schemeClr val="bg1"/>
            </a:solidFill>
          </p:grpSpPr>
          <p:sp>
            <p:nvSpPr>
              <p:cNvPr id="475"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76"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77"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 name="组合 2"/>
          <p:cNvGrpSpPr/>
          <p:nvPr/>
        </p:nvGrpSpPr>
        <p:grpSpPr>
          <a:xfrm>
            <a:off x="2434368" y="1295946"/>
            <a:ext cx="623455" cy="623455"/>
            <a:chOff x="2434368" y="1295946"/>
            <a:chExt cx="623455" cy="623455"/>
          </a:xfrm>
        </p:grpSpPr>
        <p:sp>
          <p:nvSpPr>
            <p:cNvPr id="479" name="Oval 10"/>
            <p:cNvSpPr/>
            <p:nvPr/>
          </p:nvSpPr>
          <p:spPr>
            <a:xfrm>
              <a:off x="2434368" y="1295946"/>
              <a:ext cx="623455" cy="623455"/>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grpSp>
          <p:nvGrpSpPr>
            <p:cNvPr id="480" name="Group 31"/>
            <p:cNvGrpSpPr/>
            <p:nvPr/>
          </p:nvGrpSpPr>
          <p:grpSpPr>
            <a:xfrm>
              <a:off x="2602187" y="1462069"/>
              <a:ext cx="287816" cy="287816"/>
              <a:chOff x="4439444" y="1652588"/>
              <a:chExt cx="464344" cy="464344"/>
            </a:xfrm>
            <a:solidFill>
              <a:schemeClr val="bg1"/>
            </a:solidFill>
          </p:grpSpPr>
          <p:sp>
            <p:nvSpPr>
              <p:cNvPr id="481"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482"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sp>
            <p:nvSpPr>
              <p:cNvPr id="483"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ym typeface="Gill Sans" charset="0"/>
                </a:endParaRPr>
              </a:p>
            </p:txBody>
          </p:sp>
        </p:grpSp>
      </p:grpSp>
      <p:sp>
        <p:nvSpPr>
          <p:cNvPr id="484" name="TextBox 483"/>
          <p:cNvSpPr txBox="1"/>
          <p:nvPr/>
        </p:nvSpPr>
        <p:spPr>
          <a:xfrm>
            <a:off x="6777062" y="1203598"/>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85" name="TextBox 484"/>
          <p:cNvSpPr txBox="1"/>
          <p:nvPr/>
        </p:nvSpPr>
        <p:spPr>
          <a:xfrm>
            <a:off x="6777062" y="1439109"/>
            <a:ext cx="1827386" cy="438582"/>
          </a:xfrm>
          <a:prstGeom prst="rect">
            <a:avLst/>
          </a:prstGeom>
          <a:noFill/>
        </p:spPr>
        <p:txBody>
          <a:bodyPr wrap="square" rtlCol="0">
            <a:spAutoFit/>
          </a:bodyPr>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900" dirty="0">
              <a:solidFill>
                <a:schemeClr val="tx1">
                  <a:lumMod val="65000"/>
                  <a:lumOff val="35000"/>
                </a:schemeClr>
              </a:solidFill>
              <a:latin typeface="微软雅黑"/>
              <a:cs typeface="Lato Light" charset="0"/>
              <a:sym typeface="Lato Light" charset="0"/>
            </a:endParaRPr>
          </a:p>
        </p:txBody>
      </p:sp>
      <p:sp>
        <p:nvSpPr>
          <p:cNvPr id="486" name="TextBox 485"/>
          <p:cNvSpPr txBox="1"/>
          <p:nvPr/>
        </p:nvSpPr>
        <p:spPr>
          <a:xfrm>
            <a:off x="6777062" y="2493411"/>
            <a:ext cx="1107996" cy="276999"/>
          </a:xfrm>
          <a:prstGeom prst="rect">
            <a:avLst/>
          </a:prstGeom>
          <a:noFill/>
        </p:spPr>
        <p:txBody>
          <a:bodyPr wrap="none" rtlCol="0">
            <a:spAutoFit/>
          </a:bodyPr>
          <a:lstStyle/>
          <a:p>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87" name="TextBox 486"/>
          <p:cNvSpPr txBox="1"/>
          <p:nvPr/>
        </p:nvSpPr>
        <p:spPr>
          <a:xfrm>
            <a:off x="6777062" y="2728922"/>
            <a:ext cx="1827386" cy="438582"/>
          </a:xfrm>
          <a:prstGeom prst="rect">
            <a:avLst/>
          </a:prstGeom>
          <a:noFill/>
        </p:spPr>
        <p:txBody>
          <a:bodyPr wrap="square" rtlCol="0">
            <a:spAutoFit/>
          </a:bodyPr>
          <a:lstStyle/>
          <a:p>
            <a:pPr fontAlgn="base">
              <a:lnSpc>
                <a:spcPct val="125000"/>
              </a:lnSpc>
              <a:spcBef>
                <a:spcPct val="0"/>
              </a:spcBef>
              <a:spcAft>
                <a:spcPct val="0"/>
              </a:spcAft>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900" dirty="0">
              <a:solidFill>
                <a:schemeClr val="tx1">
                  <a:lumMod val="65000"/>
                  <a:lumOff val="35000"/>
                </a:schemeClr>
              </a:solidFill>
              <a:latin typeface="微软雅黑"/>
              <a:cs typeface="Lato Light" charset="0"/>
              <a:sym typeface="Lato Light" charset="0"/>
            </a:endParaRPr>
          </a:p>
        </p:txBody>
      </p:sp>
      <p:sp>
        <p:nvSpPr>
          <p:cNvPr id="488" name="TextBox 487"/>
          <p:cNvSpPr txBox="1"/>
          <p:nvPr/>
        </p:nvSpPr>
        <p:spPr>
          <a:xfrm>
            <a:off x="1186934" y="2493411"/>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89" name="TextBox 488"/>
          <p:cNvSpPr txBox="1"/>
          <p:nvPr/>
        </p:nvSpPr>
        <p:spPr>
          <a:xfrm>
            <a:off x="467544" y="2728922"/>
            <a:ext cx="1827386" cy="422744"/>
          </a:xfrm>
          <a:prstGeom prst="rect">
            <a:avLst/>
          </a:prstGeom>
          <a:noFill/>
        </p:spPr>
        <p:txBody>
          <a:bodyPr wrap="square" rtlCol="0">
            <a:spAutoFit/>
          </a:bodyPr>
          <a:lstStyle/>
          <a:p>
            <a:pPr algn="r" fontAlgn="base">
              <a:lnSpc>
                <a:spcPct val="125000"/>
              </a:lnSpc>
              <a:spcBef>
                <a:spcPct val="0"/>
              </a:spcBef>
              <a:spcAft>
                <a:spcPct val="0"/>
              </a:spcAft>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900" dirty="0">
              <a:solidFill>
                <a:schemeClr val="tx1">
                  <a:lumMod val="65000"/>
                  <a:lumOff val="35000"/>
                </a:schemeClr>
              </a:solidFill>
              <a:latin typeface="微软雅黑"/>
              <a:cs typeface="Lato Light" charset="0"/>
              <a:sym typeface="Lato Light" charset="0"/>
            </a:endParaRPr>
          </a:p>
        </p:txBody>
      </p:sp>
      <p:sp>
        <p:nvSpPr>
          <p:cNvPr id="490" name="TextBox 489"/>
          <p:cNvSpPr txBox="1"/>
          <p:nvPr/>
        </p:nvSpPr>
        <p:spPr>
          <a:xfrm>
            <a:off x="1186934" y="1252473"/>
            <a:ext cx="1107996" cy="276999"/>
          </a:xfrm>
          <a:prstGeom prst="rect">
            <a:avLst/>
          </a:prstGeom>
          <a:noFill/>
        </p:spPr>
        <p:txBody>
          <a:bodyPr wrap="none" rtlCol="0">
            <a:spAutoFit/>
          </a:bodyPr>
          <a:lstStyle/>
          <a:p>
            <a:pPr algn="r"/>
            <a:r>
              <a:rPr lang="zh-CN" altLang="en-US" sz="1200" b="1" dirty="0">
                <a:solidFill>
                  <a:schemeClr val="tx1">
                    <a:lumMod val="65000"/>
                    <a:lumOff val="35000"/>
                  </a:schemeClr>
                </a:solidFill>
                <a:latin typeface="微软雅黑" pitchFamily="34" charset="-122"/>
                <a:ea typeface="微软雅黑" pitchFamily="34" charset="-122"/>
              </a:rPr>
              <a:t>点击添加文本</a:t>
            </a:r>
          </a:p>
        </p:txBody>
      </p:sp>
      <p:sp>
        <p:nvSpPr>
          <p:cNvPr id="491" name="TextBox 490"/>
          <p:cNvSpPr txBox="1"/>
          <p:nvPr/>
        </p:nvSpPr>
        <p:spPr>
          <a:xfrm>
            <a:off x="467544" y="1487984"/>
            <a:ext cx="1827386" cy="422744"/>
          </a:xfrm>
          <a:prstGeom prst="rect">
            <a:avLst/>
          </a:prstGeom>
          <a:noFill/>
        </p:spPr>
        <p:txBody>
          <a:bodyPr wrap="square" rtlCol="0">
            <a:spAutoFit/>
          </a:bodyPr>
          <a:lstStyle/>
          <a:p>
            <a:pPr algn="r" fontAlgn="base">
              <a:lnSpc>
                <a:spcPct val="125000"/>
              </a:lnSpc>
              <a:spcBef>
                <a:spcPct val="0"/>
              </a:spcBef>
              <a:spcAft>
                <a:spcPct val="0"/>
              </a:spcAft>
            </a:pPr>
            <a:r>
              <a:rPr lang="zh-CN" altLang="en-US" sz="9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900" dirty="0">
              <a:solidFill>
                <a:schemeClr val="tx1">
                  <a:lumMod val="65000"/>
                  <a:lumOff val="35000"/>
                </a:schemeClr>
              </a:solidFill>
              <a:latin typeface="微软雅黑"/>
              <a:cs typeface="Lato Light" charset="0"/>
              <a:sym typeface="Lato Light" charset="0"/>
            </a:endParaRPr>
          </a:p>
        </p:txBody>
      </p:sp>
      <p:sp>
        <p:nvSpPr>
          <p:cNvPr id="492" name="TextBox 491"/>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17332596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62000" fill="hold" nodeType="afterEffect" p14:presetBounceEnd="64000">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14:bounceEnd="64000">
                                          <p:cBhvr additive="base">
                                            <p:cTn id="13" dur="500" fill="hold"/>
                                            <p:tgtEl>
                                              <p:spTgt spid="3"/>
                                            </p:tgtEl>
                                            <p:attrNameLst>
                                              <p:attrName>ppt_x</p:attrName>
                                            </p:attrNameLst>
                                          </p:cBhvr>
                                          <p:tavLst>
                                            <p:tav tm="0">
                                              <p:val>
                                                <p:strVal val="0-#ppt_w/2"/>
                                              </p:val>
                                            </p:tav>
                                            <p:tav tm="100000">
                                              <p:val>
                                                <p:strVal val="#ppt_x"/>
                                              </p:val>
                                            </p:tav>
                                          </p:tavLst>
                                        </p:anim>
                                        <p:anim calcmode="lin" valueType="num" p14:bounceEnd="64000">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2" accel="62000" fill="hold" nodeType="withEffect" p14:presetBounceEnd="64000">
                                      <p:stCondLst>
                                        <p:cond delay="200"/>
                                      </p:stCondLst>
                                      <p:childTnLst>
                                        <p:set>
                                          <p:cBhvr>
                                            <p:cTn id="16" dur="1" fill="hold">
                                              <p:stCondLst>
                                                <p:cond delay="0"/>
                                              </p:stCondLst>
                                            </p:cTn>
                                            <p:tgtEl>
                                              <p:spTgt spid="4"/>
                                            </p:tgtEl>
                                            <p:attrNameLst>
                                              <p:attrName>style.visibility</p:attrName>
                                            </p:attrNameLst>
                                          </p:cBhvr>
                                          <p:to>
                                            <p:strVal val="visible"/>
                                          </p:to>
                                        </p:set>
                                        <p:anim calcmode="lin" valueType="num" p14:bounceEnd="64000">
                                          <p:cBhvr additive="base">
                                            <p:cTn id="1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accel="62000" fill="hold" nodeType="withEffect" p14:presetBounceEnd="64000">
                                      <p:stCondLst>
                                        <p:cond delay="400"/>
                                      </p:stCondLst>
                                      <p:childTnLst>
                                        <p:set>
                                          <p:cBhvr>
                                            <p:cTn id="20" dur="1" fill="hold">
                                              <p:stCondLst>
                                                <p:cond delay="0"/>
                                              </p:stCondLst>
                                            </p:cTn>
                                            <p:tgtEl>
                                              <p:spTgt spid="5"/>
                                            </p:tgtEl>
                                            <p:attrNameLst>
                                              <p:attrName>style.visibility</p:attrName>
                                            </p:attrNameLst>
                                          </p:cBhvr>
                                          <p:to>
                                            <p:strVal val="visible"/>
                                          </p:to>
                                        </p:set>
                                        <p:anim calcmode="lin" valueType="num" p14:bounceEnd="64000">
                                          <p:cBhvr additive="base">
                                            <p:cTn id="21" dur="500" fill="hold"/>
                                            <p:tgtEl>
                                              <p:spTgt spid="5"/>
                                            </p:tgtEl>
                                            <p:attrNameLst>
                                              <p:attrName>ppt_x</p:attrName>
                                            </p:attrNameLst>
                                          </p:cBhvr>
                                          <p:tavLst>
                                            <p:tav tm="0">
                                              <p:val>
                                                <p:strVal val="0-#ppt_w/2"/>
                                              </p:val>
                                            </p:tav>
                                            <p:tav tm="100000">
                                              <p:val>
                                                <p:strVal val="#ppt_x"/>
                                              </p:val>
                                            </p:tav>
                                          </p:tavLst>
                                        </p:anim>
                                        <p:anim calcmode="lin" valueType="num" p14:bounceEnd="64000">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accel="62000" fill="hold" nodeType="withEffect" p14:presetBounceEnd="64000">
                                      <p:stCondLst>
                                        <p:cond delay="600"/>
                                      </p:stCondLst>
                                      <p:childTnLst>
                                        <p:set>
                                          <p:cBhvr>
                                            <p:cTn id="24" dur="1" fill="hold">
                                              <p:stCondLst>
                                                <p:cond delay="0"/>
                                              </p:stCondLst>
                                            </p:cTn>
                                            <p:tgtEl>
                                              <p:spTgt spid="7"/>
                                            </p:tgtEl>
                                            <p:attrNameLst>
                                              <p:attrName>style.visibility</p:attrName>
                                            </p:attrNameLst>
                                          </p:cBhvr>
                                          <p:to>
                                            <p:strVal val="visible"/>
                                          </p:to>
                                        </p:set>
                                        <p:anim calcmode="lin" valueType="num" p14:bounceEnd="64000">
                                          <p:cBhvr additive="base">
                                            <p:cTn id="25" dur="500" fill="hold"/>
                                            <p:tgtEl>
                                              <p:spTgt spid="7"/>
                                            </p:tgtEl>
                                            <p:attrNameLst>
                                              <p:attrName>ppt_x</p:attrName>
                                            </p:attrNameLst>
                                          </p:cBhvr>
                                          <p:tavLst>
                                            <p:tav tm="0">
                                              <p:val>
                                                <p:strVal val="1+#ppt_w/2"/>
                                              </p:val>
                                            </p:tav>
                                            <p:tav tm="100000">
                                              <p:val>
                                                <p:strVal val="#ppt_x"/>
                                              </p:val>
                                            </p:tav>
                                          </p:tavLst>
                                        </p:anim>
                                        <p:anim calcmode="lin" valueType="num" p14:bounceEnd="64000">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2100"/>
                                </p:stCondLst>
                                <p:childTnLst>
                                  <p:par>
                                    <p:cTn id="28" presetID="42" presetClass="entr" presetSubtype="0" fill="hold" grpId="0" nodeType="afterEffect">
                                      <p:stCondLst>
                                        <p:cond delay="0"/>
                                      </p:stCondLst>
                                      <p:childTnLst>
                                        <p:set>
                                          <p:cBhvr>
                                            <p:cTn id="29" dur="1" fill="hold">
                                              <p:stCondLst>
                                                <p:cond delay="0"/>
                                              </p:stCondLst>
                                            </p:cTn>
                                            <p:tgtEl>
                                              <p:spTgt spid="452"/>
                                            </p:tgtEl>
                                            <p:attrNameLst>
                                              <p:attrName>style.visibility</p:attrName>
                                            </p:attrNameLst>
                                          </p:cBhvr>
                                          <p:to>
                                            <p:strVal val="visible"/>
                                          </p:to>
                                        </p:set>
                                        <p:animEffect transition="in" filter="fade">
                                          <p:cBhvr>
                                            <p:cTn id="30" dur="1000"/>
                                            <p:tgtEl>
                                              <p:spTgt spid="452"/>
                                            </p:tgtEl>
                                          </p:cBhvr>
                                        </p:animEffect>
                                        <p:anim calcmode="lin" valueType="num">
                                          <p:cBhvr>
                                            <p:cTn id="31" dur="1000" fill="hold"/>
                                            <p:tgtEl>
                                              <p:spTgt spid="452"/>
                                            </p:tgtEl>
                                            <p:attrNameLst>
                                              <p:attrName>ppt_x</p:attrName>
                                            </p:attrNameLst>
                                          </p:cBhvr>
                                          <p:tavLst>
                                            <p:tav tm="0">
                                              <p:val>
                                                <p:strVal val="#ppt_x"/>
                                              </p:val>
                                            </p:tav>
                                            <p:tav tm="100000">
                                              <p:val>
                                                <p:strVal val="#ppt_x"/>
                                              </p:val>
                                            </p:tav>
                                          </p:tavLst>
                                        </p:anim>
                                        <p:anim calcmode="lin" valueType="num">
                                          <p:cBhvr>
                                            <p:cTn id="32" dur="1000" fill="hold"/>
                                            <p:tgtEl>
                                              <p:spTgt spid="452"/>
                                            </p:tgtEl>
                                            <p:attrNameLst>
                                              <p:attrName>ppt_y</p:attrName>
                                            </p:attrNameLst>
                                          </p:cBhvr>
                                          <p:tavLst>
                                            <p:tav tm="0">
                                              <p:val>
                                                <p:strVal val="#ppt_y+.1"/>
                                              </p:val>
                                            </p:tav>
                                            <p:tav tm="100000">
                                              <p:val>
                                                <p:strVal val="#ppt_y"/>
                                              </p:val>
                                            </p:tav>
                                          </p:tavLst>
                                        </p:anim>
                                      </p:childTnLst>
                                    </p:cTn>
                                  </p:par>
                                </p:childTnLst>
                              </p:cTn>
                            </p:par>
                            <p:par>
                              <p:cTn id="33" fill="hold">
                                <p:stCondLst>
                                  <p:cond delay="3100"/>
                                </p:stCondLst>
                                <p:childTnLst>
                                  <p:par>
                                    <p:cTn id="34" presetID="22" presetClass="entr" presetSubtype="4" fill="hold" grpId="0" nodeType="afterEffect">
                                      <p:stCondLst>
                                        <p:cond delay="0"/>
                                      </p:stCondLst>
                                      <p:childTnLst>
                                        <p:set>
                                          <p:cBhvr>
                                            <p:cTn id="35" dur="1" fill="hold">
                                              <p:stCondLst>
                                                <p:cond delay="0"/>
                                              </p:stCondLst>
                                            </p:cTn>
                                            <p:tgtEl>
                                              <p:spTgt spid="490"/>
                                            </p:tgtEl>
                                            <p:attrNameLst>
                                              <p:attrName>style.visibility</p:attrName>
                                            </p:attrNameLst>
                                          </p:cBhvr>
                                          <p:to>
                                            <p:strVal val="visible"/>
                                          </p:to>
                                        </p:set>
                                        <p:animEffect transition="in" filter="wipe(down)">
                                          <p:cBhvr>
                                            <p:cTn id="36" dur="500"/>
                                            <p:tgtEl>
                                              <p:spTgt spid="490"/>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91"/>
                                            </p:tgtEl>
                                            <p:attrNameLst>
                                              <p:attrName>style.visibility</p:attrName>
                                            </p:attrNameLst>
                                          </p:cBhvr>
                                          <p:to>
                                            <p:strVal val="visible"/>
                                          </p:to>
                                        </p:set>
                                        <p:animEffect transition="in" filter="wipe(down)">
                                          <p:cBhvr>
                                            <p:cTn id="39" dur="500"/>
                                            <p:tgtEl>
                                              <p:spTgt spid="491"/>
                                            </p:tgtEl>
                                          </p:cBhvr>
                                        </p:animEffect>
                                      </p:childTnLst>
                                    </p:cTn>
                                  </p:par>
                                </p:childTnLst>
                              </p:cTn>
                            </p:par>
                            <p:par>
                              <p:cTn id="40" fill="hold">
                                <p:stCondLst>
                                  <p:cond delay="3600"/>
                                </p:stCondLst>
                                <p:childTnLst>
                                  <p:par>
                                    <p:cTn id="41" presetID="22" presetClass="entr" presetSubtype="2" fill="hold" grpId="0" nodeType="afterEffect">
                                      <p:stCondLst>
                                        <p:cond delay="0"/>
                                      </p:stCondLst>
                                      <p:childTnLst>
                                        <p:set>
                                          <p:cBhvr>
                                            <p:cTn id="42" dur="1" fill="hold">
                                              <p:stCondLst>
                                                <p:cond delay="0"/>
                                              </p:stCondLst>
                                            </p:cTn>
                                            <p:tgtEl>
                                              <p:spTgt spid="488"/>
                                            </p:tgtEl>
                                            <p:attrNameLst>
                                              <p:attrName>style.visibility</p:attrName>
                                            </p:attrNameLst>
                                          </p:cBhvr>
                                          <p:to>
                                            <p:strVal val="visible"/>
                                          </p:to>
                                        </p:set>
                                        <p:animEffect transition="in" filter="wipe(right)">
                                          <p:cBhvr>
                                            <p:cTn id="43" dur="500"/>
                                            <p:tgtEl>
                                              <p:spTgt spid="48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89"/>
                                            </p:tgtEl>
                                            <p:attrNameLst>
                                              <p:attrName>style.visibility</p:attrName>
                                            </p:attrNameLst>
                                          </p:cBhvr>
                                          <p:to>
                                            <p:strVal val="visible"/>
                                          </p:to>
                                        </p:set>
                                        <p:animEffect transition="in" filter="wipe(right)">
                                          <p:cBhvr>
                                            <p:cTn id="46" dur="500"/>
                                            <p:tgtEl>
                                              <p:spTgt spid="489"/>
                                            </p:tgtEl>
                                          </p:cBhvr>
                                        </p:animEffect>
                                      </p:childTnLst>
                                    </p:cTn>
                                  </p:par>
                                </p:childTnLst>
                              </p:cTn>
                            </p:par>
                            <p:par>
                              <p:cTn id="47" fill="hold">
                                <p:stCondLst>
                                  <p:cond delay="4100"/>
                                </p:stCondLst>
                                <p:childTnLst>
                                  <p:par>
                                    <p:cTn id="48" presetID="22" presetClass="entr" presetSubtype="4" fill="hold" grpId="0" nodeType="afterEffect">
                                      <p:stCondLst>
                                        <p:cond delay="0"/>
                                      </p:stCondLst>
                                      <p:childTnLst>
                                        <p:set>
                                          <p:cBhvr>
                                            <p:cTn id="49" dur="1" fill="hold">
                                              <p:stCondLst>
                                                <p:cond delay="0"/>
                                              </p:stCondLst>
                                            </p:cTn>
                                            <p:tgtEl>
                                              <p:spTgt spid="484"/>
                                            </p:tgtEl>
                                            <p:attrNameLst>
                                              <p:attrName>style.visibility</p:attrName>
                                            </p:attrNameLst>
                                          </p:cBhvr>
                                          <p:to>
                                            <p:strVal val="visible"/>
                                          </p:to>
                                        </p:set>
                                        <p:animEffect transition="in" filter="wipe(down)">
                                          <p:cBhvr>
                                            <p:cTn id="50" dur="500"/>
                                            <p:tgtEl>
                                              <p:spTgt spid="484"/>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85"/>
                                            </p:tgtEl>
                                            <p:attrNameLst>
                                              <p:attrName>style.visibility</p:attrName>
                                            </p:attrNameLst>
                                          </p:cBhvr>
                                          <p:to>
                                            <p:strVal val="visible"/>
                                          </p:to>
                                        </p:set>
                                        <p:animEffect transition="in" filter="wipe(down)">
                                          <p:cBhvr>
                                            <p:cTn id="53" dur="500"/>
                                            <p:tgtEl>
                                              <p:spTgt spid="485"/>
                                            </p:tgtEl>
                                          </p:cBhvr>
                                        </p:animEffect>
                                      </p:childTnLst>
                                    </p:cTn>
                                  </p:par>
                                </p:childTnLst>
                              </p:cTn>
                            </p:par>
                            <p:par>
                              <p:cTn id="54" fill="hold">
                                <p:stCondLst>
                                  <p:cond delay="4600"/>
                                </p:stCondLst>
                                <p:childTnLst>
                                  <p:par>
                                    <p:cTn id="55" presetID="22" presetClass="entr" presetSubtype="4" fill="hold" grpId="0" nodeType="afterEffect">
                                      <p:stCondLst>
                                        <p:cond delay="0"/>
                                      </p:stCondLst>
                                      <p:childTnLst>
                                        <p:set>
                                          <p:cBhvr>
                                            <p:cTn id="56" dur="1" fill="hold">
                                              <p:stCondLst>
                                                <p:cond delay="0"/>
                                              </p:stCondLst>
                                            </p:cTn>
                                            <p:tgtEl>
                                              <p:spTgt spid="486"/>
                                            </p:tgtEl>
                                            <p:attrNameLst>
                                              <p:attrName>style.visibility</p:attrName>
                                            </p:attrNameLst>
                                          </p:cBhvr>
                                          <p:to>
                                            <p:strVal val="visible"/>
                                          </p:to>
                                        </p:set>
                                        <p:animEffect transition="in" filter="wipe(down)">
                                          <p:cBhvr>
                                            <p:cTn id="57" dur="500"/>
                                            <p:tgtEl>
                                              <p:spTgt spid="486"/>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487"/>
                                            </p:tgtEl>
                                            <p:attrNameLst>
                                              <p:attrName>style.visibility</p:attrName>
                                            </p:attrNameLst>
                                          </p:cBhvr>
                                          <p:to>
                                            <p:strVal val="visible"/>
                                          </p:to>
                                        </p:set>
                                        <p:animEffect transition="in" filter="wipe(down)">
                                          <p:cBhvr>
                                            <p:cTn id="60" dur="500"/>
                                            <p:tgtEl>
                                              <p:spTgt spid="487"/>
                                            </p:tgtEl>
                                          </p:cBhvr>
                                        </p:animEffect>
                                      </p:childTnLst>
                                    </p:cTn>
                                  </p:par>
                                </p:childTnLst>
                              </p:cTn>
                            </p:par>
                            <p:par>
                              <p:cTn id="61" fill="hold">
                                <p:stCondLst>
                                  <p:cond delay="5100"/>
                                </p:stCondLst>
                                <p:childTnLst>
                                  <p:par>
                                    <p:cTn id="62" presetID="52" presetClass="entr" presetSubtype="0" fill="hold" grpId="0" nodeType="afterEffect">
                                      <p:stCondLst>
                                        <p:cond delay="0"/>
                                      </p:stCondLst>
                                      <p:iterate type="lt">
                                        <p:tmPct val="10000"/>
                                      </p:iterate>
                                      <p:childTnLst>
                                        <p:set>
                                          <p:cBhvr>
                                            <p:cTn id="63" dur="1" fill="hold">
                                              <p:stCondLst>
                                                <p:cond delay="0"/>
                                              </p:stCondLst>
                                            </p:cTn>
                                            <p:tgtEl>
                                              <p:spTgt spid="453"/>
                                            </p:tgtEl>
                                            <p:attrNameLst>
                                              <p:attrName>style.visibility</p:attrName>
                                            </p:attrNameLst>
                                          </p:cBhvr>
                                          <p:to>
                                            <p:strVal val="visible"/>
                                          </p:to>
                                        </p:set>
                                        <p:animScale>
                                          <p:cBhvr>
                                            <p:cTn id="64" dur="1000" decel="50000" fill="hold">
                                              <p:stCondLst>
                                                <p:cond delay="0"/>
                                              </p:stCondLst>
                                            </p:cTn>
                                            <p:tgtEl>
                                              <p:spTgt spid="4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453"/>
                                            </p:tgtEl>
                                            <p:attrNameLst>
                                              <p:attrName>ppt_x</p:attrName>
                                              <p:attrName>ppt_y</p:attrName>
                                            </p:attrNameLst>
                                          </p:cBhvr>
                                        </p:animMotion>
                                        <p:animEffect transition="in" filter="fade">
                                          <p:cBhvr>
                                            <p:cTn id="66" dur="1000"/>
                                            <p:tgtEl>
                                              <p:spTgt spid="453"/>
                                            </p:tgtEl>
                                          </p:cBhvr>
                                        </p:animEffect>
                                      </p:childTnLst>
                                    </p:cTn>
                                  </p:par>
                                </p:childTnLst>
                              </p:cTn>
                            </p:par>
                            <p:par>
                              <p:cTn id="67" fill="hold">
                                <p:stCondLst>
                                  <p:cond delay="6600"/>
                                </p:stCondLst>
                                <p:childTnLst>
                                  <p:par>
                                    <p:cTn id="68" presetID="16" presetClass="entr" presetSubtype="21" fill="hold" grpId="0" nodeType="afterEffect">
                                      <p:stCondLst>
                                        <p:cond delay="0"/>
                                      </p:stCondLst>
                                      <p:childTnLst>
                                        <p:set>
                                          <p:cBhvr>
                                            <p:cTn id="69" dur="1" fill="hold">
                                              <p:stCondLst>
                                                <p:cond delay="0"/>
                                              </p:stCondLst>
                                            </p:cTn>
                                            <p:tgtEl>
                                              <p:spTgt spid="454"/>
                                            </p:tgtEl>
                                            <p:attrNameLst>
                                              <p:attrName>style.visibility</p:attrName>
                                            </p:attrNameLst>
                                          </p:cBhvr>
                                          <p:to>
                                            <p:strVal val="visible"/>
                                          </p:to>
                                        </p:set>
                                        <p:animEffect transition="in" filter="barn(inVertical)">
                                          <p:cBhvr>
                                            <p:cTn id="70" dur="500"/>
                                            <p:tgtEl>
                                              <p:spTgt spid="454"/>
                                            </p:tgtEl>
                                          </p:cBhvr>
                                        </p:animEffect>
                                      </p:childTnLst>
                                    </p:cTn>
                                  </p:par>
                                </p:childTnLst>
                              </p:cTn>
                            </p:par>
                            <p:par>
                              <p:cTn id="71" fill="hold">
                                <p:stCondLst>
                                  <p:cond delay="7100"/>
                                </p:stCondLst>
                                <p:childTnLst>
                                  <p:par>
                                    <p:cTn id="72" presetID="10" presetClass="entr" presetSubtype="0" fill="hold" grpId="0" nodeType="afterEffect">
                                      <p:stCondLst>
                                        <p:cond delay="0"/>
                                      </p:stCondLst>
                                      <p:childTnLst>
                                        <p:set>
                                          <p:cBhvr>
                                            <p:cTn id="73" dur="1" fill="hold">
                                              <p:stCondLst>
                                                <p:cond delay="0"/>
                                              </p:stCondLst>
                                            </p:cTn>
                                            <p:tgtEl>
                                              <p:spTgt spid="492"/>
                                            </p:tgtEl>
                                            <p:attrNameLst>
                                              <p:attrName>style.visibility</p:attrName>
                                            </p:attrNameLst>
                                          </p:cBhvr>
                                          <p:to>
                                            <p:strVal val="visible"/>
                                          </p:to>
                                        </p:set>
                                        <p:animEffect transition="in" filter="fade">
                                          <p:cBhvr>
                                            <p:cTn id="74" dur="700"/>
                                            <p:tgtEl>
                                              <p:spTgt spid="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2" grpId="0" animBg="1"/>
          <p:bldP spid="453" grpId="0"/>
          <p:bldP spid="454" grpId="0"/>
          <p:bldP spid="484" grpId="0"/>
          <p:bldP spid="485" grpId="0"/>
          <p:bldP spid="486" grpId="0"/>
          <p:bldP spid="487" grpId="0"/>
          <p:bldP spid="488" grpId="0"/>
          <p:bldP spid="489" grpId="0"/>
          <p:bldP spid="490" grpId="0"/>
          <p:bldP spid="491" grpId="0"/>
          <p:bldP spid="49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accel="62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2" accel="62000" fill="hold" nodeType="withEffect">
                                      <p:stCondLst>
                                        <p:cond delay="20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accel="62000" fill="hold" nodeType="withEffect">
                                      <p:stCondLst>
                                        <p:cond delay="40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accel="62000" fill="hold" nodeType="withEffect">
                                      <p:stCondLst>
                                        <p:cond delay="6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2100"/>
                                </p:stCondLst>
                                <p:childTnLst>
                                  <p:par>
                                    <p:cTn id="28" presetID="42" presetClass="entr" presetSubtype="0" fill="hold" grpId="0" nodeType="afterEffect">
                                      <p:stCondLst>
                                        <p:cond delay="0"/>
                                      </p:stCondLst>
                                      <p:childTnLst>
                                        <p:set>
                                          <p:cBhvr>
                                            <p:cTn id="29" dur="1" fill="hold">
                                              <p:stCondLst>
                                                <p:cond delay="0"/>
                                              </p:stCondLst>
                                            </p:cTn>
                                            <p:tgtEl>
                                              <p:spTgt spid="452"/>
                                            </p:tgtEl>
                                            <p:attrNameLst>
                                              <p:attrName>style.visibility</p:attrName>
                                            </p:attrNameLst>
                                          </p:cBhvr>
                                          <p:to>
                                            <p:strVal val="visible"/>
                                          </p:to>
                                        </p:set>
                                        <p:animEffect transition="in" filter="fade">
                                          <p:cBhvr>
                                            <p:cTn id="30" dur="1000"/>
                                            <p:tgtEl>
                                              <p:spTgt spid="452"/>
                                            </p:tgtEl>
                                          </p:cBhvr>
                                        </p:animEffect>
                                        <p:anim calcmode="lin" valueType="num">
                                          <p:cBhvr>
                                            <p:cTn id="31" dur="1000" fill="hold"/>
                                            <p:tgtEl>
                                              <p:spTgt spid="452"/>
                                            </p:tgtEl>
                                            <p:attrNameLst>
                                              <p:attrName>ppt_x</p:attrName>
                                            </p:attrNameLst>
                                          </p:cBhvr>
                                          <p:tavLst>
                                            <p:tav tm="0">
                                              <p:val>
                                                <p:strVal val="#ppt_x"/>
                                              </p:val>
                                            </p:tav>
                                            <p:tav tm="100000">
                                              <p:val>
                                                <p:strVal val="#ppt_x"/>
                                              </p:val>
                                            </p:tav>
                                          </p:tavLst>
                                        </p:anim>
                                        <p:anim calcmode="lin" valueType="num">
                                          <p:cBhvr>
                                            <p:cTn id="32" dur="1000" fill="hold"/>
                                            <p:tgtEl>
                                              <p:spTgt spid="452"/>
                                            </p:tgtEl>
                                            <p:attrNameLst>
                                              <p:attrName>ppt_y</p:attrName>
                                            </p:attrNameLst>
                                          </p:cBhvr>
                                          <p:tavLst>
                                            <p:tav tm="0">
                                              <p:val>
                                                <p:strVal val="#ppt_y+.1"/>
                                              </p:val>
                                            </p:tav>
                                            <p:tav tm="100000">
                                              <p:val>
                                                <p:strVal val="#ppt_y"/>
                                              </p:val>
                                            </p:tav>
                                          </p:tavLst>
                                        </p:anim>
                                      </p:childTnLst>
                                    </p:cTn>
                                  </p:par>
                                </p:childTnLst>
                              </p:cTn>
                            </p:par>
                            <p:par>
                              <p:cTn id="33" fill="hold">
                                <p:stCondLst>
                                  <p:cond delay="3100"/>
                                </p:stCondLst>
                                <p:childTnLst>
                                  <p:par>
                                    <p:cTn id="34" presetID="22" presetClass="entr" presetSubtype="4" fill="hold" grpId="0" nodeType="afterEffect">
                                      <p:stCondLst>
                                        <p:cond delay="0"/>
                                      </p:stCondLst>
                                      <p:childTnLst>
                                        <p:set>
                                          <p:cBhvr>
                                            <p:cTn id="35" dur="1" fill="hold">
                                              <p:stCondLst>
                                                <p:cond delay="0"/>
                                              </p:stCondLst>
                                            </p:cTn>
                                            <p:tgtEl>
                                              <p:spTgt spid="490"/>
                                            </p:tgtEl>
                                            <p:attrNameLst>
                                              <p:attrName>style.visibility</p:attrName>
                                            </p:attrNameLst>
                                          </p:cBhvr>
                                          <p:to>
                                            <p:strVal val="visible"/>
                                          </p:to>
                                        </p:set>
                                        <p:animEffect transition="in" filter="wipe(down)">
                                          <p:cBhvr>
                                            <p:cTn id="36" dur="500"/>
                                            <p:tgtEl>
                                              <p:spTgt spid="490"/>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91"/>
                                            </p:tgtEl>
                                            <p:attrNameLst>
                                              <p:attrName>style.visibility</p:attrName>
                                            </p:attrNameLst>
                                          </p:cBhvr>
                                          <p:to>
                                            <p:strVal val="visible"/>
                                          </p:to>
                                        </p:set>
                                        <p:animEffect transition="in" filter="wipe(down)">
                                          <p:cBhvr>
                                            <p:cTn id="39" dur="500"/>
                                            <p:tgtEl>
                                              <p:spTgt spid="491"/>
                                            </p:tgtEl>
                                          </p:cBhvr>
                                        </p:animEffect>
                                      </p:childTnLst>
                                    </p:cTn>
                                  </p:par>
                                </p:childTnLst>
                              </p:cTn>
                            </p:par>
                            <p:par>
                              <p:cTn id="40" fill="hold">
                                <p:stCondLst>
                                  <p:cond delay="3600"/>
                                </p:stCondLst>
                                <p:childTnLst>
                                  <p:par>
                                    <p:cTn id="41" presetID="22" presetClass="entr" presetSubtype="2" fill="hold" grpId="0" nodeType="afterEffect">
                                      <p:stCondLst>
                                        <p:cond delay="0"/>
                                      </p:stCondLst>
                                      <p:childTnLst>
                                        <p:set>
                                          <p:cBhvr>
                                            <p:cTn id="42" dur="1" fill="hold">
                                              <p:stCondLst>
                                                <p:cond delay="0"/>
                                              </p:stCondLst>
                                            </p:cTn>
                                            <p:tgtEl>
                                              <p:spTgt spid="488"/>
                                            </p:tgtEl>
                                            <p:attrNameLst>
                                              <p:attrName>style.visibility</p:attrName>
                                            </p:attrNameLst>
                                          </p:cBhvr>
                                          <p:to>
                                            <p:strVal val="visible"/>
                                          </p:to>
                                        </p:set>
                                        <p:animEffect transition="in" filter="wipe(right)">
                                          <p:cBhvr>
                                            <p:cTn id="43" dur="500"/>
                                            <p:tgtEl>
                                              <p:spTgt spid="48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89"/>
                                            </p:tgtEl>
                                            <p:attrNameLst>
                                              <p:attrName>style.visibility</p:attrName>
                                            </p:attrNameLst>
                                          </p:cBhvr>
                                          <p:to>
                                            <p:strVal val="visible"/>
                                          </p:to>
                                        </p:set>
                                        <p:animEffect transition="in" filter="wipe(right)">
                                          <p:cBhvr>
                                            <p:cTn id="46" dur="500"/>
                                            <p:tgtEl>
                                              <p:spTgt spid="489"/>
                                            </p:tgtEl>
                                          </p:cBhvr>
                                        </p:animEffect>
                                      </p:childTnLst>
                                    </p:cTn>
                                  </p:par>
                                </p:childTnLst>
                              </p:cTn>
                            </p:par>
                            <p:par>
                              <p:cTn id="47" fill="hold">
                                <p:stCondLst>
                                  <p:cond delay="4100"/>
                                </p:stCondLst>
                                <p:childTnLst>
                                  <p:par>
                                    <p:cTn id="48" presetID="22" presetClass="entr" presetSubtype="4" fill="hold" grpId="0" nodeType="afterEffect">
                                      <p:stCondLst>
                                        <p:cond delay="0"/>
                                      </p:stCondLst>
                                      <p:childTnLst>
                                        <p:set>
                                          <p:cBhvr>
                                            <p:cTn id="49" dur="1" fill="hold">
                                              <p:stCondLst>
                                                <p:cond delay="0"/>
                                              </p:stCondLst>
                                            </p:cTn>
                                            <p:tgtEl>
                                              <p:spTgt spid="484"/>
                                            </p:tgtEl>
                                            <p:attrNameLst>
                                              <p:attrName>style.visibility</p:attrName>
                                            </p:attrNameLst>
                                          </p:cBhvr>
                                          <p:to>
                                            <p:strVal val="visible"/>
                                          </p:to>
                                        </p:set>
                                        <p:animEffect transition="in" filter="wipe(down)">
                                          <p:cBhvr>
                                            <p:cTn id="50" dur="500"/>
                                            <p:tgtEl>
                                              <p:spTgt spid="484"/>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85"/>
                                            </p:tgtEl>
                                            <p:attrNameLst>
                                              <p:attrName>style.visibility</p:attrName>
                                            </p:attrNameLst>
                                          </p:cBhvr>
                                          <p:to>
                                            <p:strVal val="visible"/>
                                          </p:to>
                                        </p:set>
                                        <p:animEffect transition="in" filter="wipe(down)">
                                          <p:cBhvr>
                                            <p:cTn id="53" dur="500"/>
                                            <p:tgtEl>
                                              <p:spTgt spid="485"/>
                                            </p:tgtEl>
                                          </p:cBhvr>
                                        </p:animEffect>
                                      </p:childTnLst>
                                    </p:cTn>
                                  </p:par>
                                </p:childTnLst>
                              </p:cTn>
                            </p:par>
                            <p:par>
                              <p:cTn id="54" fill="hold">
                                <p:stCondLst>
                                  <p:cond delay="4600"/>
                                </p:stCondLst>
                                <p:childTnLst>
                                  <p:par>
                                    <p:cTn id="55" presetID="22" presetClass="entr" presetSubtype="4" fill="hold" grpId="0" nodeType="afterEffect">
                                      <p:stCondLst>
                                        <p:cond delay="0"/>
                                      </p:stCondLst>
                                      <p:childTnLst>
                                        <p:set>
                                          <p:cBhvr>
                                            <p:cTn id="56" dur="1" fill="hold">
                                              <p:stCondLst>
                                                <p:cond delay="0"/>
                                              </p:stCondLst>
                                            </p:cTn>
                                            <p:tgtEl>
                                              <p:spTgt spid="486"/>
                                            </p:tgtEl>
                                            <p:attrNameLst>
                                              <p:attrName>style.visibility</p:attrName>
                                            </p:attrNameLst>
                                          </p:cBhvr>
                                          <p:to>
                                            <p:strVal val="visible"/>
                                          </p:to>
                                        </p:set>
                                        <p:animEffect transition="in" filter="wipe(down)">
                                          <p:cBhvr>
                                            <p:cTn id="57" dur="500"/>
                                            <p:tgtEl>
                                              <p:spTgt spid="486"/>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487"/>
                                            </p:tgtEl>
                                            <p:attrNameLst>
                                              <p:attrName>style.visibility</p:attrName>
                                            </p:attrNameLst>
                                          </p:cBhvr>
                                          <p:to>
                                            <p:strVal val="visible"/>
                                          </p:to>
                                        </p:set>
                                        <p:animEffect transition="in" filter="wipe(down)">
                                          <p:cBhvr>
                                            <p:cTn id="60" dur="500"/>
                                            <p:tgtEl>
                                              <p:spTgt spid="487"/>
                                            </p:tgtEl>
                                          </p:cBhvr>
                                        </p:animEffect>
                                      </p:childTnLst>
                                    </p:cTn>
                                  </p:par>
                                </p:childTnLst>
                              </p:cTn>
                            </p:par>
                            <p:par>
                              <p:cTn id="61" fill="hold">
                                <p:stCondLst>
                                  <p:cond delay="5100"/>
                                </p:stCondLst>
                                <p:childTnLst>
                                  <p:par>
                                    <p:cTn id="62" presetID="52" presetClass="entr" presetSubtype="0" fill="hold" grpId="0" nodeType="afterEffect">
                                      <p:stCondLst>
                                        <p:cond delay="0"/>
                                      </p:stCondLst>
                                      <p:iterate type="lt">
                                        <p:tmPct val="10000"/>
                                      </p:iterate>
                                      <p:childTnLst>
                                        <p:set>
                                          <p:cBhvr>
                                            <p:cTn id="63" dur="1" fill="hold">
                                              <p:stCondLst>
                                                <p:cond delay="0"/>
                                              </p:stCondLst>
                                            </p:cTn>
                                            <p:tgtEl>
                                              <p:spTgt spid="453"/>
                                            </p:tgtEl>
                                            <p:attrNameLst>
                                              <p:attrName>style.visibility</p:attrName>
                                            </p:attrNameLst>
                                          </p:cBhvr>
                                          <p:to>
                                            <p:strVal val="visible"/>
                                          </p:to>
                                        </p:set>
                                        <p:animScale>
                                          <p:cBhvr>
                                            <p:cTn id="64" dur="1000" decel="50000" fill="hold">
                                              <p:stCondLst>
                                                <p:cond delay="0"/>
                                              </p:stCondLst>
                                            </p:cTn>
                                            <p:tgtEl>
                                              <p:spTgt spid="4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453"/>
                                            </p:tgtEl>
                                            <p:attrNameLst>
                                              <p:attrName>ppt_x</p:attrName>
                                              <p:attrName>ppt_y</p:attrName>
                                            </p:attrNameLst>
                                          </p:cBhvr>
                                        </p:animMotion>
                                        <p:animEffect transition="in" filter="fade">
                                          <p:cBhvr>
                                            <p:cTn id="66" dur="1000"/>
                                            <p:tgtEl>
                                              <p:spTgt spid="453"/>
                                            </p:tgtEl>
                                          </p:cBhvr>
                                        </p:animEffect>
                                      </p:childTnLst>
                                    </p:cTn>
                                  </p:par>
                                </p:childTnLst>
                              </p:cTn>
                            </p:par>
                            <p:par>
                              <p:cTn id="67" fill="hold">
                                <p:stCondLst>
                                  <p:cond delay="6600"/>
                                </p:stCondLst>
                                <p:childTnLst>
                                  <p:par>
                                    <p:cTn id="68" presetID="16" presetClass="entr" presetSubtype="21" fill="hold" grpId="0" nodeType="afterEffect">
                                      <p:stCondLst>
                                        <p:cond delay="0"/>
                                      </p:stCondLst>
                                      <p:childTnLst>
                                        <p:set>
                                          <p:cBhvr>
                                            <p:cTn id="69" dur="1" fill="hold">
                                              <p:stCondLst>
                                                <p:cond delay="0"/>
                                              </p:stCondLst>
                                            </p:cTn>
                                            <p:tgtEl>
                                              <p:spTgt spid="454"/>
                                            </p:tgtEl>
                                            <p:attrNameLst>
                                              <p:attrName>style.visibility</p:attrName>
                                            </p:attrNameLst>
                                          </p:cBhvr>
                                          <p:to>
                                            <p:strVal val="visible"/>
                                          </p:to>
                                        </p:set>
                                        <p:animEffect transition="in" filter="barn(inVertical)">
                                          <p:cBhvr>
                                            <p:cTn id="70" dur="500"/>
                                            <p:tgtEl>
                                              <p:spTgt spid="454"/>
                                            </p:tgtEl>
                                          </p:cBhvr>
                                        </p:animEffect>
                                      </p:childTnLst>
                                    </p:cTn>
                                  </p:par>
                                </p:childTnLst>
                              </p:cTn>
                            </p:par>
                            <p:par>
                              <p:cTn id="71" fill="hold">
                                <p:stCondLst>
                                  <p:cond delay="7100"/>
                                </p:stCondLst>
                                <p:childTnLst>
                                  <p:par>
                                    <p:cTn id="72" presetID="10" presetClass="entr" presetSubtype="0" fill="hold" grpId="0" nodeType="afterEffect">
                                      <p:stCondLst>
                                        <p:cond delay="0"/>
                                      </p:stCondLst>
                                      <p:childTnLst>
                                        <p:set>
                                          <p:cBhvr>
                                            <p:cTn id="73" dur="1" fill="hold">
                                              <p:stCondLst>
                                                <p:cond delay="0"/>
                                              </p:stCondLst>
                                            </p:cTn>
                                            <p:tgtEl>
                                              <p:spTgt spid="492"/>
                                            </p:tgtEl>
                                            <p:attrNameLst>
                                              <p:attrName>style.visibility</p:attrName>
                                            </p:attrNameLst>
                                          </p:cBhvr>
                                          <p:to>
                                            <p:strVal val="visible"/>
                                          </p:to>
                                        </p:set>
                                        <p:animEffect transition="in" filter="fade">
                                          <p:cBhvr>
                                            <p:cTn id="74" dur="700"/>
                                            <p:tgtEl>
                                              <p:spTgt spid="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2" grpId="0" animBg="1"/>
          <p:bldP spid="453" grpId="0"/>
          <p:bldP spid="454" grpId="0"/>
          <p:bldP spid="484" grpId="0"/>
          <p:bldP spid="485" grpId="0"/>
          <p:bldP spid="486" grpId="0"/>
          <p:bldP spid="487" grpId="0"/>
          <p:bldP spid="488" grpId="0"/>
          <p:bldP spid="489" grpId="0"/>
          <p:bldP spid="490" grpId="0"/>
          <p:bldP spid="491" grpId="0"/>
          <p:bldP spid="492"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产业分布与计划</a:t>
            </a:r>
          </a:p>
        </p:txBody>
      </p:sp>
      <p:sp>
        <p:nvSpPr>
          <p:cNvPr id="127" name="Freeform 35"/>
          <p:cNvSpPr/>
          <p:nvPr/>
        </p:nvSpPr>
        <p:spPr>
          <a:xfrm>
            <a:off x="734309" y="1912205"/>
            <a:ext cx="2190500" cy="721869"/>
          </a:xfrm>
          <a:custGeom>
            <a:avLst/>
            <a:gdLst>
              <a:gd name="connsiteX0" fmla="*/ 0 w 2920666"/>
              <a:gd name="connsiteY0" fmla="*/ 0 h 962492"/>
              <a:gd name="connsiteX1" fmla="*/ 2920666 w 2920666"/>
              <a:gd name="connsiteY1" fmla="*/ 0 h 962492"/>
              <a:gd name="connsiteX2" fmla="*/ 2920666 w 2920666"/>
              <a:gd name="connsiteY2" fmla="*/ 962492 h 962492"/>
              <a:gd name="connsiteX3" fmla="*/ 0 w 2920666"/>
              <a:gd name="connsiteY3" fmla="*/ 962492 h 962492"/>
              <a:gd name="connsiteX4" fmla="*/ 0 w 2920666"/>
              <a:gd name="connsiteY4" fmla="*/ 0 h 96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0666" h="962492">
                <a:moveTo>
                  <a:pt x="0" y="0"/>
                </a:moveTo>
                <a:lnTo>
                  <a:pt x="2920666" y="0"/>
                </a:lnTo>
                <a:lnTo>
                  <a:pt x="2920666" y="962492"/>
                </a:lnTo>
                <a:lnTo>
                  <a:pt x="0" y="9624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3660" tIns="73660" rIns="73660" bIns="73660" numCol="1" spcCol="1270" anchor="ctr" anchorCtr="0">
            <a:noAutofit/>
          </a:bodyPr>
          <a:lstStyle/>
          <a:p>
            <a:pPr algn="ctr" defTabSz="1933575">
              <a:lnSpc>
                <a:spcPct val="90000"/>
              </a:lnSpc>
              <a:spcBef>
                <a:spcPct val="0"/>
              </a:spcBef>
              <a:spcAft>
                <a:spcPct val="35000"/>
              </a:spcAft>
            </a:pPr>
            <a:endParaRPr lang="en-GB" sz="4400">
              <a:solidFill>
                <a:schemeClr val="tx1">
                  <a:lumMod val="65000"/>
                  <a:lumOff val="35000"/>
                </a:schemeClr>
              </a:solidFill>
            </a:endParaRPr>
          </a:p>
        </p:txBody>
      </p:sp>
      <p:sp>
        <p:nvSpPr>
          <p:cNvPr id="128" name="Oval 36"/>
          <p:cNvSpPr/>
          <p:nvPr/>
        </p:nvSpPr>
        <p:spPr>
          <a:xfrm>
            <a:off x="731820" y="1692657"/>
            <a:ext cx="174244" cy="174244"/>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29" name="Oval 37"/>
          <p:cNvSpPr/>
          <p:nvPr/>
        </p:nvSpPr>
        <p:spPr>
          <a:xfrm>
            <a:off x="853791" y="1448715"/>
            <a:ext cx="174244" cy="174244"/>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30" name="Oval 38"/>
          <p:cNvSpPr/>
          <p:nvPr/>
        </p:nvSpPr>
        <p:spPr>
          <a:xfrm>
            <a:off x="1146521" y="1497503"/>
            <a:ext cx="273812" cy="273812"/>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31" name="Oval 39"/>
          <p:cNvSpPr/>
          <p:nvPr/>
        </p:nvSpPr>
        <p:spPr>
          <a:xfrm>
            <a:off x="1390463" y="1229167"/>
            <a:ext cx="174244" cy="174244"/>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32" name="Oval 40"/>
          <p:cNvSpPr/>
          <p:nvPr/>
        </p:nvSpPr>
        <p:spPr>
          <a:xfrm>
            <a:off x="1707588" y="1131590"/>
            <a:ext cx="174244" cy="174244"/>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33" name="Oval 41"/>
          <p:cNvSpPr/>
          <p:nvPr/>
        </p:nvSpPr>
        <p:spPr>
          <a:xfrm>
            <a:off x="2097895" y="1302350"/>
            <a:ext cx="174244" cy="174244"/>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34" name="Oval 42"/>
          <p:cNvSpPr/>
          <p:nvPr/>
        </p:nvSpPr>
        <p:spPr>
          <a:xfrm>
            <a:off x="2341837" y="1424321"/>
            <a:ext cx="273812" cy="273812"/>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35" name="Oval 43"/>
          <p:cNvSpPr/>
          <p:nvPr/>
        </p:nvSpPr>
        <p:spPr>
          <a:xfrm>
            <a:off x="2683356" y="1692657"/>
            <a:ext cx="174244" cy="174244"/>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36" name="Oval 44"/>
          <p:cNvSpPr/>
          <p:nvPr/>
        </p:nvSpPr>
        <p:spPr>
          <a:xfrm>
            <a:off x="2829721" y="1960993"/>
            <a:ext cx="174244" cy="174244"/>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37" name="Oval 45"/>
          <p:cNvSpPr/>
          <p:nvPr/>
        </p:nvSpPr>
        <p:spPr>
          <a:xfrm>
            <a:off x="1561223" y="1448715"/>
            <a:ext cx="448056" cy="448056"/>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38" name="Oval 46"/>
          <p:cNvSpPr/>
          <p:nvPr/>
        </p:nvSpPr>
        <p:spPr>
          <a:xfrm>
            <a:off x="609849" y="2375695"/>
            <a:ext cx="174244" cy="174244"/>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39" name="Oval 47"/>
          <p:cNvSpPr/>
          <p:nvPr/>
        </p:nvSpPr>
        <p:spPr>
          <a:xfrm>
            <a:off x="756214" y="2595242"/>
            <a:ext cx="273812" cy="273812"/>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40" name="Oval 48"/>
          <p:cNvSpPr/>
          <p:nvPr/>
        </p:nvSpPr>
        <p:spPr>
          <a:xfrm>
            <a:off x="1122127" y="2790396"/>
            <a:ext cx="398273" cy="398273"/>
          </a:xfrm>
          <a:prstGeom prst="ellipse">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41" name="Oval 49"/>
          <p:cNvSpPr/>
          <p:nvPr/>
        </p:nvSpPr>
        <p:spPr>
          <a:xfrm>
            <a:off x="1634405" y="3107521"/>
            <a:ext cx="174244" cy="174244"/>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42" name="Oval 50"/>
          <p:cNvSpPr/>
          <p:nvPr/>
        </p:nvSpPr>
        <p:spPr>
          <a:xfrm>
            <a:off x="1731982" y="2790396"/>
            <a:ext cx="273812" cy="273812"/>
          </a:xfrm>
          <a:prstGeom prst="ellipse">
            <a:avLst/>
          </a:prstGeom>
          <a:gradFill flip="none" rotWithShape="1">
            <a:gsLst>
              <a:gs pos="90000">
                <a:schemeClr val="accent3">
                  <a:lumMod val="75000"/>
                </a:schemeClr>
              </a:gs>
              <a:gs pos="30000">
                <a:schemeClr val="accent3"/>
              </a:gs>
            </a:gsLst>
            <a:lin ang="2700000" scaled="1"/>
            <a:tileRect/>
          </a:gradFill>
          <a:ln w="25400">
            <a:gradFill>
              <a:gsLst>
                <a:gs pos="0">
                  <a:schemeClr val="accent3">
                    <a:lumMod val="75000"/>
                  </a:schemeClr>
                </a:gs>
                <a:gs pos="100000">
                  <a:schemeClr val="accent3"/>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43" name="Oval 51"/>
          <p:cNvSpPr/>
          <p:nvPr/>
        </p:nvSpPr>
        <p:spPr>
          <a:xfrm>
            <a:off x="1975924" y="3131915"/>
            <a:ext cx="174244" cy="174244"/>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44" name="Oval 52"/>
          <p:cNvSpPr/>
          <p:nvPr/>
        </p:nvSpPr>
        <p:spPr>
          <a:xfrm>
            <a:off x="2195472" y="2741608"/>
            <a:ext cx="398273" cy="398273"/>
          </a:xfrm>
          <a:prstGeom prst="ellipse">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45" name="Oval 53"/>
          <p:cNvSpPr/>
          <p:nvPr/>
        </p:nvSpPr>
        <p:spPr>
          <a:xfrm>
            <a:off x="2732144" y="2644031"/>
            <a:ext cx="273812" cy="273812"/>
          </a:xfrm>
          <a:prstGeom prst="ellipse">
            <a:avLst/>
          </a:prstGeom>
          <a:gradFill flip="none" rotWithShape="1">
            <a:gsLst>
              <a:gs pos="90000">
                <a:schemeClr val="accent4">
                  <a:lumMod val="75000"/>
                </a:schemeClr>
              </a:gs>
              <a:gs pos="30000">
                <a:schemeClr val="accent4"/>
              </a:gs>
            </a:gsLst>
            <a:lin ang="2700000" scaled="1"/>
            <a:tileRect/>
          </a:gradFill>
          <a:ln w="25400">
            <a:gradFill>
              <a:gsLst>
                <a:gs pos="0">
                  <a:schemeClr val="accent4">
                    <a:lumMod val="75000"/>
                  </a:schemeClr>
                </a:gs>
                <a:gs pos="100000">
                  <a:schemeClr val="accent4"/>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46" name="Chevron 54"/>
          <p:cNvSpPr/>
          <p:nvPr/>
        </p:nvSpPr>
        <p:spPr>
          <a:xfrm>
            <a:off x="3005957" y="1497097"/>
            <a:ext cx="804148" cy="1535207"/>
          </a:xfrm>
          <a:prstGeom prst="chevron">
            <a:avLst>
              <a:gd name="adj" fmla="val 62310"/>
            </a:avLst>
          </a:pr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47" name="Chevron 55"/>
          <p:cNvSpPr/>
          <p:nvPr/>
        </p:nvSpPr>
        <p:spPr>
          <a:xfrm>
            <a:off x="5547856" y="1497097"/>
            <a:ext cx="804148" cy="1535207"/>
          </a:xfrm>
          <a:prstGeom prst="chevron">
            <a:avLst>
              <a:gd name="adj" fmla="val 62310"/>
            </a:avLst>
          </a:prstGeom>
          <a:gradFill flip="none" rotWithShape="1">
            <a:gsLst>
              <a:gs pos="90000">
                <a:schemeClr val="accent2">
                  <a:lumMod val="75000"/>
                </a:schemeClr>
              </a:gs>
              <a:gs pos="30000">
                <a:schemeClr val="accent2"/>
              </a:gs>
            </a:gsLst>
            <a:lin ang="2700000" scaled="1"/>
            <a:tileRect/>
          </a:gradFill>
          <a:ln w="25400">
            <a:gradFill>
              <a:gsLst>
                <a:gs pos="0">
                  <a:schemeClr val="accent2">
                    <a:lumMod val="75000"/>
                  </a:schemeClr>
                </a:gs>
                <a:gs pos="100000">
                  <a:schemeClr val="accent2"/>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sp>
      <p:sp>
        <p:nvSpPr>
          <p:cNvPr id="148" name="Freeform 56"/>
          <p:cNvSpPr/>
          <p:nvPr/>
        </p:nvSpPr>
        <p:spPr>
          <a:xfrm>
            <a:off x="6669989" y="1388187"/>
            <a:ext cx="1864161" cy="1864161"/>
          </a:xfrm>
          <a:custGeom>
            <a:avLst/>
            <a:gdLst>
              <a:gd name="connsiteX0" fmla="*/ 0 w 2485548"/>
              <a:gd name="connsiteY0" fmla="*/ 1242774 h 2485548"/>
              <a:gd name="connsiteX1" fmla="*/ 1242774 w 2485548"/>
              <a:gd name="connsiteY1" fmla="*/ 0 h 2485548"/>
              <a:gd name="connsiteX2" fmla="*/ 2485548 w 2485548"/>
              <a:gd name="connsiteY2" fmla="*/ 1242774 h 2485548"/>
              <a:gd name="connsiteX3" fmla="*/ 1242774 w 2485548"/>
              <a:gd name="connsiteY3" fmla="*/ 2485548 h 2485548"/>
              <a:gd name="connsiteX4" fmla="*/ 0 w 2485548"/>
              <a:gd name="connsiteY4" fmla="*/ 1242774 h 2485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5548" h="2485548">
                <a:moveTo>
                  <a:pt x="0" y="1242774"/>
                </a:moveTo>
                <a:cubicBezTo>
                  <a:pt x="0" y="556409"/>
                  <a:pt x="556409" y="0"/>
                  <a:pt x="1242774" y="0"/>
                </a:cubicBezTo>
                <a:cubicBezTo>
                  <a:pt x="1929139" y="0"/>
                  <a:pt x="2485548" y="556409"/>
                  <a:pt x="2485548" y="1242774"/>
                </a:cubicBezTo>
                <a:cubicBezTo>
                  <a:pt x="2485548" y="1929139"/>
                  <a:pt x="1929139" y="2485548"/>
                  <a:pt x="1242774" y="2485548"/>
                </a:cubicBezTo>
                <a:cubicBezTo>
                  <a:pt x="556409" y="2485548"/>
                  <a:pt x="0" y="1929139"/>
                  <a:pt x="0" y="1242774"/>
                </a:cubicBezTo>
                <a:close/>
              </a:path>
            </a:pathLst>
          </a:custGeom>
          <a:gradFill flip="none" rotWithShape="1">
            <a:gsLst>
              <a:gs pos="90000">
                <a:schemeClr val="accent1">
                  <a:lumMod val="75000"/>
                </a:schemeClr>
              </a:gs>
              <a:gs pos="30000">
                <a:schemeClr val="accent1"/>
              </a:gs>
            </a:gsLst>
            <a:lin ang="2700000" scaled="1"/>
            <a:tileRect/>
          </a:gradFill>
          <a:ln w="25400">
            <a:gradFill>
              <a:gsLst>
                <a:gs pos="0">
                  <a:schemeClr val="accent1">
                    <a:lumMod val="75000"/>
                  </a:schemeClr>
                </a:gs>
                <a:gs pos="100000">
                  <a:schemeClr val="accent1"/>
                </a:gs>
              </a:gsLst>
              <a:lin ang="5400000" scaled="0"/>
            </a:gradFill>
          </a:ln>
          <a:effectLst>
            <a:outerShdw blurRad="254000" dist="190500" dir="3540000" sx="105000" sy="105000" algn="tl" rotWithShape="0">
              <a:schemeClr val="tx1">
                <a:lumMod val="95000"/>
                <a:lumOff val="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49" name="TextBox 148"/>
          <p:cNvSpPr txBox="1"/>
          <p:nvPr/>
        </p:nvSpPr>
        <p:spPr>
          <a:xfrm>
            <a:off x="3866436" y="1699207"/>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150" name="TextBox 149"/>
          <p:cNvSpPr txBox="1"/>
          <p:nvPr/>
        </p:nvSpPr>
        <p:spPr>
          <a:xfrm>
            <a:off x="1158646" y="2093771"/>
            <a:ext cx="1569660" cy="369332"/>
          </a:xfrm>
          <a:prstGeom prst="rect">
            <a:avLst/>
          </a:prstGeom>
          <a:noFill/>
        </p:spPr>
        <p:txBody>
          <a:bodyPr wrap="none" rtlCol="0">
            <a:spAutoFit/>
          </a:bodyPr>
          <a:lstStyle/>
          <a:p>
            <a:r>
              <a:rPr lang="zh-CN" altLang="en-US" b="1" dirty="0">
                <a:solidFill>
                  <a:schemeClr val="tx1">
                    <a:lumMod val="65000"/>
                    <a:lumOff val="35000"/>
                  </a:schemeClr>
                </a:solidFill>
                <a:latin typeface="微软雅黑" pitchFamily="34" charset="-122"/>
                <a:ea typeface="微软雅黑" pitchFamily="34" charset="-122"/>
              </a:rPr>
              <a:t>点击添加文本</a:t>
            </a:r>
          </a:p>
        </p:txBody>
      </p:sp>
      <p:sp>
        <p:nvSpPr>
          <p:cNvPr id="151" name="TextBox 150"/>
          <p:cNvSpPr txBox="1"/>
          <p:nvPr/>
        </p:nvSpPr>
        <p:spPr>
          <a:xfrm>
            <a:off x="6894183" y="2335823"/>
            <a:ext cx="1415772" cy="461665"/>
          </a:xfrm>
          <a:prstGeom prst="rect">
            <a:avLst/>
          </a:prstGeom>
          <a:noFill/>
        </p:spPr>
        <p:txBody>
          <a:bodyPr wrap="none" rtlCol="0">
            <a:spAutoFit/>
          </a:bodyPr>
          <a:lstStyle/>
          <a:p>
            <a:r>
              <a:rPr lang="zh-CN" altLang="en-US" sz="2400" b="1" dirty="0">
                <a:solidFill>
                  <a:schemeClr val="bg1">
                    <a:lumMod val="95000"/>
                  </a:schemeClr>
                </a:solidFill>
                <a:latin typeface="微软雅黑" pitchFamily="34" charset="-122"/>
                <a:ea typeface="微软雅黑" pitchFamily="34" charset="-122"/>
              </a:rPr>
              <a:t>添加文本</a:t>
            </a:r>
          </a:p>
        </p:txBody>
      </p:sp>
      <p:sp>
        <p:nvSpPr>
          <p:cNvPr id="152" name="AutoShape 117"/>
          <p:cNvSpPr>
            <a:spLocks/>
          </p:cNvSpPr>
          <p:nvPr/>
        </p:nvSpPr>
        <p:spPr bwMode="auto">
          <a:xfrm>
            <a:off x="7347127" y="1857283"/>
            <a:ext cx="509885" cy="46298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53" name="Rectangle 60"/>
          <p:cNvSpPr/>
          <p:nvPr/>
        </p:nvSpPr>
        <p:spPr>
          <a:xfrm>
            <a:off x="893120" y="3545137"/>
            <a:ext cx="1878353" cy="684739"/>
          </a:xfrm>
          <a:prstGeom prst="rect">
            <a:avLst/>
          </a:prstGeom>
        </p:spPr>
        <p:txBody>
          <a:bodyPr wrap="square" lIns="68580" tIns="34290" rIns="68580" bIns="34290">
            <a:spAutoFit/>
          </a:bodyPr>
          <a:lstStyle/>
          <a:p>
            <a:pPr fontAlgn="base">
              <a:lnSpc>
                <a:spcPct val="125000"/>
              </a:lnSpc>
              <a:spcBef>
                <a:spcPct val="0"/>
              </a:spcBef>
              <a:spcAft>
                <a:spcPct val="0"/>
              </a:spcAft>
            </a:pPr>
            <a:r>
              <a:rPr lang="zh-CN" altLang="en-US" sz="11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1100" dirty="0">
              <a:solidFill>
                <a:schemeClr val="tx1">
                  <a:lumMod val="65000"/>
                  <a:lumOff val="35000"/>
                </a:schemeClr>
              </a:solidFill>
              <a:latin typeface="微软雅黑"/>
              <a:cs typeface="Lato Light" charset="0"/>
              <a:sym typeface="Lato Light" charset="0"/>
            </a:endParaRPr>
          </a:p>
        </p:txBody>
      </p:sp>
      <p:sp>
        <p:nvSpPr>
          <p:cNvPr id="154" name="Rectangle 61"/>
          <p:cNvSpPr/>
          <p:nvPr/>
        </p:nvSpPr>
        <p:spPr>
          <a:xfrm>
            <a:off x="3632824" y="3545137"/>
            <a:ext cx="1878353" cy="684739"/>
          </a:xfrm>
          <a:prstGeom prst="rect">
            <a:avLst/>
          </a:prstGeom>
        </p:spPr>
        <p:txBody>
          <a:bodyPr wrap="square" lIns="68580" tIns="34290" rIns="68580" bIns="34290">
            <a:spAutoFit/>
          </a:bodyPr>
          <a:lstStyle/>
          <a:p>
            <a:pPr fontAlgn="base">
              <a:lnSpc>
                <a:spcPct val="125000"/>
              </a:lnSpc>
              <a:spcBef>
                <a:spcPct val="0"/>
              </a:spcBef>
              <a:spcAft>
                <a:spcPct val="0"/>
              </a:spcAft>
            </a:pPr>
            <a:r>
              <a:rPr lang="zh-CN" altLang="en-US" sz="11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1100" dirty="0">
              <a:solidFill>
                <a:schemeClr val="tx1">
                  <a:lumMod val="65000"/>
                  <a:lumOff val="35000"/>
                </a:schemeClr>
              </a:solidFill>
              <a:latin typeface="微软雅黑"/>
              <a:cs typeface="Lato Light" charset="0"/>
              <a:sym typeface="Lato Light" charset="0"/>
            </a:endParaRPr>
          </a:p>
        </p:txBody>
      </p:sp>
      <p:sp>
        <p:nvSpPr>
          <p:cNvPr id="155" name="Rectangle 62"/>
          <p:cNvSpPr/>
          <p:nvPr/>
        </p:nvSpPr>
        <p:spPr>
          <a:xfrm>
            <a:off x="6407950" y="3545137"/>
            <a:ext cx="1878353" cy="684739"/>
          </a:xfrm>
          <a:prstGeom prst="rect">
            <a:avLst/>
          </a:prstGeom>
        </p:spPr>
        <p:txBody>
          <a:bodyPr wrap="square" lIns="68580" tIns="34290" rIns="68580" bIns="34290">
            <a:spAutoFit/>
          </a:bodyPr>
          <a:lstStyle/>
          <a:p>
            <a:pPr fontAlgn="base">
              <a:lnSpc>
                <a:spcPct val="125000"/>
              </a:lnSpc>
              <a:spcBef>
                <a:spcPct val="0"/>
              </a:spcBef>
              <a:spcAft>
                <a:spcPct val="0"/>
              </a:spcAft>
            </a:pPr>
            <a:r>
              <a:rPr lang="zh-CN" altLang="en-US" sz="11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1100" dirty="0">
              <a:solidFill>
                <a:schemeClr val="tx1">
                  <a:lumMod val="65000"/>
                  <a:lumOff val="35000"/>
                </a:schemeClr>
              </a:solidFill>
              <a:latin typeface="微软雅黑"/>
              <a:cs typeface="Lato Light" charset="0"/>
              <a:sym typeface="Lato Light" charset="0"/>
            </a:endParaRPr>
          </a:p>
        </p:txBody>
      </p:sp>
      <p:sp>
        <p:nvSpPr>
          <p:cNvPr id="156" name="Rectangle 61"/>
          <p:cNvSpPr/>
          <p:nvPr/>
        </p:nvSpPr>
        <p:spPr>
          <a:xfrm>
            <a:off x="3898007" y="2058223"/>
            <a:ext cx="1541626" cy="684739"/>
          </a:xfrm>
          <a:prstGeom prst="rect">
            <a:avLst/>
          </a:prstGeom>
        </p:spPr>
        <p:txBody>
          <a:bodyPr wrap="square" lIns="68580" tIns="34290" rIns="68580" bIns="34290">
            <a:spAutoFit/>
          </a:bodyPr>
          <a:lstStyle/>
          <a:p>
            <a:pPr fontAlgn="base">
              <a:lnSpc>
                <a:spcPct val="125000"/>
              </a:lnSpc>
              <a:spcBef>
                <a:spcPct val="0"/>
              </a:spcBef>
              <a:spcAft>
                <a:spcPct val="0"/>
              </a:spcAft>
            </a:pPr>
            <a:r>
              <a:rPr lang="zh-CN" altLang="en-US" sz="1100" dirty="0">
                <a:solidFill>
                  <a:schemeClr val="tx1">
                    <a:lumMod val="65000"/>
                    <a:lumOff val="35000"/>
                  </a:schemeClr>
                </a:solidFill>
                <a:latin typeface="微软雅黑"/>
                <a:cs typeface="Lato Light" charset="0"/>
                <a:sym typeface="Lato Light" charset="0"/>
              </a:rPr>
              <a:t>此处添加详细文本描述，建议与标题相关并符合整体语言风格</a:t>
            </a:r>
            <a:endParaRPr lang="en-US" altLang="zh-CN" sz="1100" dirty="0">
              <a:solidFill>
                <a:schemeClr val="tx1">
                  <a:lumMod val="65000"/>
                  <a:lumOff val="35000"/>
                </a:schemeClr>
              </a:solidFill>
              <a:latin typeface="微软雅黑"/>
              <a:cs typeface="Lato Light" charset="0"/>
              <a:sym typeface="Lato Light" charset="0"/>
            </a:endParaRPr>
          </a:p>
        </p:txBody>
      </p:sp>
      <p:sp>
        <p:nvSpPr>
          <p:cNvPr id="157" name="TextBox 156"/>
          <p:cNvSpPr txBox="1"/>
          <p:nvPr/>
        </p:nvSpPr>
        <p:spPr>
          <a:xfrm>
            <a:off x="6663644" y="-1892746"/>
            <a:ext cx="877163" cy="369332"/>
          </a:xfrm>
          <a:prstGeom prst="rect">
            <a:avLst/>
          </a:prstGeom>
          <a:noFill/>
        </p:spPr>
        <p:txBody>
          <a:bodyPr wrap="none" rtlCol="0">
            <a:spAutoFit/>
          </a:bodyPr>
          <a:lstStyle/>
          <a:p>
            <a:r>
              <a:rPr lang="zh-CN" altLang="en-US" dirty="0"/>
              <a:t>延迟符</a:t>
            </a:r>
          </a:p>
        </p:txBody>
      </p:sp>
    </p:spTree>
    <p:extLst>
      <p:ext uri="{BB962C8B-B14F-4D97-AF65-F5344CB8AC3E}">
        <p14:creationId xmlns:p14="http://schemas.microsoft.com/office/powerpoint/2010/main" val="26495262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127"/>
                                        </p:tgtEl>
                                        <p:attrNameLst>
                                          <p:attrName>style.visibility</p:attrName>
                                        </p:attrNameLst>
                                      </p:cBhvr>
                                      <p:to>
                                        <p:strVal val="visible"/>
                                      </p:to>
                                    </p:set>
                                    <p:anim calcmode="lin" valueType="num">
                                      <p:cBhvr additive="base">
                                        <p:cTn id="7" dur="500" fill="hold"/>
                                        <p:tgtEl>
                                          <p:spTgt spid="127"/>
                                        </p:tgtEl>
                                        <p:attrNameLst>
                                          <p:attrName>ppt_x</p:attrName>
                                        </p:attrNameLst>
                                      </p:cBhvr>
                                      <p:tavLst>
                                        <p:tav tm="0">
                                          <p:val>
                                            <p:strVal val="#ppt_x"/>
                                          </p:val>
                                        </p:tav>
                                        <p:tav tm="100000">
                                          <p:val>
                                            <p:strVal val="#ppt_x"/>
                                          </p:val>
                                        </p:tav>
                                      </p:tavLst>
                                    </p:anim>
                                    <p:anim calcmode="lin" valueType="num">
                                      <p:cBhvr additive="base">
                                        <p:cTn id="8" dur="500" fill="hold"/>
                                        <p:tgtEl>
                                          <p:spTgt spid="1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500" fill="hold"/>
                                        <p:tgtEl>
                                          <p:spTgt spid="128"/>
                                        </p:tgtEl>
                                        <p:attrNameLst>
                                          <p:attrName>ppt_x</p:attrName>
                                        </p:attrNameLst>
                                      </p:cBhvr>
                                      <p:tavLst>
                                        <p:tav tm="0">
                                          <p:val>
                                            <p:strVal val="#ppt_x"/>
                                          </p:val>
                                        </p:tav>
                                        <p:tav tm="100000">
                                          <p:val>
                                            <p:strVal val="#ppt_x"/>
                                          </p:val>
                                        </p:tav>
                                      </p:tavLst>
                                    </p:anim>
                                    <p:anim calcmode="lin" valueType="num">
                                      <p:cBhvr additive="base">
                                        <p:cTn id="12" dur="500" fill="hold"/>
                                        <p:tgtEl>
                                          <p:spTgt spid="12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29"/>
                                        </p:tgtEl>
                                        <p:attrNameLst>
                                          <p:attrName>style.visibility</p:attrName>
                                        </p:attrNameLst>
                                      </p:cBhvr>
                                      <p:to>
                                        <p:strVal val="visible"/>
                                      </p:to>
                                    </p:set>
                                    <p:anim calcmode="lin" valueType="num">
                                      <p:cBhvr additive="base">
                                        <p:cTn id="15" dur="500" fill="hold"/>
                                        <p:tgtEl>
                                          <p:spTgt spid="129"/>
                                        </p:tgtEl>
                                        <p:attrNameLst>
                                          <p:attrName>ppt_x</p:attrName>
                                        </p:attrNameLst>
                                      </p:cBhvr>
                                      <p:tavLst>
                                        <p:tav tm="0">
                                          <p:val>
                                            <p:strVal val="#ppt_x"/>
                                          </p:val>
                                        </p:tav>
                                        <p:tav tm="100000">
                                          <p:val>
                                            <p:strVal val="#ppt_x"/>
                                          </p:val>
                                        </p:tav>
                                      </p:tavLst>
                                    </p:anim>
                                    <p:anim calcmode="lin" valueType="num">
                                      <p:cBhvr additive="base">
                                        <p:cTn id="16" dur="500" fill="hold"/>
                                        <p:tgtEl>
                                          <p:spTgt spid="1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30"/>
                                        </p:tgtEl>
                                        <p:attrNameLst>
                                          <p:attrName>style.visibility</p:attrName>
                                        </p:attrNameLst>
                                      </p:cBhvr>
                                      <p:to>
                                        <p:strVal val="visible"/>
                                      </p:to>
                                    </p:set>
                                    <p:anim calcmode="lin" valueType="num">
                                      <p:cBhvr additive="base">
                                        <p:cTn id="19" dur="500" fill="hold"/>
                                        <p:tgtEl>
                                          <p:spTgt spid="130"/>
                                        </p:tgtEl>
                                        <p:attrNameLst>
                                          <p:attrName>ppt_x</p:attrName>
                                        </p:attrNameLst>
                                      </p:cBhvr>
                                      <p:tavLst>
                                        <p:tav tm="0">
                                          <p:val>
                                            <p:strVal val="#ppt_x"/>
                                          </p:val>
                                        </p:tav>
                                        <p:tav tm="100000">
                                          <p:val>
                                            <p:strVal val="#ppt_x"/>
                                          </p:val>
                                        </p:tav>
                                      </p:tavLst>
                                    </p:anim>
                                    <p:anim calcmode="lin" valueType="num">
                                      <p:cBhvr additive="base">
                                        <p:cTn id="20" dur="500" fill="hold"/>
                                        <p:tgtEl>
                                          <p:spTgt spid="13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1"/>
                                        </p:tgtEl>
                                        <p:attrNameLst>
                                          <p:attrName>style.visibility</p:attrName>
                                        </p:attrNameLst>
                                      </p:cBhvr>
                                      <p:to>
                                        <p:strVal val="visible"/>
                                      </p:to>
                                    </p:set>
                                    <p:anim calcmode="lin" valueType="num">
                                      <p:cBhvr additive="base">
                                        <p:cTn id="23" dur="750" fill="hold"/>
                                        <p:tgtEl>
                                          <p:spTgt spid="131"/>
                                        </p:tgtEl>
                                        <p:attrNameLst>
                                          <p:attrName>ppt_x</p:attrName>
                                        </p:attrNameLst>
                                      </p:cBhvr>
                                      <p:tavLst>
                                        <p:tav tm="0">
                                          <p:val>
                                            <p:strVal val="#ppt_x"/>
                                          </p:val>
                                        </p:tav>
                                        <p:tav tm="100000">
                                          <p:val>
                                            <p:strVal val="#ppt_x"/>
                                          </p:val>
                                        </p:tav>
                                      </p:tavLst>
                                    </p:anim>
                                    <p:anim calcmode="lin" valueType="num">
                                      <p:cBhvr additive="base">
                                        <p:cTn id="24" dur="750" fill="hold"/>
                                        <p:tgtEl>
                                          <p:spTgt spid="131"/>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132"/>
                                        </p:tgtEl>
                                        <p:attrNameLst>
                                          <p:attrName>style.visibility</p:attrName>
                                        </p:attrNameLst>
                                      </p:cBhvr>
                                      <p:to>
                                        <p:strVal val="visible"/>
                                      </p:to>
                                    </p:set>
                                    <p:anim calcmode="lin" valueType="num">
                                      <p:cBhvr additive="base">
                                        <p:cTn id="27" dur="500" fill="hold"/>
                                        <p:tgtEl>
                                          <p:spTgt spid="132"/>
                                        </p:tgtEl>
                                        <p:attrNameLst>
                                          <p:attrName>ppt_x</p:attrName>
                                        </p:attrNameLst>
                                      </p:cBhvr>
                                      <p:tavLst>
                                        <p:tav tm="0">
                                          <p:val>
                                            <p:strVal val="#ppt_x"/>
                                          </p:val>
                                        </p:tav>
                                        <p:tav tm="100000">
                                          <p:val>
                                            <p:strVal val="#ppt_x"/>
                                          </p:val>
                                        </p:tav>
                                      </p:tavLst>
                                    </p:anim>
                                    <p:anim calcmode="lin" valueType="num">
                                      <p:cBhvr additive="base">
                                        <p:cTn id="28" dur="500" fill="hold"/>
                                        <p:tgtEl>
                                          <p:spTgt spid="13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3"/>
                                        </p:tgtEl>
                                        <p:attrNameLst>
                                          <p:attrName>style.visibility</p:attrName>
                                        </p:attrNameLst>
                                      </p:cBhvr>
                                      <p:to>
                                        <p:strVal val="visible"/>
                                      </p:to>
                                    </p:set>
                                    <p:anim calcmode="lin" valueType="num">
                                      <p:cBhvr additive="base">
                                        <p:cTn id="31" dur="500" fill="hold"/>
                                        <p:tgtEl>
                                          <p:spTgt spid="133"/>
                                        </p:tgtEl>
                                        <p:attrNameLst>
                                          <p:attrName>ppt_x</p:attrName>
                                        </p:attrNameLst>
                                      </p:cBhvr>
                                      <p:tavLst>
                                        <p:tav tm="0">
                                          <p:val>
                                            <p:strVal val="#ppt_x"/>
                                          </p:val>
                                        </p:tav>
                                        <p:tav tm="100000">
                                          <p:val>
                                            <p:strVal val="#ppt_x"/>
                                          </p:val>
                                        </p:tav>
                                      </p:tavLst>
                                    </p:anim>
                                    <p:anim calcmode="lin" valueType="num">
                                      <p:cBhvr additive="base">
                                        <p:cTn id="32" dur="500" fill="hold"/>
                                        <p:tgtEl>
                                          <p:spTgt spid="13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34"/>
                                        </p:tgtEl>
                                        <p:attrNameLst>
                                          <p:attrName>style.visibility</p:attrName>
                                        </p:attrNameLst>
                                      </p:cBhvr>
                                      <p:to>
                                        <p:strVal val="visible"/>
                                      </p:to>
                                    </p:set>
                                    <p:anim calcmode="lin" valueType="num">
                                      <p:cBhvr additive="base">
                                        <p:cTn id="35" dur="250" fill="hold"/>
                                        <p:tgtEl>
                                          <p:spTgt spid="134"/>
                                        </p:tgtEl>
                                        <p:attrNameLst>
                                          <p:attrName>ppt_x</p:attrName>
                                        </p:attrNameLst>
                                      </p:cBhvr>
                                      <p:tavLst>
                                        <p:tav tm="0">
                                          <p:val>
                                            <p:strVal val="#ppt_x"/>
                                          </p:val>
                                        </p:tav>
                                        <p:tav tm="100000">
                                          <p:val>
                                            <p:strVal val="#ppt_x"/>
                                          </p:val>
                                        </p:tav>
                                      </p:tavLst>
                                    </p:anim>
                                    <p:anim calcmode="lin" valueType="num">
                                      <p:cBhvr additive="base">
                                        <p:cTn id="36" dur="250" fill="hold"/>
                                        <p:tgtEl>
                                          <p:spTgt spid="13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35"/>
                                        </p:tgtEl>
                                        <p:attrNameLst>
                                          <p:attrName>style.visibility</p:attrName>
                                        </p:attrNameLst>
                                      </p:cBhvr>
                                      <p:to>
                                        <p:strVal val="visible"/>
                                      </p:to>
                                    </p:set>
                                    <p:anim calcmode="lin" valueType="num">
                                      <p:cBhvr additive="base">
                                        <p:cTn id="39" dur="750" fill="hold"/>
                                        <p:tgtEl>
                                          <p:spTgt spid="135"/>
                                        </p:tgtEl>
                                        <p:attrNameLst>
                                          <p:attrName>ppt_x</p:attrName>
                                        </p:attrNameLst>
                                      </p:cBhvr>
                                      <p:tavLst>
                                        <p:tav tm="0">
                                          <p:val>
                                            <p:strVal val="#ppt_x"/>
                                          </p:val>
                                        </p:tav>
                                        <p:tav tm="100000">
                                          <p:val>
                                            <p:strVal val="#ppt_x"/>
                                          </p:val>
                                        </p:tav>
                                      </p:tavLst>
                                    </p:anim>
                                    <p:anim calcmode="lin" valueType="num">
                                      <p:cBhvr additive="base">
                                        <p:cTn id="40" dur="750" fill="hold"/>
                                        <p:tgtEl>
                                          <p:spTgt spid="135"/>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36"/>
                                        </p:tgtEl>
                                        <p:attrNameLst>
                                          <p:attrName>style.visibility</p:attrName>
                                        </p:attrNameLst>
                                      </p:cBhvr>
                                      <p:to>
                                        <p:strVal val="visible"/>
                                      </p:to>
                                    </p:set>
                                    <p:anim calcmode="lin" valueType="num">
                                      <p:cBhvr additive="base">
                                        <p:cTn id="43" dur="500" fill="hold"/>
                                        <p:tgtEl>
                                          <p:spTgt spid="136"/>
                                        </p:tgtEl>
                                        <p:attrNameLst>
                                          <p:attrName>ppt_x</p:attrName>
                                        </p:attrNameLst>
                                      </p:cBhvr>
                                      <p:tavLst>
                                        <p:tav tm="0">
                                          <p:val>
                                            <p:strVal val="#ppt_x"/>
                                          </p:val>
                                        </p:tav>
                                        <p:tav tm="100000">
                                          <p:val>
                                            <p:strVal val="#ppt_x"/>
                                          </p:val>
                                        </p:tav>
                                      </p:tavLst>
                                    </p:anim>
                                    <p:anim calcmode="lin" valueType="num">
                                      <p:cBhvr additive="base">
                                        <p:cTn id="44" dur="500" fill="hold"/>
                                        <p:tgtEl>
                                          <p:spTgt spid="13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37"/>
                                        </p:tgtEl>
                                        <p:attrNameLst>
                                          <p:attrName>style.visibility</p:attrName>
                                        </p:attrNameLst>
                                      </p:cBhvr>
                                      <p:to>
                                        <p:strVal val="visible"/>
                                      </p:to>
                                    </p:set>
                                    <p:anim calcmode="lin" valueType="num">
                                      <p:cBhvr additive="base">
                                        <p:cTn id="47" dur="750" fill="hold"/>
                                        <p:tgtEl>
                                          <p:spTgt spid="137"/>
                                        </p:tgtEl>
                                        <p:attrNameLst>
                                          <p:attrName>ppt_x</p:attrName>
                                        </p:attrNameLst>
                                      </p:cBhvr>
                                      <p:tavLst>
                                        <p:tav tm="0">
                                          <p:val>
                                            <p:strVal val="#ppt_x"/>
                                          </p:val>
                                        </p:tav>
                                        <p:tav tm="100000">
                                          <p:val>
                                            <p:strVal val="#ppt_x"/>
                                          </p:val>
                                        </p:tav>
                                      </p:tavLst>
                                    </p:anim>
                                    <p:anim calcmode="lin" valueType="num">
                                      <p:cBhvr additive="base">
                                        <p:cTn id="48" dur="750" fill="hold"/>
                                        <p:tgtEl>
                                          <p:spTgt spid="137"/>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38"/>
                                        </p:tgtEl>
                                        <p:attrNameLst>
                                          <p:attrName>style.visibility</p:attrName>
                                        </p:attrNameLst>
                                      </p:cBhvr>
                                      <p:to>
                                        <p:strVal val="visible"/>
                                      </p:to>
                                    </p:set>
                                    <p:anim calcmode="lin" valueType="num">
                                      <p:cBhvr additive="base">
                                        <p:cTn id="51" dur="500" fill="hold"/>
                                        <p:tgtEl>
                                          <p:spTgt spid="138"/>
                                        </p:tgtEl>
                                        <p:attrNameLst>
                                          <p:attrName>ppt_x</p:attrName>
                                        </p:attrNameLst>
                                      </p:cBhvr>
                                      <p:tavLst>
                                        <p:tav tm="0">
                                          <p:val>
                                            <p:strVal val="#ppt_x"/>
                                          </p:val>
                                        </p:tav>
                                        <p:tav tm="100000">
                                          <p:val>
                                            <p:strVal val="#ppt_x"/>
                                          </p:val>
                                        </p:tav>
                                      </p:tavLst>
                                    </p:anim>
                                    <p:anim calcmode="lin" valueType="num">
                                      <p:cBhvr additive="base">
                                        <p:cTn id="52" dur="500" fill="hold"/>
                                        <p:tgtEl>
                                          <p:spTgt spid="138"/>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39"/>
                                        </p:tgtEl>
                                        <p:attrNameLst>
                                          <p:attrName>style.visibility</p:attrName>
                                        </p:attrNameLst>
                                      </p:cBhvr>
                                      <p:to>
                                        <p:strVal val="visible"/>
                                      </p:to>
                                    </p:set>
                                    <p:anim calcmode="lin" valueType="num">
                                      <p:cBhvr additive="base">
                                        <p:cTn id="55" dur="250" fill="hold"/>
                                        <p:tgtEl>
                                          <p:spTgt spid="139"/>
                                        </p:tgtEl>
                                        <p:attrNameLst>
                                          <p:attrName>ppt_x</p:attrName>
                                        </p:attrNameLst>
                                      </p:cBhvr>
                                      <p:tavLst>
                                        <p:tav tm="0">
                                          <p:val>
                                            <p:strVal val="#ppt_x"/>
                                          </p:val>
                                        </p:tav>
                                        <p:tav tm="100000">
                                          <p:val>
                                            <p:strVal val="#ppt_x"/>
                                          </p:val>
                                        </p:tav>
                                      </p:tavLst>
                                    </p:anim>
                                    <p:anim calcmode="lin" valueType="num">
                                      <p:cBhvr additive="base">
                                        <p:cTn id="56" dur="250" fill="hold"/>
                                        <p:tgtEl>
                                          <p:spTgt spid="13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40"/>
                                        </p:tgtEl>
                                        <p:attrNameLst>
                                          <p:attrName>style.visibility</p:attrName>
                                        </p:attrNameLst>
                                      </p:cBhvr>
                                      <p:to>
                                        <p:strVal val="visible"/>
                                      </p:to>
                                    </p:set>
                                    <p:anim calcmode="lin" valueType="num">
                                      <p:cBhvr additive="base">
                                        <p:cTn id="59" dur="500" fill="hold"/>
                                        <p:tgtEl>
                                          <p:spTgt spid="140"/>
                                        </p:tgtEl>
                                        <p:attrNameLst>
                                          <p:attrName>ppt_x</p:attrName>
                                        </p:attrNameLst>
                                      </p:cBhvr>
                                      <p:tavLst>
                                        <p:tav tm="0">
                                          <p:val>
                                            <p:strVal val="#ppt_x"/>
                                          </p:val>
                                        </p:tav>
                                        <p:tav tm="100000">
                                          <p:val>
                                            <p:strVal val="#ppt_x"/>
                                          </p:val>
                                        </p:tav>
                                      </p:tavLst>
                                    </p:anim>
                                    <p:anim calcmode="lin" valueType="num">
                                      <p:cBhvr additive="base">
                                        <p:cTn id="60" dur="500" fill="hold"/>
                                        <p:tgtEl>
                                          <p:spTgt spid="140"/>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41"/>
                                        </p:tgtEl>
                                        <p:attrNameLst>
                                          <p:attrName>style.visibility</p:attrName>
                                        </p:attrNameLst>
                                      </p:cBhvr>
                                      <p:to>
                                        <p:strVal val="visible"/>
                                      </p:to>
                                    </p:set>
                                    <p:anim calcmode="lin" valueType="num">
                                      <p:cBhvr additive="base">
                                        <p:cTn id="63" dur="750" fill="hold"/>
                                        <p:tgtEl>
                                          <p:spTgt spid="141"/>
                                        </p:tgtEl>
                                        <p:attrNameLst>
                                          <p:attrName>ppt_x</p:attrName>
                                        </p:attrNameLst>
                                      </p:cBhvr>
                                      <p:tavLst>
                                        <p:tav tm="0">
                                          <p:val>
                                            <p:strVal val="#ppt_x"/>
                                          </p:val>
                                        </p:tav>
                                        <p:tav tm="100000">
                                          <p:val>
                                            <p:strVal val="#ppt_x"/>
                                          </p:val>
                                        </p:tav>
                                      </p:tavLst>
                                    </p:anim>
                                    <p:anim calcmode="lin" valueType="num">
                                      <p:cBhvr additive="base">
                                        <p:cTn id="64" dur="750" fill="hold"/>
                                        <p:tgtEl>
                                          <p:spTgt spid="141"/>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42"/>
                                        </p:tgtEl>
                                        <p:attrNameLst>
                                          <p:attrName>style.visibility</p:attrName>
                                        </p:attrNameLst>
                                      </p:cBhvr>
                                      <p:to>
                                        <p:strVal val="visible"/>
                                      </p:to>
                                    </p:set>
                                    <p:anim calcmode="lin" valueType="num">
                                      <p:cBhvr additive="base">
                                        <p:cTn id="67" dur="500" fill="hold"/>
                                        <p:tgtEl>
                                          <p:spTgt spid="142"/>
                                        </p:tgtEl>
                                        <p:attrNameLst>
                                          <p:attrName>ppt_x</p:attrName>
                                        </p:attrNameLst>
                                      </p:cBhvr>
                                      <p:tavLst>
                                        <p:tav tm="0">
                                          <p:val>
                                            <p:strVal val="#ppt_x"/>
                                          </p:val>
                                        </p:tav>
                                        <p:tav tm="100000">
                                          <p:val>
                                            <p:strVal val="#ppt_x"/>
                                          </p:val>
                                        </p:tav>
                                      </p:tavLst>
                                    </p:anim>
                                    <p:anim calcmode="lin" valueType="num">
                                      <p:cBhvr additive="base">
                                        <p:cTn id="68" dur="500" fill="hold"/>
                                        <p:tgtEl>
                                          <p:spTgt spid="142"/>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43"/>
                                        </p:tgtEl>
                                        <p:attrNameLst>
                                          <p:attrName>style.visibility</p:attrName>
                                        </p:attrNameLst>
                                      </p:cBhvr>
                                      <p:to>
                                        <p:strVal val="visible"/>
                                      </p:to>
                                    </p:set>
                                    <p:anim calcmode="lin" valueType="num">
                                      <p:cBhvr additive="base">
                                        <p:cTn id="71" dur="500" fill="hold"/>
                                        <p:tgtEl>
                                          <p:spTgt spid="143"/>
                                        </p:tgtEl>
                                        <p:attrNameLst>
                                          <p:attrName>ppt_x</p:attrName>
                                        </p:attrNameLst>
                                      </p:cBhvr>
                                      <p:tavLst>
                                        <p:tav tm="0">
                                          <p:val>
                                            <p:strVal val="#ppt_x"/>
                                          </p:val>
                                        </p:tav>
                                        <p:tav tm="100000">
                                          <p:val>
                                            <p:strVal val="#ppt_x"/>
                                          </p:val>
                                        </p:tav>
                                      </p:tavLst>
                                    </p:anim>
                                    <p:anim calcmode="lin" valueType="num">
                                      <p:cBhvr additive="base">
                                        <p:cTn id="72" dur="500" fill="hold"/>
                                        <p:tgtEl>
                                          <p:spTgt spid="143"/>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44"/>
                                        </p:tgtEl>
                                        <p:attrNameLst>
                                          <p:attrName>style.visibility</p:attrName>
                                        </p:attrNameLst>
                                      </p:cBhvr>
                                      <p:to>
                                        <p:strVal val="visible"/>
                                      </p:to>
                                    </p:set>
                                    <p:anim calcmode="lin" valueType="num">
                                      <p:cBhvr additive="base">
                                        <p:cTn id="75" dur="500" fill="hold"/>
                                        <p:tgtEl>
                                          <p:spTgt spid="144"/>
                                        </p:tgtEl>
                                        <p:attrNameLst>
                                          <p:attrName>ppt_x</p:attrName>
                                        </p:attrNameLst>
                                      </p:cBhvr>
                                      <p:tavLst>
                                        <p:tav tm="0">
                                          <p:val>
                                            <p:strVal val="#ppt_x"/>
                                          </p:val>
                                        </p:tav>
                                        <p:tav tm="100000">
                                          <p:val>
                                            <p:strVal val="#ppt_x"/>
                                          </p:val>
                                        </p:tav>
                                      </p:tavLst>
                                    </p:anim>
                                    <p:anim calcmode="lin" valueType="num">
                                      <p:cBhvr additive="base">
                                        <p:cTn id="76" dur="500" fill="hold"/>
                                        <p:tgtEl>
                                          <p:spTgt spid="144"/>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45"/>
                                        </p:tgtEl>
                                        <p:attrNameLst>
                                          <p:attrName>style.visibility</p:attrName>
                                        </p:attrNameLst>
                                      </p:cBhvr>
                                      <p:to>
                                        <p:strVal val="visible"/>
                                      </p:to>
                                    </p:set>
                                    <p:anim calcmode="lin" valueType="num">
                                      <p:cBhvr additive="base">
                                        <p:cTn id="79" dur="500" fill="hold"/>
                                        <p:tgtEl>
                                          <p:spTgt spid="145"/>
                                        </p:tgtEl>
                                        <p:attrNameLst>
                                          <p:attrName>ppt_x</p:attrName>
                                        </p:attrNameLst>
                                      </p:cBhvr>
                                      <p:tavLst>
                                        <p:tav tm="0">
                                          <p:val>
                                            <p:strVal val="#ppt_x"/>
                                          </p:val>
                                        </p:tav>
                                        <p:tav tm="100000">
                                          <p:val>
                                            <p:strVal val="#ppt_x"/>
                                          </p:val>
                                        </p:tav>
                                      </p:tavLst>
                                    </p:anim>
                                    <p:anim calcmode="lin" valueType="num">
                                      <p:cBhvr additive="base">
                                        <p:cTn id="80" dur="500" fill="hold"/>
                                        <p:tgtEl>
                                          <p:spTgt spid="145"/>
                                        </p:tgtEl>
                                        <p:attrNameLst>
                                          <p:attrName>ppt_y</p:attrName>
                                        </p:attrNameLst>
                                      </p:cBhvr>
                                      <p:tavLst>
                                        <p:tav tm="0">
                                          <p:val>
                                            <p:strVal val="1+#ppt_h/2"/>
                                          </p:val>
                                        </p:tav>
                                        <p:tav tm="100000">
                                          <p:val>
                                            <p:strVal val="#ppt_y"/>
                                          </p:val>
                                        </p:tav>
                                      </p:tavLst>
                                    </p:anim>
                                  </p:childTnLst>
                                </p:cTn>
                              </p:par>
                            </p:childTnLst>
                          </p:cTn>
                        </p:par>
                        <p:par>
                          <p:cTn id="81" fill="hold">
                            <p:stCondLst>
                              <p:cond delay="750"/>
                            </p:stCondLst>
                            <p:childTnLst>
                              <p:par>
                                <p:cTn id="82" presetID="10" presetClass="entr" presetSubtype="0" fill="hold" grpId="0" nodeType="afterEffect">
                                  <p:stCondLst>
                                    <p:cond delay="0"/>
                                  </p:stCondLst>
                                  <p:childTnLst>
                                    <p:set>
                                      <p:cBhvr>
                                        <p:cTn id="83" dur="1" fill="hold">
                                          <p:stCondLst>
                                            <p:cond delay="0"/>
                                          </p:stCondLst>
                                        </p:cTn>
                                        <p:tgtEl>
                                          <p:spTgt spid="150"/>
                                        </p:tgtEl>
                                        <p:attrNameLst>
                                          <p:attrName>style.visibility</p:attrName>
                                        </p:attrNameLst>
                                      </p:cBhvr>
                                      <p:to>
                                        <p:strVal val="visible"/>
                                      </p:to>
                                    </p:set>
                                    <p:animEffect transition="in" filter="fade">
                                      <p:cBhvr>
                                        <p:cTn id="84" dur="500"/>
                                        <p:tgtEl>
                                          <p:spTgt spid="150"/>
                                        </p:tgtEl>
                                      </p:cBhvr>
                                    </p:animEffect>
                                  </p:childTnLst>
                                </p:cTn>
                              </p:par>
                            </p:childTnLst>
                          </p:cTn>
                        </p:par>
                        <p:par>
                          <p:cTn id="85" fill="hold">
                            <p:stCondLst>
                              <p:cond delay="1250"/>
                            </p:stCondLst>
                            <p:childTnLst>
                              <p:par>
                                <p:cTn id="86" presetID="12" presetClass="entr" presetSubtype="8" fill="hold" nodeType="afterEffect">
                                  <p:stCondLst>
                                    <p:cond delay="0"/>
                                  </p:stCondLst>
                                  <p:childTnLst>
                                    <p:set>
                                      <p:cBhvr>
                                        <p:cTn id="87" dur="1" fill="hold">
                                          <p:stCondLst>
                                            <p:cond delay="0"/>
                                          </p:stCondLst>
                                        </p:cTn>
                                        <p:tgtEl>
                                          <p:spTgt spid="146"/>
                                        </p:tgtEl>
                                        <p:attrNameLst>
                                          <p:attrName>style.visibility</p:attrName>
                                        </p:attrNameLst>
                                      </p:cBhvr>
                                      <p:to>
                                        <p:strVal val="visible"/>
                                      </p:to>
                                    </p:set>
                                    <p:anim calcmode="lin" valueType="num">
                                      <p:cBhvr additive="base">
                                        <p:cTn id="88" dur="500"/>
                                        <p:tgtEl>
                                          <p:spTgt spid="146"/>
                                        </p:tgtEl>
                                        <p:attrNameLst>
                                          <p:attrName>ppt_x</p:attrName>
                                        </p:attrNameLst>
                                      </p:cBhvr>
                                      <p:tavLst>
                                        <p:tav tm="0">
                                          <p:val>
                                            <p:strVal val="#ppt_x-#ppt_w*1.125000"/>
                                          </p:val>
                                        </p:tav>
                                        <p:tav tm="100000">
                                          <p:val>
                                            <p:strVal val="#ppt_x"/>
                                          </p:val>
                                        </p:tav>
                                      </p:tavLst>
                                    </p:anim>
                                    <p:animEffect transition="in" filter="wipe(right)">
                                      <p:cBhvr>
                                        <p:cTn id="89" dur="500"/>
                                        <p:tgtEl>
                                          <p:spTgt spid="146"/>
                                        </p:tgtEl>
                                      </p:cBhvr>
                                    </p:animEffect>
                                  </p:childTnLst>
                                </p:cTn>
                              </p:par>
                            </p:childTnLst>
                          </p:cTn>
                        </p:par>
                        <p:par>
                          <p:cTn id="90" fill="hold">
                            <p:stCondLst>
                              <p:cond delay="1750"/>
                            </p:stCondLst>
                            <p:childTnLst>
                              <p:par>
                                <p:cTn id="91" presetID="22" presetClass="entr" presetSubtype="1" fill="hold" grpId="0" nodeType="afterEffect">
                                  <p:stCondLst>
                                    <p:cond delay="0"/>
                                  </p:stCondLst>
                                  <p:childTnLst>
                                    <p:set>
                                      <p:cBhvr>
                                        <p:cTn id="92" dur="1" fill="hold">
                                          <p:stCondLst>
                                            <p:cond delay="0"/>
                                          </p:stCondLst>
                                        </p:cTn>
                                        <p:tgtEl>
                                          <p:spTgt spid="156"/>
                                        </p:tgtEl>
                                        <p:attrNameLst>
                                          <p:attrName>style.visibility</p:attrName>
                                        </p:attrNameLst>
                                      </p:cBhvr>
                                      <p:to>
                                        <p:strVal val="visible"/>
                                      </p:to>
                                    </p:set>
                                    <p:animEffect transition="in" filter="wipe(up)">
                                      <p:cBhvr>
                                        <p:cTn id="93" dur="500"/>
                                        <p:tgtEl>
                                          <p:spTgt spid="156"/>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149"/>
                                        </p:tgtEl>
                                        <p:attrNameLst>
                                          <p:attrName>style.visibility</p:attrName>
                                        </p:attrNameLst>
                                      </p:cBhvr>
                                      <p:to>
                                        <p:strVal val="visible"/>
                                      </p:to>
                                    </p:set>
                                    <p:animEffect transition="in" filter="barn(inVertical)">
                                      <p:cBhvr>
                                        <p:cTn id="96" dur="500"/>
                                        <p:tgtEl>
                                          <p:spTgt spid="149"/>
                                        </p:tgtEl>
                                      </p:cBhvr>
                                    </p:animEffect>
                                  </p:childTnLst>
                                </p:cTn>
                              </p:par>
                            </p:childTnLst>
                          </p:cTn>
                        </p:par>
                        <p:par>
                          <p:cTn id="97" fill="hold">
                            <p:stCondLst>
                              <p:cond delay="2250"/>
                            </p:stCondLst>
                            <p:childTnLst>
                              <p:par>
                                <p:cTn id="98" presetID="12" presetClass="entr" presetSubtype="8" fill="hold" nodeType="afterEffect">
                                  <p:stCondLst>
                                    <p:cond delay="0"/>
                                  </p:stCondLst>
                                  <p:childTnLst>
                                    <p:set>
                                      <p:cBhvr>
                                        <p:cTn id="99" dur="1" fill="hold">
                                          <p:stCondLst>
                                            <p:cond delay="0"/>
                                          </p:stCondLst>
                                        </p:cTn>
                                        <p:tgtEl>
                                          <p:spTgt spid="147"/>
                                        </p:tgtEl>
                                        <p:attrNameLst>
                                          <p:attrName>style.visibility</p:attrName>
                                        </p:attrNameLst>
                                      </p:cBhvr>
                                      <p:to>
                                        <p:strVal val="visible"/>
                                      </p:to>
                                    </p:set>
                                    <p:anim calcmode="lin" valueType="num">
                                      <p:cBhvr additive="base">
                                        <p:cTn id="100" dur="500"/>
                                        <p:tgtEl>
                                          <p:spTgt spid="147"/>
                                        </p:tgtEl>
                                        <p:attrNameLst>
                                          <p:attrName>ppt_x</p:attrName>
                                        </p:attrNameLst>
                                      </p:cBhvr>
                                      <p:tavLst>
                                        <p:tav tm="0">
                                          <p:val>
                                            <p:strVal val="#ppt_x-#ppt_w*1.125000"/>
                                          </p:val>
                                        </p:tav>
                                        <p:tav tm="100000">
                                          <p:val>
                                            <p:strVal val="#ppt_x"/>
                                          </p:val>
                                        </p:tav>
                                      </p:tavLst>
                                    </p:anim>
                                    <p:animEffect transition="in" filter="wipe(right)">
                                      <p:cBhvr>
                                        <p:cTn id="101" dur="500"/>
                                        <p:tgtEl>
                                          <p:spTgt spid="147"/>
                                        </p:tgtEl>
                                      </p:cBhvr>
                                    </p:animEffect>
                                  </p:childTnLst>
                                </p:cTn>
                              </p:par>
                            </p:childTnLst>
                          </p:cTn>
                        </p:par>
                        <p:par>
                          <p:cTn id="102" fill="hold">
                            <p:stCondLst>
                              <p:cond delay="2750"/>
                            </p:stCondLst>
                            <p:childTnLst>
                              <p:par>
                                <p:cTn id="103" presetID="10" presetClass="entr" presetSubtype="0" fill="hold" grpId="0" nodeType="afterEffect">
                                  <p:stCondLst>
                                    <p:cond delay="0"/>
                                  </p:stCondLst>
                                  <p:childTnLst>
                                    <p:set>
                                      <p:cBhvr>
                                        <p:cTn id="104" dur="1" fill="hold">
                                          <p:stCondLst>
                                            <p:cond delay="0"/>
                                          </p:stCondLst>
                                        </p:cTn>
                                        <p:tgtEl>
                                          <p:spTgt spid="151"/>
                                        </p:tgtEl>
                                        <p:attrNameLst>
                                          <p:attrName>style.visibility</p:attrName>
                                        </p:attrNameLst>
                                      </p:cBhvr>
                                      <p:to>
                                        <p:strVal val="visible"/>
                                      </p:to>
                                    </p:set>
                                    <p:animEffect transition="in" filter="fade">
                                      <p:cBhvr>
                                        <p:cTn id="105" dur="500"/>
                                        <p:tgtEl>
                                          <p:spTgt spid="151"/>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52"/>
                                        </p:tgtEl>
                                        <p:attrNameLst>
                                          <p:attrName>style.visibility</p:attrName>
                                        </p:attrNameLst>
                                      </p:cBhvr>
                                      <p:to>
                                        <p:strVal val="visible"/>
                                      </p:to>
                                    </p:set>
                                    <p:animEffect transition="in" filter="fade">
                                      <p:cBhvr>
                                        <p:cTn id="108" dur="500"/>
                                        <p:tgtEl>
                                          <p:spTgt spid="152"/>
                                        </p:tgtEl>
                                      </p:cBhvr>
                                    </p:animEffect>
                                  </p:childTnLst>
                                </p:cTn>
                              </p:par>
                            </p:childTnLst>
                          </p:cTn>
                        </p:par>
                        <p:par>
                          <p:cTn id="109" fill="hold">
                            <p:stCondLst>
                              <p:cond delay="3250"/>
                            </p:stCondLst>
                            <p:childTnLst>
                              <p:par>
                                <p:cTn id="110" presetID="53" presetClass="entr" presetSubtype="16" fill="hold" grpId="0" nodeType="afterEffect">
                                  <p:stCondLst>
                                    <p:cond delay="0"/>
                                  </p:stCondLst>
                                  <p:childTnLst>
                                    <p:set>
                                      <p:cBhvr>
                                        <p:cTn id="111" dur="1" fill="hold">
                                          <p:stCondLst>
                                            <p:cond delay="0"/>
                                          </p:stCondLst>
                                        </p:cTn>
                                        <p:tgtEl>
                                          <p:spTgt spid="148"/>
                                        </p:tgtEl>
                                        <p:attrNameLst>
                                          <p:attrName>style.visibility</p:attrName>
                                        </p:attrNameLst>
                                      </p:cBhvr>
                                      <p:to>
                                        <p:strVal val="visible"/>
                                      </p:to>
                                    </p:set>
                                    <p:anim calcmode="lin" valueType="num">
                                      <p:cBhvr>
                                        <p:cTn id="112" dur="500" fill="hold"/>
                                        <p:tgtEl>
                                          <p:spTgt spid="148"/>
                                        </p:tgtEl>
                                        <p:attrNameLst>
                                          <p:attrName>ppt_w</p:attrName>
                                        </p:attrNameLst>
                                      </p:cBhvr>
                                      <p:tavLst>
                                        <p:tav tm="0">
                                          <p:val>
                                            <p:fltVal val="0"/>
                                          </p:val>
                                        </p:tav>
                                        <p:tav tm="100000">
                                          <p:val>
                                            <p:strVal val="#ppt_w"/>
                                          </p:val>
                                        </p:tav>
                                      </p:tavLst>
                                    </p:anim>
                                    <p:anim calcmode="lin" valueType="num">
                                      <p:cBhvr>
                                        <p:cTn id="113" dur="500" fill="hold"/>
                                        <p:tgtEl>
                                          <p:spTgt spid="148"/>
                                        </p:tgtEl>
                                        <p:attrNameLst>
                                          <p:attrName>ppt_h</p:attrName>
                                        </p:attrNameLst>
                                      </p:cBhvr>
                                      <p:tavLst>
                                        <p:tav tm="0">
                                          <p:val>
                                            <p:fltVal val="0"/>
                                          </p:val>
                                        </p:tav>
                                        <p:tav tm="100000">
                                          <p:val>
                                            <p:strVal val="#ppt_h"/>
                                          </p:val>
                                        </p:tav>
                                      </p:tavLst>
                                    </p:anim>
                                    <p:animEffect transition="in" filter="fade">
                                      <p:cBhvr>
                                        <p:cTn id="114" dur="500"/>
                                        <p:tgtEl>
                                          <p:spTgt spid="148"/>
                                        </p:tgtEl>
                                      </p:cBhvr>
                                    </p:animEffect>
                                  </p:childTnLst>
                                </p:cTn>
                              </p:par>
                            </p:childTnLst>
                          </p:cTn>
                        </p:par>
                        <p:par>
                          <p:cTn id="115" fill="hold">
                            <p:stCondLst>
                              <p:cond delay="3750"/>
                            </p:stCondLst>
                            <p:childTnLst>
                              <p:par>
                                <p:cTn id="116" presetID="10" presetClass="entr" presetSubtype="0" fill="hold" grpId="0" nodeType="afterEffect">
                                  <p:stCondLst>
                                    <p:cond delay="0"/>
                                  </p:stCondLst>
                                  <p:childTnLst>
                                    <p:set>
                                      <p:cBhvr>
                                        <p:cTn id="117" dur="1" fill="hold">
                                          <p:stCondLst>
                                            <p:cond delay="0"/>
                                          </p:stCondLst>
                                        </p:cTn>
                                        <p:tgtEl>
                                          <p:spTgt spid="153"/>
                                        </p:tgtEl>
                                        <p:attrNameLst>
                                          <p:attrName>style.visibility</p:attrName>
                                        </p:attrNameLst>
                                      </p:cBhvr>
                                      <p:to>
                                        <p:strVal val="visible"/>
                                      </p:to>
                                    </p:set>
                                    <p:animEffect transition="in" filter="fade">
                                      <p:cBhvr>
                                        <p:cTn id="118" dur="500"/>
                                        <p:tgtEl>
                                          <p:spTgt spid="153"/>
                                        </p:tgtEl>
                                      </p:cBhvr>
                                    </p:animEffect>
                                  </p:childTnLst>
                                </p:cTn>
                              </p:par>
                            </p:childTnLst>
                          </p:cTn>
                        </p:par>
                        <p:par>
                          <p:cTn id="119" fill="hold">
                            <p:stCondLst>
                              <p:cond delay="4250"/>
                            </p:stCondLst>
                            <p:childTnLst>
                              <p:par>
                                <p:cTn id="120" presetID="10" presetClass="entr" presetSubtype="0" fill="hold" grpId="0" nodeType="afterEffect">
                                  <p:stCondLst>
                                    <p:cond delay="0"/>
                                  </p:stCondLst>
                                  <p:childTnLst>
                                    <p:set>
                                      <p:cBhvr>
                                        <p:cTn id="121" dur="1" fill="hold">
                                          <p:stCondLst>
                                            <p:cond delay="0"/>
                                          </p:stCondLst>
                                        </p:cTn>
                                        <p:tgtEl>
                                          <p:spTgt spid="154"/>
                                        </p:tgtEl>
                                        <p:attrNameLst>
                                          <p:attrName>style.visibility</p:attrName>
                                        </p:attrNameLst>
                                      </p:cBhvr>
                                      <p:to>
                                        <p:strVal val="visible"/>
                                      </p:to>
                                    </p:set>
                                    <p:animEffect transition="in" filter="fade">
                                      <p:cBhvr>
                                        <p:cTn id="122" dur="500"/>
                                        <p:tgtEl>
                                          <p:spTgt spid="154"/>
                                        </p:tgtEl>
                                      </p:cBhvr>
                                    </p:animEffect>
                                  </p:childTnLst>
                                </p:cTn>
                              </p:par>
                            </p:childTnLst>
                          </p:cTn>
                        </p:par>
                        <p:par>
                          <p:cTn id="123" fill="hold">
                            <p:stCondLst>
                              <p:cond delay="4750"/>
                            </p:stCondLst>
                            <p:childTnLst>
                              <p:par>
                                <p:cTn id="124" presetID="10" presetClass="entr" presetSubtype="0" fill="hold" grpId="0" nodeType="afterEffect">
                                  <p:stCondLst>
                                    <p:cond delay="0"/>
                                  </p:stCondLst>
                                  <p:childTnLst>
                                    <p:set>
                                      <p:cBhvr>
                                        <p:cTn id="125" dur="1" fill="hold">
                                          <p:stCondLst>
                                            <p:cond delay="0"/>
                                          </p:stCondLst>
                                        </p:cTn>
                                        <p:tgtEl>
                                          <p:spTgt spid="155"/>
                                        </p:tgtEl>
                                        <p:attrNameLst>
                                          <p:attrName>style.visibility</p:attrName>
                                        </p:attrNameLst>
                                      </p:cBhvr>
                                      <p:to>
                                        <p:strVal val="visible"/>
                                      </p:to>
                                    </p:set>
                                    <p:animEffect transition="in" filter="fade">
                                      <p:cBhvr>
                                        <p:cTn id="126" dur="500"/>
                                        <p:tgtEl>
                                          <p:spTgt spid="155"/>
                                        </p:tgtEl>
                                      </p:cBhvr>
                                    </p:animEffect>
                                  </p:childTnLst>
                                </p:cTn>
                              </p:par>
                            </p:childTnLst>
                          </p:cTn>
                        </p:par>
                        <p:par>
                          <p:cTn id="127" fill="hold">
                            <p:stCondLst>
                              <p:cond delay="5250"/>
                            </p:stCondLst>
                            <p:childTnLst>
                              <p:par>
                                <p:cTn id="128" presetID="10" presetClass="entr" presetSubtype="0" fill="hold" grpId="0" nodeType="afterEffect">
                                  <p:stCondLst>
                                    <p:cond delay="0"/>
                                  </p:stCondLst>
                                  <p:childTnLst>
                                    <p:set>
                                      <p:cBhvr>
                                        <p:cTn id="129" dur="1" fill="hold">
                                          <p:stCondLst>
                                            <p:cond delay="0"/>
                                          </p:stCondLst>
                                        </p:cTn>
                                        <p:tgtEl>
                                          <p:spTgt spid="157"/>
                                        </p:tgtEl>
                                        <p:attrNameLst>
                                          <p:attrName>style.visibility</p:attrName>
                                        </p:attrNameLst>
                                      </p:cBhvr>
                                      <p:to>
                                        <p:strVal val="visible"/>
                                      </p:to>
                                    </p:set>
                                    <p:animEffect transition="in" filter="fade">
                                      <p:cBhvr>
                                        <p:cTn id="130" dur="7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48" grpId="0" animBg="1"/>
      <p:bldP spid="149" grpId="0"/>
      <p:bldP spid="150" grpId="0"/>
      <p:bldP spid="151" grpId="0"/>
      <p:bldP spid="152" grpId="0" animBg="1"/>
      <p:bldP spid="153" grpId="0"/>
      <p:bldP spid="154" grpId="0"/>
      <p:bldP spid="155" grpId="0"/>
      <p:bldP spid="156" grpId="0"/>
      <p:bldP spid="15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4127190" y="1272772"/>
            <a:ext cx="1535551" cy="1535546"/>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3" name="椭圆 7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74" name="组合 73"/>
          <p:cNvGrpSpPr/>
          <p:nvPr/>
        </p:nvGrpSpPr>
        <p:grpSpPr>
          <a:xfrm>
            <a:off x="3224341" y="2110972"/>
            <a:ext cx="1535551" cy="1535546"/>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77" name="组合 76"/>
          <p:cNvGrpSpPr/>
          <p:nvPr/>
        </p:nvGrpSpPr>
        <p:grpSpPr>
          <a:xfrm>
            <a:off x="2298390" y="1360518"/>
            <a:ext cx="1535551" cy="1535546"/>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0" name="组合 79"/>
          <p:cNvGrpSpPr/>
          <p:nvPr/>
        </p:nvGrpSpPr>
        <p:grpSpPr>
          <a:xfrm>
            <a:off x="5281741" y="1741518"/>
            <a:ext cx="1535551" cy="1535546"/>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a:ea typeface="宋体"/>
                <a:cs typeface="+mn-cs"/>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latin typeface="Calibri"/>
                <a:ea typeface="宋体"/>
                <a:cs typeface="+mn-cs"/>
              </a:endParaRPr>
            </a:p>
          </p:txBody>
        </p:sp>
      </p:grpSp>
      <p:sp>
        <p:nvSpPr>
          <p:cNvPr id="83" name="矩形 82"/>
          <p:cNvSpPr/>
          <p:nvPr/>
        </p:nvSpPr>
        <p:spPr>
          <a:xfrm>
            <a:off x="2608356" y="1626490"/>
            <a:ext cx="889987" cy="938719"/>
          </a:xfrm>
          <a:prstGeom prst="rect">
            <a:avLst/>
          </a:prstGeom>
        </p:spPr>
        <p:txBody>
          <a:bodyPr wrap="none">
            <a:spAutoFit/>
          </a:bodyPr>
          <a:lstStyle/>
          <a:p>
            <a:r>
              <a:rPr lang="zh-CN" altLang="en-US" sz="5500" dirty="0">
                <a:solidFill>
                  <a:schemeClr val="tx1">
                    <a:lumMod val="65000"/>
                    <a:lumOff val="35000"/>
                  </a:schemeClr>
                </a:solidFill>
                <a:latin typeface="微软雅黑" panose="020B0503020204020204" pitchFamily="34" charset="-122"/>
                <a:ea typeface="微软雅黑" panose="020B0503020204020204" pitchFamily="34" charset="-122"/>
              </a:rPr>
              <a:t>谢</a:t>
            </a:r>
          </a:p>
        </p:txBody>
      </p:sp>
      <p:sp>
        <p:nvSpPr>
          <p:cNvPr id="84" name="矩形 83"/>
          <p:cNvSpPr/>
          <p:nvPr/>
        </p:nvSpPr>
        <p:spPr>
          <a:xfrm>
            <a:off x="3551010" y="2402999"/>
            <a:ext cx="889987" cy="938719"/>
          </a:xfrm>
          <a:prstGeom prst="rect">
            <a:avLst/>
          </a:prstGeom>
        </p:spPr>
        <p:txBody>
          <a:bodyPr wrap="none">
            <a:spAutoFit/>
          </a:bodyPr>
          <a:lstStyle/>
          <a:p>
            <a:r>
              <a:rPr lang="zh-CN" altLang="en-US" sz="5500" dirty="0">
                <a:solidFill>
                  <a:schemeClr val="tx1">
                    <a:lumMod val="65000"/>
                    <a:lumOff val="35000"/>
                  </a:schemeClr>
                </a:solidFill>
                <a:latin typeface="微软雅黑" panose="020B0503020204020204" pitchFamily="34" charset="-122"/>
                <a:ea typeface="微软雅黑" panose="020B0503020204020204" pitchFamily="34" charset="-122"/>
              </a:rPr>
              <a:t>谢</a:t>
            </a:r>
          </a:p>
        </p:txBody>
      </p:sp>
      <p:sp>
        <p:nvSpPr>
          <p:cNvPr id="85" name="矩形 84"/>
          <p:cNvSpPr/>
          <p:nvPr/>
        </p:nvSpPr>
        <p:spPr>
          <a:xfrm>
            <a:off x="4445314" y="1564799"/>
            <a:ext cx="889987" cy="938719"/>
          </a:xfrm>
          <a:prstGeom prst="rect">
            <a:avLst/>
          </a:prstGeom>
        </p:spPr>
        <p:txBody>
          <a:bodyPr wrap="none">
            <a:spAutoFit/>
          </a:bodyPr>
          <a:lstStyle/>
          <a:p>
            <a:r>
              <a:rPr lang="zh-CN" altLang="en-US" sz="5500" dirty="0">
                <a:solidFill>
                  <a:schemeClr val="tx1">
                    <a:lumMod val="65000"/>
                    <a:lumOff val="35000"/>
                  </a:schemeClr>
                </a:solidFill>
                <a:latin typeface="微软雅黑" panose="020B0503020204020204" pitchFamily="34" charset="-122"/>
                <a:ea typeface="微软雅黑" panose="020B0503020204020204" pitchFamily="34" charset="-122"/>
              </a:rPr>
              <a:t>观</a:t>
            </a:r>
          </a:p>
        </p:txBody>
      </p:sp>
      <p:sp>
        <p:nvSpPr>
          <p:cNvPr id="86" name="矩形 85"/>
          <p:cNvSpPr/>
          <p:nvPr/>
        </p:nvSpPr>
        <p:spPr>
          <a:xfrm>
            <a:off x="5610954" y="2035636"/>
            <a:ext cx="889987" cy="938719"/>
          </a:xfrm>
          <a:prstGeom prst="rect">
            <a:avLst/>
          </a:prstGeom>
        </p:spPr>
        <p:txBody>
          <a:bodyPr wrap="none">
            <a:spAutoFit/>
          </a:bodyPr>
          <a:lstStyle/>
          <a:p>
            <a:r>
              <a:rPr lang="zh-CN" altLang="en-US" sz="5500" dirty="0">
                <a:solidFill>
                  <a:schemeClr val="tx1">
                    <a:lumMod val="65000"/>
                    <a:lumOff val="35000"/>
                  </a:schemeClr>
                </a:solidFill>
                <a:latin typeface="微软雅黑" panose="020B0503020204020204" pitchFamily="34" charset="-122"/>
                <a:ea typeface="微软雅黑" panose="020B0503020204020204" pitchFamily="34" charset="-122"/>
              </a:rPr>
              <a:t>看</a:t>
            </a:r>
          </a:p>
        </p:txBody>
      </p:sp>
      <p:sp>
        <p:nvSpPr>
          <p:cNvPr id="87" name="椭圆 86"/>
          <p:cNvSpPr/>
          <p:nvPr/>
        </p:nvSpPr>
        <p:spPr>
          <a:xfrm>
            <a:off x="4598197" y="3288996"/>
            <a:ext cx="500908" cy="500908"/>
          </a:xfrm>
          <a:prstGeom prst="ellipse">
            <a:avLst/>
          </a:pr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a:off x="5740527" y="3513307"/>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2575410" y="3513666"/>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2279076" y="3632005"/>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6198665" y="3518326"/>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3085391" y="3510821"/>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6576425" y="3642228"/>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椭圆 93"/>
          <p:cNvSpPr/>
          <p:nvPr/>
        </p:nvSpPr>
        <p:spPr>
          <a:xfrm>
            <a:off x="3873480" y="3545432"/>
            <a:ext cx="250454" cy="250454"/>
          </a:xfrm>
          <a:prstGeom prst="ellipse">
            <a:avLst/>
          </a:prstGeom>
          <a:solidFill>
            <a:schemeClr val="accent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6750128" y="3512025"/>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4174703" y="3520080"/>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a:off x="7382889" y="3569216"/>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a:off x="5923888" y="3329522"/>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2093506" y="3642512"/>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4529502" y="3365619"/>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3229178" y="3457466"/>
            <a:ext cx="322151" cy="322151"/>
          </a:xfrm>
          <a:prstGeom prst="ellipse">
            <a:avLst/>
          </a:prstGeom>
          <a:solidFill>
            <a:schemeClr val="accent2"/>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5099105" y="3510203"/>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1230014" y="3513536"/>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944804" y="3644768"/>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2795496" y="3330265"/>
            <a:ext cx="274777" cy="27477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713791" y="3566599"/>
            <a:ext cx="137389" cy="13738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a:off x="6216637" y="3372814"/>
            <a:ext cx="137389" cy="13738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a:off x="7753607" y="3504242"/>
            <a:ext cx="274777" cy="27477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8230507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14:presetBounceEnd="48000">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14:bounceEnd="48000">
                                          <p:cBhvr additive="base">
                                            <p:cTn id="7" dur="2000" fill="hold"/>
                                            <p:tgtEl>
                                              <p:spTgt spid="77"/>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77"/>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48000">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14:bounceEnd="48000">
                                          <p:cBhvr additive="base">
                                            <p:cTn id="11" dur="2000" fill="hold"/>
                                            <p:tgtEl>
                                              <p:spTgt spid="74"/>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74"/>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48000">
                                      <p:stCondLst>
                                        <p:cond delay="0"/>
                                      </p:stCondLst>
                                      <p:childTnLst>
                                        <p:set>
                                          <p:cBhvr>
                                            <p:cTn id="14" dur="1" fill="hold">
                                              <p:stCondLst>
                                                <p:cond delay="0"/>
                                              </p:stCondLst>
                                            </p:cTn>
                                            <p:tgtEl>
                                              <p:spTgt spid="61"/>
                                            </p:tgtEl>
                                            <p:attrNameLst>
                                              <p:attrName>style.visibility</p:attrName>
                                            </p:attrNameLst>
                                          </p:cBhvr>
                                          <p:to>
                                            <p:strVal val="visible"/>
                                          </p:to>
                                        </p:set>
                                        <p:anim calcmode="lin" valueType="num" p14:bounceEnd="48000">
                                          <p:cBhvr additive="base">
                                            <p:cTn id="15" dur="2000" fill="hold"/>
                                            <p:tgtEl>
                                              <p:spTgt spid="61"/>
                                            </p:tgtEl>
                                            <p:attrNameLst>
                                              <p:attrName>ppt_x</p:attrName>
                                            </p:attrNameLst>
                                          </p:cBhvr>
                                          <p:tavLst>
                                            <p:tav tm="0">
                                              <p:val>
                                                <p:strVal val="1+#ppt_w/2"/>
                                              </p:val>
                                            </p:tav>
                                            <p:tav tm="100000">
                                              <p:val>
                                                <p:strVal val="#ppt_x"/>
                                              </p:val>
                                            </p:tav>
                                          </p:tavLst>
                                        </p:anim>
                                        <p:anim calcmode="lin" valueType="num" p14:bounceEnd="48000">
                                          <p:cBhvr additive="base">
                                            <p:cTn id="16" dur="2000" fill="hold"/>
                                            <p:tgtEl>
                                              <p:spTgt spid="61"/>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14:presetBounceEnd="48000">
                                      <p:stCondLst>
                                        <p:cond delay="0"/>
                                      </p:stCondLst>
                                      <p:childTnLst>
                                        <p:set>
                                          <p:cBhvr>
                                            <p:cTn id="18" dur="1" fill="hold">
                                              <p:stCondLst>
                                                <p:cond delay="0"/>
                                              </p:stCondLst>
                                            </p:cTn>
                                            <p:tgtEl>
                                              <p:spTgt spid="80"/>
                                            </p:tgtEl>
                                            <p:attrNameLst>
                                              <p:attrName>style.visibility</p:attrName>
                                            </p:attrNameLst>
                                          </p:cBhvr>
                                          <p:to>
                                            <p:strVal val="visible"/>
                                          </p:to>
                                        </p:set>
                                        <p:anim calcmode="lin" valueType="num" p14:bounceEnd="48000">
                                          <p:cBhvr additive="base">
                                            <p:cTn id="19" dur="2000" fill="hold"/>
                                            <p:tgtEl>
                                              <p:spTgt spid="80"/>
                                            </p:tgtEl>
                                            <p:attrNameLst>
                                              <p:attrName>ppt_x</p:attrName>
                                            </p:attrNameLst>
                                          </p:cBhvr>
                                          <p:tavLst>
                                            <p:tav tm="0">
                                              <p:val>
                                                <p:strVal val="1+#ppt_w/2"/>
                                              </p:val>
                                            </p:tav>
                                            <p:tav tm="100000">
                                              <p:val>
                                                <p:strVal val="#ppt_x"/>
                                              </p:val>
                                            </p:tav>
                                          </p:tavLst>
                                        </p:anim>
                                        <p:anim calcmode="lin" valueType="num" p14:bounceEnd="48000">
                                          <p:cBhvr additive="base">
                                            <p:cTn id="20" dur="2000" fill="hold"/>
                                            <p:tgtEl>
                                              <p:spTgt spid="80"/>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Effect transition="in" filter="wheel(1)">
                                          <p:cBhvr>
                                            <p:cTn id="24" dur="1000"/>
                                            <p:tgtEl>
                                              <p:spTgt spid="83"/>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84"/>
                                            </p:tgtEl>
                                            <p:attrNameLst>
                                              <p:attrName>style.visibility</p:attrName>
                                            </p:attrNameLst>
                                          </p:cBhvr>
                                          <p:to>
                                            <p:strVal val="visible"/>
                                          </p:to>
                                        </p:set>
                                        <p:animEffect transition="in" filter="wheel(1)">
                                          <p:cBhvr>
                                            <p:cTn id="27" dur="1000"/>
                                            <p:tgtEl>
                                              <p:spTgt spid="84"/>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85"/>
                                            </p:tgtEl>
                                            <p:attrNameLst>
                                              <p:attrName>style.visibility</p:attrName>
                                            </p:attrNameLst>
                                          </p:cBhvr>
                                          <p:to>
                                            <p:strVal val="visible"/>
                                          </p:to>
                                        </p:set>
                                        <p:animEffect transition="in" filter="wheel(1)">
                                          <p:cBhvr>
                                            <p:cTn id="30" dur="1000"/>
                                            <p:tgtEl>
                                              <p:spTgt spid="85"/>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86"/>
                                            </p:tgtEl>
                                            <p:attrNameLst>
                                              <p:attrName>style.visibility</p:attrName>
                                            </p:attrNameLst>
                                          </p:cBhvr>
                                          <p:to>
                                            <p:strVal val="visible"/>
                                          </p:to>
                                        </p:set>
                                        <p:animEffect transition="in" filter="wheel(1)">
                                          <p:cBhvr>
                                            <p:cTn id="33" dur="1000"/>
                                            <p:tgtEl>
                                              <p:spTgt spid="86"/>
                                            </p:tgtEl>
                                          </p:cBhvr>
                                        </p:animEffect>
                                      </p:childTnLst>
                                    </p:cTn>
                                  </p:par>
                                </p:childTnLst>
                              </p:cTn>
                            </p:par>
                            <p:par>
                              <p:cTn id="34" fill="hold">
                                <p:stCondLst>
                                  <p:cond delay="4100"/>
                                </p:stCondLst>
                                <p:childTnLst>
                                  <p:par>
                                    <p:cTn id="35" presetID="53" presetClass="entr" presetSubtype="16" fill="hold" grpId="0"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88"/>
                                            </p:tgtEl>
                                            <p:attrNameLst>
                                              <p:attrName>style.visibility</p:attrName>
                                            </p:attrNameLst>
                                          </p:cBhvr>
                                          <p:to>
                                            <p:strVal val="visible"/>
                                          </p:to>
                                        </p:set>
                                        <p:anim calcmode="lin" valueType="num">
                                          <p:cBhvr>
                                            <p:cTn id="42" dur="500" fill="hold"/>
                                            <p:tgtEl>
                                              <p:spTgt spid="88"/>
                                            </p:tgtEl>
                                            <p:attrNameLst>
                                              <p:attrName>ppt_w</p:attrName>
                                            </p:attrNameLst>
                                          </p:cBhvr>
                                          <p:tavLst>
                                            <p:tav tm="0">
                                              <p:val>
                                                <p:fltVal val="0"/>
                                              </p:val>
                                            </p:tav>
                                            <p:tav tm="100000">
                                              <p:val>
                                                <p:strVal val="#ppt_w"/>
                                              </p:val>
                                            </p:tav>
                                          </p:tavLst>
                                        </p:anim>
                                        <p:anim calcmode="lin" valueType="num">
                                          <p:cBhvr>
                                            <p:cTn id="43" dur="500" fill="hold"/>
                                            <p:tgtEl>
                                              <p:spTgt spid="88"/>
                                            </p:tgtEl>
                                            <p:attrNameLst>
                                              <p:attrName>ppt_h</p:attrName>
                                            </p:attrNameLst>
                                          </p:cBhvr>
                                          <p:tavLst>
                                            <p:tav tm="0">
                                              <p:val>
                                                <p:fltVal val="0"/>
                                              </p:val>
                                            </p:tav>
                                            <p:tav tm="100000">
                                              <p:val>
                                                <p:strVal val="#ppt_h"/>
                                              </p:val>
                                            </p:tav>
                                          </p:tavLst>
                                        </p:anim>
                                        <p:animEffect transition="in" filter="fade">
                                          <p:cBhvr>
                                            <p:cTn id="44" dur="500"/>
                                            <p:tgtEl>
                                              <p:spTgt spid="88"/>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89"/>
                                            </p:tgtEl>
                                            <p:attrNameLst>
                                              <p:attrName>style.visibility</p:attrName>
                                            </p:attrNameLst>
                                          </p:cBhvr>
                                          <p:to>
                                            <p:strVal val="visible"/>
                                          </p:to>
                                        </p:set>
                                        <p:anim calcmode="lin" valueType="num">
                                          <p:cBhvr>
                                            <p:cTn id="47" dur="500" fill="hold"/>
                                            <p:tgtEl>
                                              <p:spTgt spid="89"/>
                                            </p:tgtEl>
                                            <p:attrNameLst>
                                              <p:attrName>ppt_w</p:attrName>
                                            </p:attrNameLst>
                                          </p:cBhvr>
                                          <p:tavLst>
                                            <p:tav tm="0">
                                              <p:val>
                                                <p:fltVal val="0"/>
                                              </p:val>
                                            </p:tav>
                                            <p:tav tm="100000">
                                              <p:val>
                                                <p:strVal val="#ppt_w"/>
                                              </p:val>
                                            </p:tav>
                                          </p:tavLst>
                                        </p:anim>
                                        <p:anim calcmode="lin" valueType="num">
                                          <p:cBhvr>
                                            <p:cTn id="48" dur="500" fill="hold"/>
                                            <p:tgtEl>
                                              <p:spTgt spid="89"/>
                                            </p:tgtEl>
                                            <p:attrNameLst>
                                              <p:attrName>ppt_h</p:attrName>
                                            </p:attrNameLst>
                                          </p:cBhvr>
                                          <p:tavLst>
                                            <p:tav tm="0">
                                              <p:val>
                                                <p:fltVal val="0"/>
                                              </p:val>
                                            </p:tav>
                                            <p:tav tm="100000">
                                              <p:val>
                                                <p:strVal val="#ppt_h"/>
                                              </p:val>
                                            </p:tav>
                                          </p:tavLst>
                                        </p:anim>
                                        <p:animEffect transition="in" filter="fade">
                                          <p:cBhvr>
                                            <p:cTn id="49" dur="500"/>
                                            <p:tgtEl>
                                              <p:spTgt spid="8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0"/>
                                            </p:tgtEl>
                                            <p:attrNameLst>
                                              <p:attrName>style.visibility</p:attrName>
                                            </p:attrNameLst>
                                          </p:cBhvr>
                                          <p:to>
                                            <p:strVal val="visible"/>
                                          </p:to>
                                        </p:set>
                                        <p:anim calcmode="lin" valueType="num">
                                          <p:cBhvr>
                                            <p:cTn id="52" dur="500" fill="hold"/>
                                            <p:tgtEl>
                                              <p:spTgt spid="90"/>
                                            </p:tgtEl>
                                            <p:attrNameLst>
                                              <p:attrName>ppt_w</p:attrName>
                                            </p:attrNameLst>
                                          </p:cBhvr>
                                          <p:tavLst>
                                            <p:tav tm="0">
                                              <p:val>
                                                <p:fltVal val="0"/>
                                              </p:val>
                                            </p:tav>
                                            <p:tav tm="100000">
                                              <p:val>
                                                <p:strVal val="#ppt_w"/>
                                              </p:val>
                                            </p:tav>
                                          </p:tavLst>
                                        </p:anim>
                                        <p:anim calcmode="lin" valueType="num">
                                          <p:cBhvr>
                                            <p:cTn id="53" dur="500" fill="hold"/>
                                            <p:tgtEl>
                                              <p:spTgt spid="90"/>
                                            </p:tgtEl>
                                            <p:attrNameLst>
                                              <p:attrName>ppt_h</p:attrName>
                                            </p:attrNameLst>
                                          </p:cBhvr>
                                          <p:tavLst>
                                            <p:tav tm="0">
                                              <p:val>
                                                <p:fltVal val="0"/>
                                              </p:val>
                                            </p:tav>
                                            <p:tav tm="100000">
                                              <p:val>
                                                <p:strVal val="#ppt_h"/>
                                              </p:val>
                                            </p:tav>
                                          </p:tavLst>
                                        </p:anim>
                                        <p:animEffect transition="in" filter="fade">
                                          <p:cBhvr>
                                            <p:cTn id="54" dur="500"/>
                                            <p:tgtEl>
                                              <p:spTgt spid="90"/>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91"/>
                                            </p:tgtEl>
                                            <p:attrNameLst>
                                              <p:attrName>style.visibility</p:attrName>
                                            </p:attrNameLst>
                                          </p:cBhvr>
                                          <p:to>
                                            <p:strVal val="visible"/>
                                          </p:to>
                                        </p:set>
                                        <p:anim calcmode="lin" valueType="num">
                                          <p:cBhvr>
                                            <p:cTn id="57" dur="500" fill="hold"/>
                                            <p:tgtEl>
                                              <p:spTgt spid="91"/>
                                            </p:tgtEl>
                                            <p:attrNameLst>
                                              <p:attrName>ppt_w</p:attrName>
                                            </p:attrNameLst>
                                          </p:cBhvr>
                                          <p:tavLst>
                                            <p:tav tm="0">
                                              <p:val>
                                                <p:fltVal val="0"/>
                                              </p:val>
                                            </p:tav>
                                            <p:tav tm="100000">
                                              <p:val>
                                                <p:strVal val="#ppt_w"/>
                                              </p:val>
                                            </p:tav>
                                          </p:tavLst>
                                        </p:anim>
                                        <p:anim calcmode="lin" valueType="num">
                                          <p:cBhvr>
                                            <p:cTn id="58" dur="500" fill="hold"/>
                                            <p:tgtEl>
                                              <p:spTgt spid="91"/>
                                            </p:tgtEl>
                                            <p:attrNameLst>
                                              <p:attrName>ppt_h</p:attrName>
                                            </p:attrNameLst>
                                          </p:cBhvr>
                                          <p:tavLst>
                                            <p:tav tm="0">
                                              <p:val>
                                                <p:fltVal val="0"/>
                                              </p:val>
                                            </p:tav>
                                            <p:tav tm="100000">
                                              <p:val>
                                                <p:strVal val="#ppt_h"/>
                                              </p:val>
                                            </p:tav>
                                          </p:tavLst>
                                        </p:anim>
                                        <p:animEffect transition="in" filter="fade">
                                          <p:cBhvr>
                                            <p:cTn id="59" dur="500"/>
                                            <p:tgtEl>
                                              <p:spTgt spid="9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92"/>
                                            </p:tgtEl>
                                            <p:attrNameLst>
                                              <p:attrName>style.visibility</p:attrName>
                                            </p:attrNameLst>
                                          </p:cBhvr>
                                          <p:to>
                                            <p:strVal val="visible"/>
                                          </p:to>
                                        </p:set>
                                        <p:anim calcmode="lin" valueType="num">
                                          <p:cBhvr>
                                            <p:cTn id="62" dur="500" fill="hold"/>
                                            <p:tgtEl>
                                              <p:spTgt spid="92"/>
                                            </p:tgtEl>
                                            <p:attrNameLst>
                                              <p:attrName>ppt_w</p:attrName>
                                            </p:attrNameLst>
                                          </p:cBhvr>
                                          <p:tavLst>
                                            <p:tav tm="0">
                                              <p:val>
                                                <p:fltVal val="0"/>
                                              </p:val>
                                            </p:tav>
                                            <p:tav tm="100000">
                                              <p:val>
                                                <p:strVal val="#ppt_w"/>
                                              </p:val>
                                            </p:tav>
                                          </p:tavLst>
                                        </p:anim>
                                        <p:anim calcmode="lin" valueType="num">
                                          <p:cBhvr>
                                            <p:cTn id="63" dur="500" fill="hold"/>
                                            <p:tgtEl>
                                              <p:spTgt spid="92"/>
                                            </p:tgtEl>
                                            <p:attrNameLst>
                                              <p:attrName>ppt_h</p:attrName>
                                            </p:attrNameLst>
                                          </p:cBhvr>
                                          <p:tavLst>
                                            <p:tav tm="0">
                                              <p:val>
                                                <p:fltVal val="0"/>
                                              </p:val>
                                            </p:tav>
                                            <p:tav tm="100000">
                                              <p:val>
                                                <p:strVal val="#ppt_h"/>
                                              </p:val>
                                            </p:tav>
                                          </p:tavLst>
                                        </p:anim>
                                        <p:animEffect transition="in" filter="fade">
                                          <p:cBhvr>
                                            <p:cTn id="64" dur="500"/>
                                            <p:tgtEl>
                                              <p:spTgt spid="92"/>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93"/>
                                            </p:tgtEl>
                                            <p:attrNameLst>
                                              <p:attrName>style.visibility</p:attrName>
                                            </p:attrNameLst>
                                          </p:cBhvr>
                                          <p:to>
                                            <p:strVal val="visible"/>
                                          </p:to>
                                        </p:set>
                                        <p:anim calcmode="lin" valueType="num">
                                          <p:cBhvr>
                                            <p:cTn id="67" dur="500" fill="hold"/>
                                            <p:tgtEl>
                                              <p:spTgt spid="93"/>
                                            </p:tgtEl>
                                            <p:attrNameLst>
                                              <p:attrName>ppt_w</p:attrName>
                                            </p:attrNameLst>
                                          </p:cBhvr>
                                          <p:tavLst>
                                            <p:tav tm="0">
                                              <p:val>
                                                <p:fltVal val="0"/>
                                              </p:val>
                                            </p:tav>
                                            <p:tav tm="100000">
                                              <p:val>
                                                <p:strVal val="#ppt_w"/>
                                              </p:val>
                                            </p:tav>
                                          </p:tavLst>
                                        </p:anim>
                                        <p:anim calcmode="lin" valueType="num">
                                          <p:cBhvr>
                                            <p:cTn id="68" dur="500" fill="hold"/>
                                            <p:tgtEl>
                                              <p:spTgt spid="93"/>
                                            </p:tgtEl>
                                            <p:attrNameLst>
                                              <p:attrName>ppt_h</p:attrName>
                                            </p:attrNameLst>
                                          </p:cBhvr>
                                          <p:tavLst>
                                            <p:tav tm="0">
                                              <p:val>
                                                <p:fltVal val="0"/>
                                              </p:val>
                                            </p:tav>
                                            <p:tav tm="100000">
                                              <p:val>
                                                <p:strVal val="#ppt_h"/>
                                              </p:val>
                                            </p:tav>
                                          </p:tavLst>
                                        </p:anim>
                                        <p:animEffect transition="in" filter="fade">
                                          <p:cBhvr>
                                            <p:cTn id="69" dur="500"/>
                                            <p:tgtEl>
                                              <p:spTgt spid="93"/>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 calcmode="lin" valueType="num">
                                          <p:cBhvr>
                                            <p:cTn id="72" dur="500" fill="hold"/>
                                            <p:tgtEl>
                                              <p:spTgt spid="94"/>
                                            </p:tgtEl>
                                            <p:attrNameLst>
                                              <p:attrName>ppt_w</p:attrName>
                                            </p:attrNameLst>
                                          </p:cBhvr>
                                          <p:tavLst>
                                            <p:tav tm="0">
                                              <p:val>
                                                <p:fltVal val="0"/>
                                              </p:val>
                                            </p:tav>
                                            <p:tav tm="100000">
                                              <p:val>
                                                <p:strVal val="#ppt_w"/>
                                              </p:val>
                                            </p:tav>
                                          </p:tavLst>
                                        </p:anim>
                                        <p:anim calcmode="lin" valueType="num">
                                          <p:cBhvr>
                                            <p:cTn id="73" dur="500" fill="hold"/>
                                            <p:tgtEl>
                                              <p:spTgt spid="94"/>
                                            </p:tgtEl>
                                            <p:attrNameLst>
                                              <p:attrName>ppt_h</p:attrName>
                                            </p:attrNameLst>
                                          </p:cBhvr>
                                          <p:tavLst>
                                            <p:tav tm="0">
                                              <p:val>
                                                <p:fltVal val="0"/>
                                              </p:val>
                                            </p:tav>
                                            <p:tav tm="100000">
                                              <p:val>
                                                <p:strVal val="#ppt_h"/>
                                              </p:val>
                                            </p:tav>
                                          </p:tavLst>
                                        </p:anim>
                                        <p:animEffect transition="in" filter="fade">
                                          <p:cBhvr>
                                            <p:cTn id="74" dur="500"/>
                                            <p:tgtEl>
                                              <p:spTgt spid="94"/>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95"/>
                                            </p:tgtEl>
                                            <p:attrNameLst>
                                              <p:attrName>style.visibility</p:attrName>
                                            </p:attrNameLst>
                                          </p:cBhvr>
                                          <p:to>
                                            <p:strVal val="visible"/>
                                          </p:to>
                                        </p:set>
                                        <p:anim calcmode="lin" valueType="num">
                                          <p:cBhvr>
                                            <p:cTn id="77" dur="500" fill="hold"/>
                                            <p:tgtEl>
                                              <p:spTgt spid="95"/>
                                            </p:tgtEl>
                                            <p:attrNameLst>
                                              <p:attrName>ppt_w</p:attrName>
                                            </p:attrNameLst>
                                          </p:cBhvr>
                                          <p:tavLst>
                                            <p:tav tm="0">
                                              <p:val>
                                                <p:fltVal val="0"/>
                                              </p:val>
                                            </p:tav>
                                            <p:tav tm="100000">
                                              <p:val>
                                                <p:strVal val="#ppt_w"/>
                                              </p:val>
                                            </p:tav>
                                          </p:tavLst>
                                        </p:anim>
                                        <p:anim calcmode="lin" valueType="num">
                                          <p:cBhvr>
                                            <p:cTn id="78" dur="500" fill="hold"/>
                                            <p:tgtEl>
                                              <p:spTgt spid="95"/>
                                            </p:tgtEl>
                                            <p:attrNameLst>
                                              <p:attrName>ppt_h</p:attrName>
                                            </p:attrNameLst>
                                          </p:cBhvr>
                                          <p:tavLst>
                                            <p:tav tm="0">
                                              <p:val>
                                                <p:fltVal val="0"/>
                                              </p:val>
                                            </p:tav>
                                            <p:tav tm="100000">
                                              <p:val>
                                                <p:strVal val="#ppt_h"/>
                                              </p:val>
                                            </p:tav>
                                          </p:tavLst>
                                        </p:anim>
                                        <p:animEffect transition="in" filter="fade">
                                          <p:cBhvr>
                                            <p:cTn id="79" dur="500"/>
                                            <p:tgtEl>
                                              <p:spTgt spid="95"/>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96"/>
                                            </p:tgtEl>
                                            <p:attrNameLst>
                                              <p:attrName>style.visibility</p:attrName>
                                            </p:attrNameLst>
                                          </p:cBhvr>
                                          <p:to>
                                            <p:strVal val="visible"/>
                                          </p:to>
                                        </p:set>
                                        <p:anim calcmode="lin" valueType="num">
                                          <p:cBhvr>
                                            <p:cTn id="82" dur="500" fill="hold"/>
                                            <p:tgtEl>
                                              <p:spTgt spid="96"/>
                                            </p:tgtEl>
                                            <p:attrNameLst>
                                              <p:attrName>ppt_w</p:attrName>
                                            </p:attrNameLst>
                                          </p:cBhvr>
                                          <p:tavLst>
                                            <p:tav tm="0">
                                              <p:val>
                                                <p:fltVal val="0"/>
                                              </p:val>
                                            </p:tav>
                                            <p:tav tm="100000">
                                              <p:val>
                                                <p:strVal val="#ppt_w"/>
                                              </p:val>
                                            </p:tav>
                                          </p:tavLst>
                                        </p:anim>
                                        <p:anim calcmode="lin" valueType="num">
                                          <p:cBhvr>
                                            <p:cTn id="83" dur="500" fill="hold"/>
                                            <p:tgtEl>
                                              <p:spTgt spid="96"/>
                                            </p:tgtEl>
                                            <p:attrNameLst>
                                              <p:attrName>ppt_h</p:attrName>
                                            </p:attrNameLst>
                                          </p:cBhvr>
                                          <p:tavLst>
                                            <p:tav tm="0">
                                              <p:val>
                                                <p:fltVal val="0"/>
                                              </p:val>
                                            </p:tav>
                                            <p:tav tm="100000">
                                              <p:val>
                                                <p:strVal val="#ppt_h"/>
                                              </p:val>
                                            </p:tav>
                                          </p:tavLst>
                                        </p:anim>
                                        <p:animEffect transition="in" filter="fade">
                                          <p:cBhvr>
                                            <p:cTn id="84" dur="500"/>
                                            <p:tgtEl>
                                              <p:spTgt spid="96"/>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97"/>
                                            </p:tgtEl>
                                            <p:attrNameLst>
                                              <p:attrName>style.visibility</p:attrName>
                                            </p:attrNameLst>
                                          </p:cBhvr>
                                          <p:to>
                                            <p:strVal val="visible"/>
                                          </p:to>
                                        </p:set>
                                        <p:anim calcmode="lin" valueType="num">
                                          <p:cBhvr>
                                            <p:cTn id="87" dur="500" fill="hold"/>
                                            <p:tgtEl>
                                              <p:spTgt spid="97"/>
                                            </p:tgtEl>
                                            <p:attrNameLst>
                                              <p:attrName>ppt_w</p:attrName>
                                            </p:attrNameLst>
                                          </p:cBhvr>
                                          <p:tavLst>
                                            <p:tav tm="0">
                                              <p:val>
                                                <p:fltVal val="0"/>
                                              </p:val>
                                            </p:tav>
                                            <p:tav tm="100000">
                                              <p:val>
                                                <p:strVal val="#ppt_w"/>
                                              </p:val>
                                            </p:tav>
                                          </p:tavLst>
                                        </p:anim>
                                        <p:anim calcmode="lin" valueType="num">
                                          <p:cBhvr>
                                            <p:cTn id="88" dur="500" fill="hold"/>
                                            <p:tgtEl>
                                              <p:spTgt spid="97"/>
                                            </p:tgtEl>
                                            <p:attrNameLst>
                                              <p:attrName>ppt_h</p:attrName>
                                            </p:attrNameLst>
                                          </p:cBhvr>
                                          <p:tavLst>
                                            <p:tav tm="0">
                                              <p:val>
                                                <p:fltVal val="0"/>
                                              </p:val>
                                            </p:tav>
                                            <p:tav tm="100000">
                                              <p:val>
                                                <p:strVal val="#ppt_h"/>
                                              </p:val>
                                            </p:tav>
                                          </p:tavLst>
                                        </p:anim>
                                        <p:animEffect transition="in" filter="fade">
                                          <p:cBhvr>
                                            <p:cTn id="89" dur="500"/>
                                            <p:tgtEl>
                                              <p:spTgt spid="97"/>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98"/>
                                            </p:tgtEl>
                                            <p:attrNameLst>
                                              <p:attrName>style.visibility</p:attrName>
                                            </p:attrNameLst>
                                          </p:cBhvr>
                                          <p:to>
                                            <p:strVal val="visible"/>
                                          </p:to>
                                        </p:set>
                                        <p:anim calcmode="lin" valueType="num">
                                          <p:cBhvr>
                                            <p:cTn id="92" dur="500" fill="hold"/>
                                            <p:tgtEl>
                                              <p:spTgt spid="98"/>
                                            </p:tgtEl>
                                            <p:attrNameLst>
                                              <p:attrName>ppt_w</p:attrName>
                                            </p:attrNameLst>
                                          </p:cBhvr>
                                          <p:tavLst>
                                            <p:tav tm="0">
                                              <p:val>
                                                <p:fltVal val="0"/>
                                              </p:val>
                                            </p:tav>
                                            <p:tav tm="100000">
                                              <p:val>
                                                <p:strVal val="#ppt_w"/>
                                              </p:val>
                                            </p:tav>
                                          </p:tavLst>
                                        </p:anim>
                                        <p:anim calcmode="lin" valueType="num">
                                          <p:cBhvr>
                                            <p:cTn id="93" dur="500" fill="hold"/>
                                            <p:tgtEl>
                                              <p:spTgt spid="98"/>
                                            </p:tgtEl>
                                            <p:attrNameLst>
                                              <p:attrName>ppt_h</p:attrName>
                                            </p:attrNameLst>
                                          </p:cBhvr>
                                          <p:tavLst>
                                            <p:tav tm="0">
                                              <p:val>
                                                <p:fltVal val="0"/>
                                              </p:val>
                                            </p:tav>
                                            <p:tav tm="100000">
                                              <p:val>
                                                <p:strVal val="#ppt_h"/>
                                              </p:val>
                                            </p:tav>
                                          </p:tavLst>
                                        </p:anim>
                                        <p:animEffect transition="in" filter="fade">
                                          <p:cBhvr>
                                            <p:cTn id="94" dur="500"/>
                                            <p:tgtEl>
                                              <p:spTgt spid="98"/>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99"/>
                                            </p:tgtEl>
                                            <p:attrNameLst>
                                              <p:attrName>style.visibility</p:attrName>
                                            </p:attrNameLst>
                                          </p:cBhvr>
                                          <p:to>
                                            <p:strVal val="visible"/>
                                          </p:to>
                                        </p:set>
                                        <p:anim calcmode="lin" valueType="num">
                                          <p:cBhvr>
                                            <p:cTn id="97" dur="500" fill="hold"/>
                                            <p:tgtEl>
                                              <p:spTgt spid="99"/>
                                            </p:tgtEl>
                                            <p:attrNameLst>
                                              <p:attrName>ppt_w</p:attrName>
                                            </p:attrNameLst>
                                          </p:cBhvr>
                                          <p:tavLst>
                                            <p:tav tm="0">
                                              <p:val>
                                                <p:fltVal val="0"/>
                                              </p:val>
                                            </p:tav>
                                            <p:tav tm="100000">
                                              <p:val>
                                                <p:strVal val="#ppt_w"/>
                                              </p:val>
                                            </p:tav>
                                          </p:tavLst>
                                        </p:anim>
                                        <p:anim calcmode="lin" valueType="num">
                                          <p:cBhvr>
                                            <p:cTn id="98" dur="500" fill="hold"/>
                                            <p:tgtEl>
                                              <p:spTgt spid="99"/>
                                            </p:tgtEl>
                                            <p:attrNameLst>
                                              <p:attrName>ppt_h</p:attrName>
                                            </p:attrNameLst>
                                          </p:cBhvr>
                                          <p:tavLst>
                                            <p:tav tm="0">
                                              <p:val>
                                                <p:fltVal val="0"/>
                                              </p:val>
                                            </p:tav>
                                            <p:tav tm="100000">
                                              <p:val>
                                                <p:strVal val="#ppt_h"/>
                                              </p:val>
                                            </p:tav>
                                          </p:tavLst>
                                        </p:anim>
                                        <p:animEffect transition="in" filter="fade">
                                          <p:cBhvr>
                                            <p:cTn id="99" dur="500"/>
                                            <p:tgtEl>
                                              <p:spTgt spid="99"/>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100"/>
                                            </p:tgtEl>
                                            <p:attrNameLst>
                                              <p:attrName>style.visibility</p:attrName>
                                            </p:attrNameLst>
                                          </p:cBhvr>
                                          <p:to>
                                            <p:strVal val="visible"/>
                                          </p:to>
                                        </p:set>
                                        <p:anim calcmode="lin" valueType="num">
                                          <p:cBhvr>
                                            <p:cTn id="102" dur="500" fill="hold"/>
                                            <p:tgtEl>
                                              <p:spTgt spid="100"/>
                                            </p:tgtEl>
                                            <p:attrNameLst>
                                              <p:attrName>ppt_w</p:attrName>
                                            </p:attrNameLst>
                                          </p:cBhvr>
                                          <p:tavLst>
                                            <p:tav tm="0">
                                              <p:val>
                                                <p:fltVal val="0"/>
                                              </p:val>
                                            </p:tav>
                                            <p:tav tm="100000">
                                              <p:val>
                                                <p:strVal val="#ppt_w"/>
                                              </p:val>
                                            </p:tav>
                                          </p:tavLst>
                                        </p:anim>
                                        <p:anim calcmode="lin" valueType="num">
                                          <p:cBhvr>
                                            <p:cTn id="103" dur="500" fill="hold"/>
                                            <p:tgtEl>
                                              <p:spTgt spid="100"/>
                                            </p:tgtEl>
                                            <p:attrNameLst>
                                              <p:attrName>ppt_h</p:attrName>
                                            </p:attrNameLst>
                                          </p:cBhvr>
                                          <p:tavLst>
                                            <p:tav tm="0">
                                              <p:val>
                                                <p:fltVal val="0"/>
                                              </p:val>
                                            </p:tav>
                                            <p:tav tm="100000">
                                              <p:val>
                                                <p:strVal val="#ppt_h"/>
                                              </p:val>
                                            </p:tav>
                                          </p:tavLst>
                                        </p:anim>
                                        <p:animEffect transition="in" filter="fade">
                                          <p:cBhvr>
                                            <p:cTn id="104" dur="500"/>
                                            <p:tgtEl>
                                              <p:spTgt spid="100"/>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01"/>
                                            </p:tgtEl>
                                            <p:attrNameLst>
                                              <p:attrName>style.visibility</p:attrName>
                                            </p:attrNameLst>
                                          </p:cBhvr>
                                          <p:to>
                                            <p:strVal val="visible"/>
                                          </p:to>
                                        </p:set>
                                        <p:anim calcmode="lin" valueType="num">
                                          <p:cBhvr>
                                            <p:cTn id="107" dur="500" fill="hold"/>
                                            <p:tgtEl>
                                              <p:spTgt spid="101"/>
                                            </p:tgtEl>
                                            <p:attrNameLst>
                                              <p:attrName>ppt_w</p:attrName>
                                            </p:attrNameLst>
                                          </p:cBhvr>
                                          <p:tavLst>
                                            <p:tav tm="0">
                                              <p:val>
                                                <p:fltVal val="0"/>
                                              </p:val>
                                            </p:tav>
                                            <p:tav tm="100000">
                                              <p:val>
                                                <p:strVal val="#ppt_w"/>
                                              </p:val>
                                            </p:tav>
                                          </p:tavLst>
                                        </p:anim>
                                        <p:anim calcmode="lin" valueType="num">
                                          <p:cBhvr>
                                            <p:cTn id="108" dur="500" fill="hold"/>
                                            <p:tgtEl>
                                              <p:spTgt spid="101"/>
                                            </p:tgtEl>
                                            <p:attrNameLst>
                                              <p:attrName>ppt_h</p:attrName>
                                            </p:attrNameLst>
                                          </p:cBhvr>
                                          <p:tavLst>
                                            <p:tav tm="0">
                                              <p:val>
                                                <p:fltVal val="0"/>
                                              </p:val>
                                            </p:tav>
                                            <p:tav tm="100000">
                                              <p:val>
                                                <p:strVal val="#ppt_h"/>
                                              </p:val>
                                            </p:tav>
                                          </p:tavLst>
                                        </p:anim>
                                        <p:animEffect transition="in" filter="fade">
                                          <p:cBhvr>
                                            <p:cTn id="109" dur="500"/>
                                            <p:tgtEl>
                                              <p:spTgt spid="101"/>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102"/>
                                            </p:tgtEl>
                                            <p:attrNameLst>
                                              <p:attrName>style.visibility</p:attrName>
                                            </p:attrNameLst>
                                          </p:cBhvr>
                                          <p:to>
                                            <p:strVal val="visible"/>
                                          </p:to>
                                        </p:set>
                                        <p:anim calcmode="lin" valueType="num">
                                          <p:cBhvr>
                                            <p:cTn id="112" dur="500" fill="hold"/>
                                            <p:tgtEl>
                                              <p:spTgt spid="102"/>
                                            </p:tgtEl>
                                            <p:attrNameLst>
                                              <p:attrName>ppt_w</p:attrName>
                                            </p:attrNameLst>
                                          </p:cBhvr>
                                          <p:tavLst>
                                            <p:tav tm="0">
                                              <p:val>
                                                <p:fltVal val="0"/>
                                              </p:val>
                                            </p:tav>
                                            <p:tav tm="100000">
                                              <p:val>
                                                <p:strVal val="#ppt_w"/>
                                              </p:val>
                                            </p:tav>
                                          </p:tavLst>
                                        </p:anim>
                                        <p:anim calcmode="lin" valueType="num">
                                          <p:cBhvr>
                                            <p:cTn id="113" dur="500" fill="hold"/>
                                            <p:tgtEl>
                                              <p:spTgt spid="102"/>
                                            </p:tgtEl>
                                            <p:attrNameLst>
                                              <p:attrName>ppt_h</p:attrName>
                                            </p:attrNameLst>
                                          </p:cBhvr>
                                          <p:tavLst>
                                            <p:tav tm="0">
                                              <p:val>
                                                <p:fltVal val="0"/>
                                              </p:val>
                                            </p:tav>
                                            <p:tav tm="100000">
                                              <p:val>
                                                <p:strVal val="#ppt_h"/>
                                              </p:val>
                                            </p:tav>
                                          </p:tavLst>
                                        </p:anim>
                                        <p:animEffect transition="in" filter="fade">
                                          <p:cBhvr>
                                            <p:cTn id="114" dur="500"/>
                                            <p:tgtEl>
                                              <p:spTgt spid="102"/>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103"/>
                                            </p:tgtEl>
                                            <p:attrNameLst>
                                              <p:attrName>style.visibility</p:attrName>
                                            </p:attrNameLst>
                                          </p:cBhvr>
                                          <p:to>
                                            <p:strVal val="visible"/>
                                          </p:to>
                                        </p:set>
                                        <p:anim calcmode="lin" valueType="num">
                                          <p:cBhvr>
                                            <p:cTn id="117" dur="500" fill="hold"/>
                                            <p:tgtEl>
                                              <p:spTgt spid="103"/>
                                            </p:tgtEl>
                                            <p:attrNameLst>
                                              <p:attrName>ppt_w</p:attrName>
                                            </p:attrNameLst>
                                          </p:cBhvr>
                                          <p:tavLst>
                                            <p:tav tm="0">
                                              <p:val>
                                                <p:fltVal val="0"/>
                                              </p:val>
                                            </p:tav>
                                            <p:tav tm="100000">
                                              <p:val>
                                                <p:strVal val="#ppt_w"/>
                                              </p:val>
                                            </p:tav>
                                          </p:tavLst>
                                        </p:anim>
                                        <p:anim calcmode="lin" valueType="num">
                                          <p:cBhvr>
                                            <p:cTn id="118" dur="500" fill="hold"/>
                                            <p:tgtEl>
                                              <p:spTgt spid="103"/>
                                            </p:tgtEl>
                                            <p:attrNameLst>
                                              <p:attrName>ppt_h</p:attrName>
                                            </p:attrNameLst>
                                          </p:cBhvr>
                                          <p:tavLst>
                                            <p:tav tm="0">
                                              <p:val>
                                                <p:fltVal val="0"/>
                                              </p:val>
                                            </p:tav>
                                            <p:tav tm="100000">
                                              <p:val>
                                                <p:strVal val="#ppt_h"/>
                                              </p:val>
                                            </p:tav>
                                          </p:tavLst>
                                        </p:anim>
                                        <p:animEffect transition="in" filter="fade">
                                          <p:cBhvr>
                                            <p:cTn id="119" dur="500"/>
                                            <p:tgtEl>
                                              <p:spTgt spid="103"/>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104"/>
                                            </p:tgtEl>
                                            <p:attrNameLst>
                                              <p:attrName>style.visibility</p:attrName>
                                            </p:attrNameLst>
                                          </p:cBhvr>
                                          <p:to>
                                            <p:strVal val="visible"/>
                                          </p:to>
                                        </p:set>
                                        <p:anim calcmode="lin" valueType="num">
                                          <p:cBhvr>
                                            <p:cTn id="122" dur="500" fill="hold"/>
                                            <p:tgtEl>
                                              <p:spTgt spid="104"/>
                                            </p:tgtEl>
                                            <p:attrNameLst>
                                              <p:attrName>ppt_w</p:attrName>
                                            </p:attrNameLst>
                                          </p:cBhvr>
                                          <p:tavLst>
                                            <p:tav tm="0">
                                              <p:val>
                                                <p:fltVal val="0"/>
                                              </p:val>
                                            </p:tav>
                                            <p:tav tm="100000">
                                              <p:val>
                                                <p:strVal val="#ppt_w"/>
                                              </p:val>
                                            </p:tav>
                                          </p:tavLst>
                                        </p:anim>
                                        <p:anim calcmode="lin" valueType="num">
                                          <p:cBhvr>
                                            <p:cTn id="123" dur="500" fill="hold"/>
                                            <p:tgtEl>
                                              <p:spTgt spid="104"/>
                                            </p:tgtEl>
                                            <p:attrNameLst>
                                              <p:attrName>ppt_h</p:attrName>
                                            </p:attrNameLst>
                                          </p:cBhvr>
                                          <p:tavLst>
                                            <p:tav tm="0">
                                              <p:val>
                                                <p:fltVal val="0"/>
                                              </p:val>
                                            </p:tav>
                                            <p:tav tm="100000">
                                              <p:val>
                                                <p:strVal val="#ppt_h"/>
                                              </p:val>
                                            </p:tav>
                                          </p:tavLst>
                                        </p:anim>
                                        <p:animEffect transition="in" filter="fade">
                                          <p:cBhvr>
                                            <p:cTn id="124" dur="500"/>
                                            <p:tgtEl>
                                              <p:spTgt spid="104"/>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105"/>
                                            </p:tgtEl>
                                            <p:attrNameLst>
                                              <p:attrName>style.visibility</p:attrName>
                                            </p:attrNameLst>
                                          </p:cBhvr>
                                          <p:to>
                                            <p:strVal val="visible"/>
                                          </p:to>
                                        </p:set>
                                        <p:anim calcmode="lin" valueType="num">
                                          <p:cBhvr>
                                            <p:cTn id="127" dur="500" fill="hold"/>
                                            <p:tgtEl>
                                              <p:spTgt spid="105"/>
                                            </p:tgtEl>
                                            <p:attrNameLst>
                                              <p:attrName>ppt_w</p:attrName>
                                            </p:attrNameLst>
                                          </p:cBhvr>
                                          <p:tavLst>
                                            <p:tav tm="0">
                                              <p:val>
                                                <p:fltVal val="0"/>
                                              </p:val>
                                            </p:tav>
                                            <p:tav tm="100000">
                                              <p:val>
                                                <p:strVal val="#ppt_w"/>
                                              </p:val>
                                            </p:tav>
                                          </p:tavLst>
                                        </p:anim>
                                        <p:anim calcmode="lin" valueType="num">
                                          <p:cBhvr>
                                            <p:cTn id="128" dur="500" fill="hold"/>
                                            <p:tgtEl>
                                              <p:spTgt spid="105"/>
                                            </p:tgtEl>
                                            <p:attrNameLst>
                                              <p:attrName>ppt_h</p:attrName>
                                            </p:attrNameLst>
                                          </p:cBhvr>
                                          <p:tavLst>
                                            <p:tav tm="0">
                                              <p:val>
                                                <p:fltVal val="0"/>
                                              </p:val>
                                            </p:tav>
                                            <p:tav tm="100000">
                                              <p:val>
                                                <p:strVal val="#ppt_h"/>
                                              </p:val>
                                            </p:tav>
                                          </p:tavLst>
                                        </p:anim>
                                        <p:animEffect transition="in" filter="fade">
                                          <p:cBhvr>
                                            <p:cTn id="129" dur="500"/>
                                            <p:tgtEl>
                                              <p:spTgt spid="105"/>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106"/>
                                            </p:tgtEl>
                                            <p:attrNameLst>
                                              <p:attrName>style.visibility</p:attrName>
                                            </p:attrNameLst>
                                          </p:cBhvr>
                                          <p:to>
                                            <p:strVal val="visible"/>
                                          </p:to>
                                        </p:set>
                                        <p:anim calcmode="lin" valueType="num">
                                          <p:cBhvr>
                                            <p:cTn id="132" dur="500" fill="hold"/>
                                            <p:tgtEl>
                                              <p:spTgt spid="106"/>
                                            </p:tgtEl>
                                            <p:attrNameLst>
                                              <p:attrName>ppt_w</p:attrName>
                                            </p:attrNameLst>
                                          </p:cBhvr>
                                          <p:tavLst>
                                            <p:tav tm="0">
                                              <p:val>
                                                <p:fltVal val="0"/>
                                              </p:val>
                                            </p:tav>
                                            <p:tav tm="100000">
                                              <p:val>
                                                <p:strVal val="#ppt_w"/>
                                              </p:val>
                                            </p:tav>
                                          </p:tavLst>
                                        </p:anim>
                                        <p:anim calcmode="lin" valueType="num">
                                          <p:cBhvr>
                                            <p:cTn id="133" dur="500" fill="hold"/>
                                            <p:tgtEl>
                                              <p:spTgt spid="106"/>
                                            </p:tgtEl>
                                            <p:attrNameLst>
                                              <p:attrName>ppt_h</p:attrName>
                                            </p:attrNameLst>
                                          </p:cBhvr>
                                          <p:tavLst>
                                            <p:tav tm="0">
                                              <p:val>
                                                <p:fltVal val="0"/>
                                              </p:val>
                                            </p:tav>
                                            <p:tav tm="100000">
                                              <p:val>
                                                <p:strVal val="#ppt_h"/>
                                              </p:val>
                                            </p:tav>
                                          </p:tavLst>
                                        </p:anim>
                                        <p:animEffect transition="in" filter="fade">
                                          <p:cBhvr>
                                            <p:cTn id="134" dur="500"/>
                                            <p:tgtEl>
                                              <p:spTgt spid="106"/>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107"/>
                                            </p:tgtEl>
                                            <p:attrNameLst>
                                              <p:attrName>style.visibility</p:attrName>
                                            </p:attrNameLst>
                                          </p:cBhvr>
                                          <p:to>
                                            <p:strVal val="visible"/>
                                          </p:to>
                                        </p:set>
                                        <p:anim calcmode="lin" valueType="num">
                                          <p:cBhvr>
                                            <p:cTn id="137" dur="500" fill="hold"/>
                                            <p:tgtEl>
                                              <p:spTgt spid="107"/>
                                            </p:tgtEl>
                                            <p:attrNameLst>
                                              <p:attrName>ppt_w</p:attrName>
                                            </p:attrNameLst>
                                          </p:cBhvr>
                                          <p:tavLst>
                                            <p:tav tm="0">
                                              <p:val>
                                                <p:fltVal val="0"/>
                                              </p:val>
                                            </p:tav>
                                            <p:tav tm="100000">
                                              <p:val>
                                                <p:strVal val="#ppt_w"/>
                                              </p:val>
                                            </p:tav>
                                          </p:tavLst>
                                        </p:anim>
                                        <p:anim calcmode="lin" valueType="num">
                                          <p:cBhvr>
                                            <p:cTn id="138" dur="500" fill="hold"/>
                                            <p:tgtEl>
                                              <p:spTgt spid="107"/>
                                            </p:tgtEl>
                                            <p:attrNameLst>
                                              <p:attrName>ppt_h</p:attrName>
                                            </p:attrNameLst>
                                          </p:cBhvr>
                                          <p:tavLst>
                                            <p:tav tm="0">
                                              <p:val>
                                                <p:fltVal val="0"/>
                                              </p:val>
                                            </p:tav>
                                            <p:tav tm="100000">
                                              <p:val>
                                                <p:strVal val="#ppt_h"/>
                                              </p:val>
                                            </p:tav>
                                          </p:tavLst>
                                        </p:anim>
                                        <p:animEffect transition="in" filter="fade">
                                          <p:cBhvr>
                                            <p:cTn id="139" dur="500"/>
                                            <p:tgtEl>
                                              <p:spTgt spid="107"/>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108"/>
                                            </p:tgtEl>
                                            <p:attrNameLst>
                                              <p:attrName>style.visibility</p:attrName>
                                            </p:attrNameLst>
                                          </p:cBhvr>
                                          <p:to>
                                            <p:strVal val="visible"/>
                                          </p:to>
                                        </p:set>
                                        <p:anim calcmode="lin" valueType="num">
                                          <p:cBhvr>
                                            <p:cTn id="142" dur="500" fill="hold"/>
                                            <p:tgtEl>
                                              <p:spTgt spid="108"/>
                                            </p:tgtEl>
                                            <p:attrNameLst>
                                              <p:attrName>ppt_w</p:attrName>
                                            </p:attrNameLst>
                                          </p:cBhvr>
                                          <p:tavLst>
                                            <p:tav tm="0">
                                              <p:val>
                                                <p:fltVal val="0"/>
                                              </p:val>
                                            </p:tav>
                                            <p:tav tm="100000">
                                              <p:val>
                                                <p:strVal val="#ppt_w"/>
                                              </p:val>
                                            </p:tav>
                                          </p:tavLst>
                                        </p:anim>
                                        <p:anim calcmode="lin" valueType="num">
                                          <p:cBhvr>
                                            <p:cTn id="143" dur="500" fill="hold"/>
                                            <p:tgtEl>
                                              <p:spTgt spid="108"/>
                                            </p:tgtEl>
                                            <p:attrNameLst>
                                              <p:attrName>ppt_h</p:attrName>
                                            </p:attrNameLst>
                                          </p:cBhvr>
                                          <p:tavLst>
                                            <p:tav tm="0">
                                              <p:val>
                                                <p:fltVal val="0"/>
                                              </p:val>
                                            </p:tav>
                                            <p:tav tm="100000">
                                              <p:val>
                                                <p:strVal val="#ppt_h"/>
                                              </p:val>
                                            </p:tav>
                                          </p:tavLst>
                                        </p:anim>
                                        <p:animEffect transition="in" filter="fade">
                                          <p:cBhvr>
                                            <p:cTn id="144"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2000" fill="hold"/>
                                            <p:tgtEl>
                                              <p:spTgt spid="77"/>
                                            </p:tgtEl>
                                            <p:attrNameLst>
                                              <p:attrName>ppt_x</p:attrName>
                                            </p:attrNameLst>
                                          </p:cBhvr>
                                          <p:tavLst>
                                            <p:tav tm="0">
                                              <p:val>
                                                <p:strVal val="0-#ppt_w/2"/>
                                              </p:val>
                                            </p:tav>
                                            <p:tav tm="100000">
                                              <p:val>
                                                <p:strVal val="#ppt_x"/>
                                              </p:val>
                                            </p:tav>
                                          </p:tavLst>
                                        </p:anim>
                                        <p:anim calcmode="lin" valueType="num">
                                          <p:cBhvr additive="base">
                                            <p:cTn id="8" dur="2000" fill="hold"/>
                                            <p:tgtEl>
                                              <p:spTgt spid="77"/>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2000" fill="hold"/>
                                            <p:tgtEl>
                                              <p:spTgt spid="74"/>
                                            </p:tgtEl>
                                            <p:attrNameLst>
                                              <p:attrName>ppt_x</p:attrName>
                                            </p:attrNameLst>
                                          </p:cBhvr>
                                          <p:tavLst>
                                            <p:tav tm="0">
                                              <p:val>
                                                <p:strVal val="0-#ppt_w/2"/>
                                              </p:val>
                                            </p:tav>
                                            <p:tav tm="100000">
                                              <p:val>
                                                <p:strVal val="#ppt_x"/>
                                              </p:val>
                                            </p:tav>
                                          </p:tavLst>
                                        </p:anim>
                                        <p:anim calcmode="lin" valueType="num">
                                          <p:cBhvr additive="base">
                                            <p:cTn id="12" dur="2000" fill="hold"/>
                                            <p:tgtEl>
                                              <p:spTgt spid="74"/>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61"/>
                                            </p:tgtEl>
                                            <p:attrNameLst>
                                              <p:attrName>style.visibility</p:attrName>
                                            </p:attrNameLst>
                                          </p:cBhvr>
                                          <p:to>
                                            <p:strVal val="visible"/>
                                          </p:to>
                                        </p:set>
                                        <p:anim calcmode="lin" valueType="num">
                                          <p:cBhvr additive="base">
                                            <p:cTn id="15" dur="2000" fill="hold"/>
                                            <p:tgtEl>
                                              <p:spTgt spid="61"/>
                                            </p:tgtEl>
                                            <p:attrNameLst>
                                              <p:attrName>ppt_x</p:attrName>
                                            </p:attrNameLst>
                                          </p:cBhvr>
                                          <p:tavLst>
                                            <p:tav tm="0">
                                              <p:val>
                                                <p:strVal val="1+#ppt_w/2"/>
                                              </p:val>
                                            </p:tav>
                                            <p:tav tm="100000">
                                              <p:val>
                                                <p:strVal val="#ppt_x"/>
                                              </p:val>
                                            </p:tav>
                                          </p:tavLst>
                                        </p:anim>
                                        <p:anim calcmode="lin" valueType="num">
                                          <p:cBhvr additive="base">
                                            <p:cTn id="16" dur="2000" fill="hold"/>
                                            <p:tgtEl>
                                              <p:spTgt spid="61"/>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stCondLst>
                                        <p:cond delay="0"/>
                                      </p:stCondLst>
                                      <p:childTnLst>
                                        <p:set>
                                          <p:cBhvr>
                                            <p:cTn id="18" dur="1" fill="hold">
                                              <p:stCondLst>
                                                <p:cond delay="0"/>
                                              </p:stCondLst>
                                            </p:cTn>
                                            <p:tgtEl>
                                              <p:spTgt spid="80"/>
                                            </p:tgtEl>
                                            <p:attrNameLst>
                                              <p:attrName>style.visibility</p:attrName>
                                            </p:attrNameLst>
                                          </p:cBhvr>
                                          <p:to>
                                            <p:strVal val="visible"/>
                                          </p:to>
                                        </p:set>
                                        <p:anim calcmode="lin" valueType="num">
                                          <p:cBhvr additive="base">
                                            <p:cTn id="19" dur="2000" fill="hold"/>
                                            <p:tgtEl>
                                              <p:spTgt spid="80"/>
                                            </p:tgtEl>
                                            <p:attrNameLst>
                                              <p:attrName>ppt_x</p:attrName>
                                            </p:attrNameLst>
                                          </p:cBhvr>
                                          <p:tavLst>
                                            <p:tav tm="0">
                                              <p:val>
                                                <p:strVal val="1+#ppt_w/2"/>
                                              </p:val>
                                            </p:tav>
                                            <p:tav tm="100000">
                                              <p:val>
                                                <p:strVal val="#ppt_x"/>
                                              </p:val>
                                            </p:tav>
                                          </p:tavLst>
                                        </p:anim>
                                        <p:anim calcmode="lin" valueType="num">
                                          <p:cBhvr additive="base">
                                            <p:cTn id="20" dur="2000" fill="hold"/>
                                            <p:tgtEl>
                                              <p:spTgt spid="80"/>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83"/>
                                            </p:tgtEl>
                                            <p:attrNameLst>
                                              <p:attrName>style.visibility</p:attrName>
                                            </p:attrNameLst>
                                          </p:cBhvr>
                                          <p:to>
                                            <p:strVal val="visible"/>
                                          </p:to>
                                        </p:set>
                                        <p:animEffect transition="in" filter="wheel(1)">
                                          <p:cBhvr>
                                            <p:cTn id="24" dur="1000"/>
                                            <p:tgtEl>
                                              <p:spTgt spid="83"/>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84"/>
                                            </p:tgtEl>
                                            <p:attrNameLst>
                                              <p:attrName>style.visibility</p:attrName>
                                            </p:attrNameLst>
                                          </p:cBhvr>
                                          <p:to>
                                            <p:strVal val="visible"/>
                                          </p:to>
                                        </p:set>
                                        <p:animEffect transition="in" filter="wheel(1)">
                                          <p:cBhvr>
                                            <p:cTn id="27" dur="1000"/>
                                            <p:tgtEl>
                                              <p:spTgt spid="84"/>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85"/>
                                            </p:tgtEl>
                                            <p:attrNameLst>
                                              <p:attrName>style.visibility</p:attrName>
                                            </p:attrNameLst>
                                          </p:cBhvr>
                                          <p:to>
                                            <p:strVal val="visible"/>
                                          </p:to>
                                        </p:set>
                                        <p:animEffect transition="in" filter="wheel(1)">
                                          <p:cBhvr>
                                            <p:cTn id="30" dur="1000"/>
                                            <p:tgtEl>
                                              <p:spTgt spid="85"/>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86"/>
                                            </p:tgtEl>
                                            <p:attrNameLst>
                                              <p:attrName>style.visibility</p:attrName>
                                            </p:attrNameLst>
                                          </p:cBhvr>
                                          <p:to>
                                            <p:strVal val="visible"/>
                                          </p:to>
                                        </p:set>
                                        <p:animEffect transition="in" filter="wheel(1)">
                                          <p:cBhvr>
                                            <p:cTn id="33" dur="1000"/>
                                            <p:tgtEl>
                                              <p:spTgt spid="86"/>
                                            </p:tgtEl>
                                          </p:cBhvr>
                                        </p:animEffect>
                                      </p:childTnLst>
                                    </p:cTn>
                                  </p:par>
                                </p:childTnLst>
                              </p:cTn>
                            </p:par>
                            <p:par>
                              <p:cTn id="34" fill="hold">
                                <p:stCondLst>
                                  <p:cond delay="4100"/>
                                </p:stCondLst>
                                <p:childTnLst>
                                  <p:par>
                                    <p:cTn id="35" presetID="53" presetClass="entr" presetSubtype="16" fill="hold" grpId="0"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88"/>
                                            </p:tgtEl>
                                            <p:attrNameLst>
                                              <p:attrName>style.visibility</p:attrName>
                                            </p:attrNameLst>
                                          </p:cBhvr>
                                          <p:to>
                                            <p:strVal val="visible"/>
                                          </p:to>
                                        </p:set>
                                        <p:anim calcmode="lin" valueType="num">
                                          <p:cBhvr>
                                            <p:cTn id="42" dur="500" fill="hold"/>
                                            <p:tgtEl>
                                              <p:spTgt spid="88"/>
                                            </p:tgtEl>
                                            <p:attrNameLst>
                                              <p:attrName>ppt_w</p:attrName>
                                            </p:attrNameLst>
                                          </p:cBhvr>
                                          <p:tavLst>
                                            <p:tav tm="0">
                                              <p:val>
                                                <p:fltVal val="0"/>
                                              </p:val>
                                            </p:tav>
                                            <p:tav tm="100000">
                                              <p:val>
                                                <p:strVal val="#ppt_w"/>
                                              </p:val>
                                            </p:tav>
                                          </p:tavLst>
                                        </p:anim>
                                        <p:anim calcmode="lin" valueType="num">
                                          <p:cBhvr>
                                            <p:cTn id="43" dur="500" fill="hold"/>
                                            <p:tgtEl>
                                              <p:spTgt spid="88"/>
                                            </p:tgtEl>
                                            <p:attrNameLst>
                                              <p:attrName>ppt_h</p:attrName>
                                            </p:attrNameLst>
                                          </p:cBhvr>
                                          <p:tavLst>
                                            <p:tav tm="0">
                                              <p:val>
                                                <p:fltVal val="0"/>
                                              </p:val>
                                            </p:tav>
                                            <p:tav tm="100000">
                                              <p:val>
                                                <p:strVal val="#ppt_h"/>
                                              </p:val>
                                            </p:tav>
                                          </p:tavLst>
                                        </p:anim>
                                        <p:animEffect transition="in" filter="fade">
                                          <p:cBhvr>
                                            <p:cTn id="44" dur="500"/>
                                            <p:tgtEl>
                                              <p:spTgt spid="88"/>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89"/>
                                            </p:tgtEl>
                                            <p:attrNameLst>
                                              <p:attrName>style.visibility</p:attrName>
                                            </p:attrNameLst>
                                          </p:cBhvr>
                                          <p:to>
                                            <p:strVal val="visible"/>
                                          </p:to>
                                        </p:set>
                                        <p:anim calcmode="lin" valueType="num">
                                          <p:cBhvr>
                                            <p:cTn id="47" dur="500" fill="hold"/>
                                            <p:tgtEl>
                                              <p:spTgt spid="89"/>
                                            </p:tgtEl>
                                            <p:attrNameLst>
                                              <p:attrName>ppt_w</p:attrName>
                                            </p:attrNameLst>
                                          </p:cBhvr>
                                          <p:tavLst>
                                            <p:tav tm="0">
                                              <p:val>
                                                <p:fltVal val="0"/>
                                              </p:val>
                                            </p:tav>
                                            <p:tav tm="100000">
                                              <p:val>
                                                <p:strVal val="#ppt_w"/>
                                              </p:val>
                                            </p:tav>
                                          </p:tavLst>
                                        </p:anim>
                                        <p:anim calcmode="lin" valueType="num">
                                          <p:cBhvr>
                                            <p:cTn id="48" dur="500" fill="hold"/>
                                            <p:tgtEl>
                                              <p:spTgt spid="89"/>
                                            </p:tgtEl>
                                            <p:attrNameLst>
                                              <p:attrName>ppt_h</p:attrName>
                                            </p:attrNameLst>
                                          </p:cBhvr>
                                          <p:tavLst>
                                            <p:tav tm="0">
                                              <p:val>
                                                <p:fltVal val="0"/>
                                              </p:val>
                                            </p:tav>
                                            <p:tav tm="100000">
                                              <p:val>
                                                <p:strVal val="#ppt_h"/>
                                              </p:val>
                                            </p:tav>
                                          </p:tavLst>
                                        </p:anim>
                                        <p:animEffect transition="in" filter="fade">
                                          <p:cBhvr>
                                            <p:cTn id="49" dur="500"/>
                                            <p:tgtEl>
                                              <p:spTgt spid="8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0"/>
                                            </p:tgtEl>
                                            <p:attrNameLst>
                                              <p:attrName>style.visibility</p:attrName>
                                            </p:attrNameLst>
                                          </p:cBhvr>
                                          <p:to>
                                            <p:strVal val="visible"/>
                                          </p:to>
                                        </p:set>
                                        <p:anim calcmode="lin" valueType="num">
                                          <p:cBhvr>
                                            <p:cTn id="52" dur="500" fill="hold"/>
                                            <p:tgtEl>
                                              <p:spTgt spid="90"/>
                                            </p:tgtEl>
                                            <p:attrNameLst>
                                              <p:attrName>ppt_w</p:attrName>
                                            </p:attrNameLst>
                                          </p:cBhvr>
                                          <p:tavLst>
                                            <p:tav tm="0">
                                              <p:val>
                                                <p:fltVal val="0"/>
                                              </p:val>
                                            </p:tav>
                                            <p:tav tm="100000">
                                              <p:val>
                                                <p:strVal val="#ppt_w"/>
                                              </p:val>
                                            </p:tav>
                                          </p:tavLst>
                                        </p:anim>
                                        <p:anim calcmode="lin" valueType="num">
                                          <p:cBhvr>
                                            <p:cTn id="53" dur="500" fill="hold"/>
                                            <p:tgtEl>
                                              <p:spTgt spid="90"/>
                                            </p:tgtEl>
                                            <p:attrNameLst>
                                              <p:attrName>ppt_h</p:attrName>
                                            </p:attrNameLst>
                                          </p:cBhvr>
                                          <p:tavLst>
                                            <p:tav tm="0">
                                              <p:val>
                                                <p:fltVal val="0"/>
                                              </p:val>
                                            </p:tav>
                                            <p:tav tm="100000">
                                              <p:val>
                                                <p:strVal val="#ppt_h"/>
                                              </p:val>
                                            </p:tav>
                                          </p:tavLst>
                                        </p:anim>
                                        <p:animEffect transition="in" filter="fade">
                                          <p:cBhvr>
                                            <p:cTn id="54" dur="500"/>
                                            <p:tgtEl>
                                              <p:spTgt spid="90"/>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91"/>
                                            </p:tgtEl>
                                            <p:attrNameLst>
                                              <p:attrName>style.visibility</p:attrName>
                                            </p:attrNameLst>
                                          </p:cBhvr>
                                          <p:to>
                                            <p:strVal val="visible"/>
                                          </p:to>
                                        </p:set>
                                        <p:anim calcmode="lin" valueType="num">
                                          <p:cBhvr>
                                            <p:cTn id="57" dur="500" fill="hold"/>
                                            <p:tgtEl>
                                              <p:spTgt spid="91"/>
                                            </p:tgtEl>
                                            <p:attrNameLst>
                                              <p:attrName>ppt_w</p:attrName>
                                            </p:attrNameLst>
                                          </p:cBhvr>
                                          <p:tavLst>
                                            <p:tav tm="0">
                                              <p:val>
                                                <p:fltVal val="0"/>
                                              </p:val>
                                            </p:tav>
                                            <p:tav tm="100000">
                                              <p:val>
                                                <p:strVal val="#ppt_w"/>
                                              </p:val>
                                            </p:tav>
                                          </p:tavLst>
                                        </p:anim>
                                        <p:anim calcmode="lin" valueType="num">
                                          <p:cBhvr>
                                            <p:cTn id="58" dur="500" fill="hold"/>
                                            <p:tgtEl>
                                              <p:spTgt spid="91"/>
                                            </p:tgtEl>
                                            <p:attrNameLst>
                                              <p:attrName>ppt_h</p:attrName>
                                            </p:attrNameLst>
                                          </p:cBhvr>
                                          <p:tavLst>
                                            <p:tav tm="0">
                                              <p:val>
                                                <p:fltVal val="0"/>
                                              </p:val>
                                            </p:tav>
                                            <p:tav tm="100000">
                                              <p:val>
                                                <p:strVal val="#ppt_h"/>
                                              </p:val>
                                            </p:tav>
                                          </p:tavLst>
                                        </p:anim>
                                        <p:animEffect transition="in" filter="fade">
                                          <p:cBhvr>
                                            <p:cTn id="59" dur="500"/>
                                            <p:tgtEl>
                                              <p:spTgt spid="9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92"/>
                                            </p:tgtEl>
                                            <p:attrNameLst>
                                              <p:attrName>style.visibility</p:attrName>
                                            </p:attrNameLst>
                                          </p:cBhvr>
                                          <p:to>
                                            <p:strVal val="visible"/>
                                          </p:to>
                                        </p:set>
                                        <p:anim calcmode="lin" valueType="num">
                                          <p:cBhvr>
                                            <p:cTn id="62" dur="500" fill="hold"/>
                                            <p:tgtEl>
                                              <p:spTgt spid="92"/>
                                            </p:tgtEl>
                                            <p:attrNameLst>
                                              <p:attrName>ppt_w</p:attrName>
                                            </p:attrNameLst>
                                          </p:cBhvr>
                                          <p:tavLst>
                                            <p:tav tm="0">
                                              <p:val>
                                                <p:fltVal val="0"/>
                                              </p:val>
                                            </p:tav>
                                            <p:tav tm="100000">
                                              <p:val>
                                                <p:strVal val="#ppt_w"/>
                                              </p:val>
                                            </p:tav>
                                          </p:tavLst>
                                        </p:anim>
                                        <p:anim calcmode="lin" valueType="num">
                                          <p:cBhvr>
                                            <p:cTn id="63" dur="500" fill="hold"/>
                                            <p:tgtEl>
                                              <p:spTgt spid="92"/>
                                            </p:tgtEl>
                                            <p:attrNameLst>
                                              <p:attrName>ppt_h</p:attrName>
                                            </p:attrNameLst>
                                          </p:cBhvr>
                                          <p:tavLst>
                                            <p:tav tm="0">
                                              <p:val>
                                                <p:fltVal val="0"/>
                                              </p:val>
                                            </p:tav>
                                            <p:tav tm="100000">
                                              <p:val>
                                                <p:strVal val="#ppt_h"/>
                                              </p:val>
                                            </p:tav>
                                          </p:tavLst>
                                        </p:anim>
                                        <p:animEffect transition="in" filter="fade">
                                          <p:cBhvr>
                                            <p:cTn id="64" dur="500"/>
                                            <p:tgtEl>
                                              <p:spTgt spid="92"/>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93"/>
                                            </p:tgtEl>
                                            <p:attrNameLst>
                                              <p:attrName>style.visibility</p:attrName>
                                            </p:attrNameLst>
                                          </p:cBhvr>
                                          <p:to>
                                            <p:strVal val="visible"/>
                                          </p:to>
                                        </p:set>
                                        <p:anim calcmode="lin" valueType="num">
                                          <p:cBhvr>
                                            <p:cTn id="67" dur="500" fill="hold"/>
                                            <p:tgtEl>
                                              <p:spTgt spid="93"/>
                                            </p:tgtEl>
                                            <p:attrNameLst>
                                              <p:attrName>ppt_w</p:attrName>
                                            </p:attrNameLst>
                                          </p:cBhvr>
                                          <p:tavLst>
                                            <p:tav tm="0">
                                              <p:val>
                                                <p:fltVal val="0"/>
                                              </p:val>
                                            </p:tav>
                                            <p:tav tm="100000">
                                              <p:val>
                                                <p:strVal val="#ppt_w"/>
                                              </p:val>
                                            </p:tav>
                                          </p:tavLst>
                                        </p:anim>
                                        <p:anim calcmode="lin" valueType="num">
                                          <p:cBhvr>
                                            <p:cTn id="68" dur="500" fill="hold"/>
                                            <p:tgtEl>
                                              <p:spTgt spid="93"/>
                                            </p:tgtEl>
                                            <p:attrNameLst>
                                              <p:attrName>ppt_h</p:attrName>
                                            </p:attrNameLst>
                                          </p:cBhvr>
                                          <p:tavLst>
                                            <p:tav tm="0">
                                              <p:val>
                                                <p:fltVal val="0"/>
                                              </p:val>
                                            </p:tav>
                                            <p:tav tm="100000">
                                              <p:val>
                                                <p:strVal val="#ppt_h"/>
                                              </p:val>
                                            </p:tav>
                                          </p:tavLst>
                                        </p:anim>
                                        <p:animEffect transition="in" filter="fade">
                                          <p:cBhvr>
                                            <p:cTn id="69" dur="500"/>
                                            <p:tgtEl>
                                              <p:spTgt spid="93"/>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anim calcmode="lin" valueType="num">
                                          <p:cBhvr>
                                            <p:cTn id="72" dur="500" fill="hold"/>
                                            <p:tgtEl>
                                              <p:spTgt spid="94"/>
                                            </p:tgtEl>
                                            <p:attrNameLst>
                                              <p:attrName>ppt_w</p:attrName>
                                            </p:attrNameLst>
                                          </p:cBhvr>
                                          <p:tavLst>
                                            <p:tav tm="0">
                                              <p:val>
                                                <p:fltVal val="0"/>
                                              </p:val>
                                            </p:tav>
                                            <p:tav tm="100000">
                                              <p:val>
                                                <p:strVal val="#ppt_w"/>
                                              </p:val>
                                            </p:tav>
                                          </p:tavLst>
                                        </p:anim>
                                        <p:anim calcmode="lin" valueType="num">
                                          <p:cBhvr>
                                            <p:cTn id="73" dur="500" fill="hold"/>
                                            <p:tgtEl>
                                              <p:spTgt spid="94"/>
                                            </p:tgtEl>
                                            <p:attrNameLst>
                                              <p:attrName>ppt_h</p:attrName>
                                            </p:attrNameLst>
                                          </p:cBhvr>
                                          <p:tavLst>
                                            <p:tav tm="0">
                                              <p:val>
                                                <p:fltVal val="0"/>
                                              </p:val>
                                            </p:tav>
                                            <p:tav tm="100000">
                                              <p:val>
                                                <p:strVal val="#ppt_h"/>
                                              </p:val>
                                            </p:tav>
                                          </p:tavLst>
                                        </p:anim>
                                        <p:animEffect transition="in" filter="fade">
                                          <p:cBhvr>
                                            <p:cTn id="74" dur="500"/>
                                            <p:tgtEl>
                                              <p:spTgt spid="94"/>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95"/>
                                            </p:tgtEl>
                                            <p:attrNameLst>
                                              <p:attrName>style.visibility</p:attrName>
                                            </p:attrNameLst>
                                          </p:cBhvr>
                                          <p:to>
                                            <p:strVal val="visible"/>
                                          </p:to>
                                        </p:set>
                                        <p:anim calcmode="lin" valueType="num">
                                          <p:cBhvr>
                                            <p:cTn id="77" dur="500" fill="hold"/>
                                            <p:tgtEl>
                                              <p:spTgt spid="95"/>
                                            </p:tgtEl>
                                            <p:attrNameLst>
                                              <p:attrName>ppt_w</p:attrName>
                                            </p:attrNameLst>
                                          </p:cBhvr>
                                          <p:tavLst>
                                            <p:tav tm="0">
                                              <p:val>
                                                <p:fltVal val="0"/>
                                              </p:val>
                                            </p:tav>
                                            <p:tav tm="100000">
                                              <p:val>
                                                <p:strVal val="#ppt_w"/>
                                              </p:val>
                                            </p:tav>
                                          </p:tavLst>
                                        </p:anim>
                                        <p:anim calcmode="lin" valueType="num">
                                          <p:cBhvr>
                                            <p:cTn id="78" dur="500" fill="hold"/>
                                            <p:tgtEl>
                                              <p:spTgt spid="95"/>
                                            </p:tgtEl>
                                            <p:attrNameLst>
                                              <p:attrName>ppt_h</p:attrName>
                                            </p:attrNameLst>
                                          </p:cBhvr>
                                          <p:tavLst>
                                            <p:tav tm="0">
                                              <p:val>
                                                <p:fltVal val="0"/>
                                              </p:val>
                                            </p:tav>
                                            <p:tav tm="100000">
                                              <p:val>
                                                <p:strVal val="#ppt_h"/>
                                              </p:val>
                                            </p:tav>
                                          </p:tavLst>
                                        </p:anim>
                                        <p:animEffect transition="in" filter="fade">
                                          <p:cBhvr>
                                            <p:cTn id="79" dur="500"/>
                                            <p:tgtEl>
                                              <p:spTgt spid="95"/>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96"/>
                                            </p:tgtEl>
                                            <p:attrNameLst>
                                              <p:attrName>style.visibility</p:attrName>
                                            </p:attrNameLst>
                                          </p:cBhvr>
                                          <p:to>
                                            <p:strVal val="visible"/>
                                          </p:to>
                                        </p:set>
                                        <p:anim calcmode="lin" valueType="num">
                                          <p:cBhvr>
                                            <p:cTn id="82" dur="500" fill="hold"/>
                                            <p:tgtEl>
                                              <p:spTgt spid="96"/>
                                            </p:tgtEl>
                                            <p:attrNameLst>
                                              <p:attrName>ppt_w</p:attrName>
                                            </p:attrNameLst>
                                          </p:cBhvr>
                                          <p:tavLst>
                                            <p:tav tm="0">
                                              <p:val>
                                                <p:fltVal val="0"/>
                                              </p:val>
                                            </p:tav>
                                            <p:tav tm="100000">
                                              <p:val>
                                                <p:strVal val="#ppt_w"/>
                                              </p:val>
                                            </p:tav>
                                          </p:tavLst>
                                        </p:anim>
                                        <p:anim calcmode="lin" valueType="num">
                                          <p:cBhvr>
                                            <p:cTn id="83" dur="500" fill="hold"/>
                                            <p:tgtEl>
                                              <p:spTgt spid="96"/>
                                            </p:tgtEl>
                                            <p:attrNameLst>
                                              <p:attrName>ppt_h</p:attrName>
                                            </p:attrNameLst>
                                          </p:cBhvr>
                                          <p:tavLst>
                                            <p:tav tm="0">
                                              <p:val>
                                                <p:fltVal val="0"/>
                                              </p:val>
                                            </p:tav>
                                            <p:tav tm="100000">
                                              <p:val>
                                                <p:strVal val="#ppt_h"/>
                                              </p:val>
                                            </p:tav>
                                          </p:tavLst>
                                        </p:anim>
                                        <p:animEffect transition="in" filter="fade">
                                          <p:cBhvr>
                                            <p:cTn id="84" dur="500"/>
                                            <p:tgtEl>
                                              <p:spTgt spid="96"/>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97"/>
                                            </p:tgtEl>
                                            <p:attrNameLst>
                                              <p:attrName>style.visibility</p:attrName>
                                            </p:attrNameLst>
                                          </p:cBhvr>
                                          <p:to>
                                            <p:strVal val="visible"/>
                                          </p:to>
                                        </p:set>
                                        <p:anim calcmode="lin" valueType="num">
                                          <p:cBhvr>
                                            <p:cTn id="87" dur="500" fill="hold"/>
                                            <p:tgtEl>
                                              <p:spTgt spid="97"/>
                                            </p:tgtEl>
                                            <p:attrNameLst>
                                              <p:attrName>ppt_w</p:attrName>
                                            </p:attrNameLst>
                                          </p:cBhvr>
                                          <p:tavLst>
                                            <p:tav tm="0">
                                              <p:val>
                                                <p:fltVal val="0"/>
                                              </p:val>
                                            </p:tav>
                                            <p:tav tm="100000">
                                              <p:val>
                                                <p:strVal val="#ppt_w"/>
                                              </p:val>
                                            </p:tav>
                                          </p:tavLst>
                                        </p:anim>
                                        <p:anim calcmode="lin" valueType="num">
                                          <p:cBhvr>
                                            <p:cTn id="88" dur="500" fill="hold"/>
                                            <p:tgtEl>
                                              <p:spTgt spid="97"/>
                                            </p:tgtEl>
                                            <p:attrNameLst>
                                              <p:attrName>ppt_h</p:attrName>
                                            </p:attrNameLst>
                                          </p:cBhvr>
                                          <p:tavLst>
                                            <p:tav tm="0">
                                              <p:val>
                                                <p:fltVal val="0"/>
                                              </p:val>
                                            </p:tav>
                                            <p:tav tm="100000">
                                              <p:val>
                                                <p:strVal val="#ppt_h"/>
                                              </p:val>
                                            </p:tav>
                                          </p:tavLst>
                                        </p:anim>
                                        <p:animEffect transition="in" filter="fade">
                                          <p:cBhvr>
                                            <p:cTn id="89" dur="500"/>
                                            <p:tgtEl>
                                              <p:spTgt spid="97"/>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98"/>
                                            </p:tgtEl>
                                            <p:attrNameLst>
                                              <p:attrName>style.visibility</p:attrName>
                                            </p:attrNameLst>
                                          </p:cBhvr>
                                          <p:to>
                                            <p:strVal val="visible"/>
                                          </p:to>
                                        </p:set>
                                        <p:anim calcmode="lin" valueType="num">
                                          <p:cBhvr>
                                            <p:cTn id="92" dur="500" fill="hold"/>
                                            <p:tgtEl>
                                              <p:spTgt spid="98"/>
                                            </p:tgtEl>
                                            <p:attrNameLst>
                                              <p:attrName>ppt_w</p:attrName>
                                            </p:attrNameLst>
                                          </p:cBhvr>
                                          <p:tavLst>
                                            <p:tav tm="0">
                                              <p:val>
                                                <p:fltVal val="0"/>
                                              </p:val>
                                            </p:tav>
                                            <p:tav tm="100000">
                                              <p:val>
                                                <p:strVal val="#ppt_w"/>
                                              </p:val>
                                            </p:tav>
                                          </p:tavLst>
                                        </p:anim>
                                        <p:anim calcmode="lin" valueType="num">
                                          <p:cBhvr>
                                            <p:cTn id="93" dur="500" fill="hold"/>
                                            <p:tgtEl>
                                              <p:spTgt spid="98"/>
                                            </p:tgtEl>
                                            <p:attrNameLst>
                                              <p:attrName>ppt_h</p:attrName>
                                            </p:attrNameLst>
                                          </p:cBhvr>
                                          <p:tavLst>
                                            <p:tav tm="0">
                                              <p:val>
                                                <p:fltVal val="0"/>
                                              </p:val>
                                            </p:tav>
                                            <p:tav tm="100000">
                                              <p:val>
                                                <p:strVal val="#ppt_h"/>
                                              </p:val>
                                            </p:tav>
                                          </p:tavLst>
                                        </p:anim>
                                        <p:animEffect transition="in" filter="fade">
                                          <p:cBhvr>
                                            <p:cTn id="94" dur="500"/>
                                            <p:tgtEl>
                                              <p:spTgt spid="98"/>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99"/>
                                            </p:tgtEl>
                                            <p:attrNameLst>
                                              <p:attrName>style.visibility</p:attrName>
                                            </p:attrNameLst>
                                          </p:cBhvr>
                                          <p:to>
                                            <p:strVal val="visible"/>
                                          </p:to>
                                        </p:set>
                                        <p:anim calcmode="lin" valueType="num">
                                          <p:cBhvr>
                                            <p:cTn id="97" dur="500" fill="hold"/>
                                            <p:tgtEl>
                                              <p:spTgt spid="99"/>
                                            </p:tgtEl>
                                            <p:attrNameLst>
                                              <p:attrName>ppt_w</p:attrName>
                                            </p:attrNameLst>
                                          </p:cBhvr>
                                          <p:tavLst>
                                            <p:tav tm="0">
                                              <p:val>
                                                <p:fltVal val="0"/>
                                              </p:val>
                                            </p:tav>
                                            <p:tav tm="100000">
                                              <p:val>
                                                <p:strVal val="#ppt_w"/>
                                              </p:val>
                                            </p:tav>
                                          </p:tavLst>
                                        </p:anim>
                                        <p:anim calcmode="lin" valueType="num">
                                          <p:cBhvr>
                                            <p:cTn id="98" dur="500" fill="hold"/>
                                            <p:tgtEl>
                                              <p:spTgt spid="99"/>
                                            </p:tgtEl>
                                            <p:attrNameLst>
                                              <p:attrName>ppt_h</p:attrName>
                                            </p:attrNameLst>
                                          </p:cBhvr>
                                          <p:tavLst>
                                            <p:tav tm="0">
                                              <p:val>
                                                <p:fltVal val="0"/>
                                              </p:val>
                                            </p:tav>
                                            <p:tav tm="100000">
                                              <p:val>
                                                <p:strVal val="#ppt_h"/>
                                              </p:val>
                                            </p:tav>
                                          </p:tavLst>
                                        </p:anim>
                                        <p:animEffect transition="in" filter="fade">
                                          <p:cBhvr>
                                            <p:cTn id="99" dur="500"/>
                                            <p:tgtEl>
                                              <p:spTgt spid="99"/>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100"/>
                                            </p:tgtEl>
                                            <p:attrNameLst>
                                              <p:attrName>style.visibility</p:attrName>
                                            </p:attrNameLst>
                                          </p:cBhvr>
                                          <p:to>
                                            <p:strVal val="visible"/>
                                          </p:to>
                                        </p:set>
                                        <p:anim calcmode="lin" valueType="num">
                                          <p:cBhvr>
                                            <p:cTn id="102" dur="500" fill="hold"/>
                                            <p:tgtEl>
                                              <p:spTgt spid="100"/>
                                            </p:tgtEl>
                                            <p:attrNameLst>
                                              <p:attrName>ppt_w</p:attrName>
                                            </p:attrNameLst>
                                          </p:cBhvr>
                                          <p:tavLst>
                                            <p:tav tm="0">
                                              <p:val>
                                                <p:fltVal val="0"/>
                                              </p:val>
                                            </p:tav>
                                            <p:tav tm="100000">
                                              <p:val>
                                                <p:strVal val="#ppt_w"/>
                                              </p:val>
                                            </p:tav>
                                          </p:tavLst>
                                        </p:anim>
                                        <p:anim calcmode="lin" valueType="num">
                                          <p:cBhvr>
                                            <p:cTn id="103" dur="500" fill="hold"/>
                                            <p:tgtEl>
                                              <p:spTgt spid="100"/>
                                            </p:tgtEl>
                                            <p:attrNameLst>
                                              <p:attrName>ppt_h</p:attrName>
                                            </p:attrNameLst>
                                          </p:cBhvr>
                                          <p:tavLst>
                                            <p:tav tm="0">
                                              <p:val>
                                                <p:fltVal val="0"/>
                                              </p:val>
                                            </p:tav>
                                            <p:tav tm="100000">
                                              <p:val>
                                                <p:strVal val="#ppt_h"/>
                                              </p:val>
                                            </p:tav>
                                          </p:tavLst>
                                        </p:anim>
                                        <p:animEffect transition="in" filter="fade">
                                          <p:cBhvr>
                                            <p:cTn id="104" dur="500"/>
                                            <p:tgtEl>
                                              <p:spTgt spid="100"/>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101"/>
                                            </p:tgtEl>
                                            <p:attrNameLst>
                                              <p:attrName>style.visibility</p:attrName>
                                            </p:attrNameLst>
                                          </p:cBhvr>
                                          <p:to>
                                            <p:strVal val="visible"/>
                                          </p:to>
                                        </p:set>
                                        <p:anim calcmode="lin" valueType="num">
                                          <p:cBhvr>
                                            <p:cTn id="107" dur="500" fill="hold"/>
                                            <p:tgtEl>
                                              <p:spTgt spid="101"/>
                                            </p:tgtEl>
                                            <p:attrNameLst>
                                              <p:attrName>ppt_w</p:attrName>
                                            </p:attrNameLst>
                                          </p:cBhvr>
                                          <p:tavLst>
                                            <p:tav tm="0">
                                              <p:val>
                                                <p:fltVal val="0"/>
                                              </p:val>
                                            </p:tav>
                                            <p:tav tm="100000">
                                              <p:val>
                                                <p:strVal val="#ppt_w"/>
                                              </p:val>
                                            </p:tav>
                                          </p:tavLst>
                                        </p:anim>
                                        <p:anim calcmode="lin" valueType="num">
                                          <p:cBhvr>
                                            <p:cTn id="108" dur="500" fill="hold"/>
                                            <p:tgtEl>
                                              <p:spTgt spid="101"/>
                                            </p:tgtEl>
                                            <p:attrNameLst>
                                              <p:attrName>ppt_h</p:attrName>
                                            </p:attrNameLst>
                                          </p:cBhvr>
                                          <p:tavLst>
                                            <p:tav tm="0">
                                              <p:val>
                                                <p:fltVal val="0"/>
                                              </p:val>
                                            </p:tav>
                                            <p:tav tm="100000">
                                              <p:val>
                                                <p:strVal val="#ppt_h"/>
                                              </p:val>
                                            </p:tav>
                                          </p:tavLst>
                                        </p:anim>
                                        <p:animEffect transition="in" filter="fade">
                                          <p:cBhvr>
                                            <p:cTn id="109" dur="500"/>
                                            <p:tgtEl>
                                              <p:spTgt spid="101"/>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102"/>
                                            </p:tgtEl>
                                            <p:attrNameLst>
                                              <p:attrName>style.visibility</p:attrName>
                                            </p:attrNameLst>
                                          </p:cBhvr>
                                          <p:to>
                                            <p:strVal val="visible"/>
                                          </p:to>
                                        </p:set>
                                        <p:anim calcmode="lin" valueType="num">
                                          <p:cBhvr>
                                            <p:cTn id="112" dur="500" fill="hold"/>
                                            <p:tgtEl>
                                              <p:spTgt spid="102"/>
                                            </p:tgtEl>
                                            <p:attrNameLst>
                                              <p:attrName>ppt_w</p:attrName>
                                            </p:attrNameLst>
                                          </p:cBhvr>
                                          <p:tavLst>
                                            <p:tav tm="0">
                                              <p:val>
                                                <p:fltVal val="0"/>
                                              </p:val>
                                            </p:tav>
                                            <p:tav tm="100000">
                                              <p:val>
                                                <p:strVal val="#ppt_w"/>
                                              </p:val>
                                            </p:tav>
                                          </p:tavLst>
                                        </p:anim>
                                        <p:anim calcmode="lin" valueType="num">
                                          <p:cBhvr>
                                            <p:cTn id="113" dur="500" fill="hold"/>
                                            <p:tgtEl>
                                              <p:spTgt spid="102"/>
                                            </p:tgtEl>
                                            <p:attrNameLst>
                                              <p:attrName>ppt_h</p:attrName>
                                            </p:attrNameLst>
                                          </p:cBhvr>
                                          <p:tavLst>
                                            <p:tav tm="0">
                                              <p:val>
                                                <p:fltVal val="0"/>
                                              </p:val>
                                            </p:tav>
                                            <p:tav tm="100000">
                                              <p:val>
                                                <p:strVal val="#ppt_h"/>
                                              </p:val>
                                            </p:tav>
                                          </p:tavLst>
                                        </p:anim>
                                        <p:animEffect transition="in" filter="fade">
                                          <p:cBhvr>
                                            <p:cTn id="114" dur="500"/>
                                            <p:tgtEl>
                                              <p:spTgt spid="102"/>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103"/>
                                            </p:tgtEl>
                                            <p:attrNameLst>
                                              <p:attrName>style.visibility</p:attrName>
                                            </p:attrNameLst>
                                          </p:cBhvr>
                                          <p:to>
                                            <p:strVal val="visible"/>
                                          </p:to>
                                        </p:set>
                                        <p:anim calcmode="lin" valueType="num">
                                          <p:cBhvr>
                                            <p:cTn id="117" dur="500" fill="hold"/>
                                            <p:tgtEl>
                                              <p:spTgt spid="103"/>
                                            </p:tgtEl>
                                            <p:attrNameLst>
                                              <p:attrName>ppt_w</p:attrName>
                                            </p:attrNameLst>
                                          </p:cBhvr>
                                          <p:tavLst>
                                            <p:tav tm="0">
                                              <p:val>
                                                <p:fltVal val="0"/>
                                              </p:val>
                                            </p:tav>
                                            <p:tav tm="100000">
                                              <p:val>
                                                <p:strVal val="#ppt_w"/>
                                              </p:val>
                                            </p:tav>
                                          </p:tavLst>
                                        </p:anim>
                                        <p:anim calcmode="lin" valueType="num">
                                          <p:cBhvr>
                                            <p:cTn id="118" dur="500" fill="hold"/>
                                            <p:tgtEl>
                                              <p:spTgt spid="103"/>
                                            </p:tgtEl>
                                            <p:attrNameLst>
                                              <p:attrName>ppt_h</p:attrName>
                                            </p:attrNameLst>
                                          </p:cBhvr>
                                          <p:tavLst>
                                            <p:tav tm="0">
                                              <p:val>
                                                <p:fltVal val="0"/>
                                              </p:val>
                                            </p:tav>
                                            <p:tav tm="100000">
                                              <p:val>
                                                <p:strVal val="#ppt_h"/>
                                              </p:val>
                                            </p:tav>
                                          </p:tavLst>
                                        </p:anim>
                                        <p:animEffect transition="in" filter="fade">
                                          <p:cBhvr>
                                            <p:cTn id="119" dur="500"/>
                                            <p:tgtEl>
                                              <p:spTgt spid="103"/>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104"/>
                                            </p:tgtEl>
                                            <p:attrNameLst>
                                              <p:attrName>style.visibility</p:attrName>
                                            </p:attrNameLst>
                                          </p:cBhvr>
                                          <p:to>
                                            <p:strVal val="visible"/>
                                          </p:to>
                                        </p:set>
                                        <p:anim calcmode="lin" valueType="num">
                                          <p:cBhvr>
                                            <p:cTn id="122" dur="500" fill="hold"/>
                                            <p:tgtEl>
                                              <p:spTgt spid="104"/>
                                            </p:tgtEl>
                                            <p:attrNameLst>
                                              <p:attrName>ppt_w</p:attrName>
                                            </p:attrNameLst>
                                          </p:cBhvr>
                                          <p:tavLst>
                                            <p:tav tm="0">
                                              <p:val>
                                                <p:fltVal val="0"/>
                                              </p:val>
                                            </p:tav>
                                            <p:tav tm="100000">
                                              <p:val>
                                                <p:strVal val="#ppt_w"/>
                                              </p:val>
                                            </p:tav>
                                          </p:tavLst>
                                        </p:anim>
                                        <p:anim calcmode="lin" valueType="num">
                                          <p:cBhvr>
                                            <p:cTn id="123" dur="500" fill="hold"/>
                                            <p:tgtEl>
                                              <p:spTgt spid="104"/>
                                            </p:tgtEl>
                                            <p:attrNameLst>
                                              <p:attrName>ppt_h</p:attrName>
                                            </p:attrNameLst>
                                          </p:cBhvr>
                                          <p:tavLst>
                                            <p:tav tm="0">
                                              <p:val>
                                                <p:fltVal val="0"/>
                                              </p:val>
                                            </p:tav>
                                            <p:tav tm="100000">
                                              <p:val>
                                                <p:strVal val="#ppt_h"/>
                                              </p:val>
                                            </p:tav>
                                          </p:tavLst>
                                        </p:anim>
                                        <p:animEffect transition="in" filter="fade">
                                          <p:cBhvr>
                                            <p:cTn id="124" dur="500"/>
                                            <p:tgtEl>
                                              <p:spTgt spid="104"/>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105"/>
                                            </p:tgtEl>
                                            <p:attrNameLst>
                                              <p:attrName>style.visibility</p:attrName>
                                            </p:attrNameLst>
                                          </p:cBhvr>
                                          <p:to>
                                            <p:strVal val="visible"/>
                                          </p:to>
                                        </p:set>
                                        <p:anim calcmode="lin" valueType="num">
                                          <p:cBhvr>
                                            <p:cTn id="127" dur="500" fill="hold"/>
                                            <p:tgtEl>
                                              <p:spTgt spid="105"/>
                                            </p:tgtEl>
                                            <p:attrNameLst>
                                              <p:attrName>ppt_w</p:attrName>
                                            </p:attrNameLst>
                                          </p:cBhvr>
                                          <p:tavLst>
                                            <p:tav tm="0">
                                              <p:val>
                                                <p:fltVal val="0"/>
                                              </p:val>
                                            </p:tav>
                                            <p:tav tm="100000">
                                              <p:val>
                                                <p:strVal val="#ppt_w"/>
                                              </p:val>
                                            </p:tav>
                                          </p:tavLst>
                                        </p:anim>
                                        <p:anim calcmode="lin" valueType="num">
                                          <p:cBhvr>
                                            <p:cTn id="128" dur="500" fill="hold"/>
                                            <p:tgtEl>
                                              <p:spTgt spid="105"/>
                                            </p:tgtEl>
                                            <p:attrNameLst>
                                              <p:attrName>ppt_h</p:attrName>
                                            </p:attrNameLst>
                                          </p:cBhvr>
                                          <p:tavLst>
                                            <p:tav tm="0">
                                              <p:val>
                                                <p:fltVal val="0"/>
                                              </p:val>
                                            </p:tav>
                                            <p:tav tm="100000">
                                              <p:val>
                                                <p:strVal val="#ppt_h"/>
                                              </p:val>
                                            </p:tav>
                                          </p:tavLst>
                                        </p:anim>
                                        <p:animEffect transition="in" filter="fade">
                                          <p:cBhvr>
                                            <p:cTn id="129" dur="500"/>
                                            <p:tgtEl>
                                              <p:spTgt spid="105"/>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106"/>
                                            </p:tgtEl>
                                            <p:attrNameLst>
                                              <p:attrName>style.visibility</p:attrName>
                                            </p:attrNameLst>
                                          </p:cBhvr>
                                          <p:to>
                                            <p:strVal val="visible"/>
                                          </p:to>
                                        </p:set>
                                        <p:anim calcmode="lin" valueType="num">
                                          <p:cBhvr>
                                            <p:cTn id="132" dur="500" fill="hold"/>
                                            <p:tgtEl>
                                              <p:spTgt spid="106"/>
                                            </p:tgtEl>
                                            <p:attrNameLst>
                                              <p:attrName>ppt_w</p:attrName>
                                            </p:attrNameLst>
                                          </p:cBhvr>
                                          <p:tavLst>
                                            <p:tav tm="0">
                                              <p:val>
                                                <p:fltVal val="0"/>
                                              </p:val>
                                            </p:tav>
                                            <p:tav tm="100000">
                                              <p:val>
                                                <p:strVal val="#ppt_w"/>
                                              </p:val>
                                            </p:tav>
                                          </p:tavLst>
                                        </p:anim>
                                        <p:anim calcmode="lin" valueType="num">
                                          <p:cBhvr>
                                            <p:cTn id="133" dur="500" fill="hold"/>
                                            <p:tgtEl>
                                              <p:spTgt spid="106"/>
                                            </p:tgtEl>
                                            <p:attrNameLst>
                                              <p:attrName>ppt_h</p:attrName>
                                            </p:attrNameLst>
                                          </p:cBhvr>
                                          <p:tavLst>
                                            <p:tav tm="0">
                                              <p:val>
                                                <p:fltVal val="0"/>
                                              </p:val>
                                            </p:tav>
                                            <p:tav tm="100000">
                                              <p:val>
                                                <p:strVal val="#ppt_h"/>
                                              </p:val>
                                            </p:tav>
                                          </p:tavLst>
                                        </p:anim>
                                        <p:animEffect transition="in" filter="fade">
                                          <p:cBhvr>
                                            <p:cTn id="134" dur="500"/>
                                            <p:tgtEl>
                                              <p:spTgt spid="106"/>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107"/>
                                            </p:tgtEl>
                                            <p:attrNameLst>
                                              <p:attrName>style.visibility</p:attrName>
                                            </p:attrNameLst>
                                          </p:cBhvr>
                                          <p:to>
                                            <p:strVal val="visible"/>
                                          </p:to>
                                        </p:set>
                                        <p:anim calcmode="lin" valueType="num">
                                          <p:cBhvr>
                                            <p:cTn id="137" dur="500" fill="hold"/>
                                            <p:tgtEl>
                                              <p:spTgt spid="107"/>
                                            </p:tgtEl>
                                            <p:attrNameLst>
                                              <p:attrName>ppt_w</p:attrName>
                                            </p:attrNameLst>
                                          </p:cBhvr>
                                          <p:tavLst>
                                            <p:tav tm="0">
                                              <p:val>
                                                <p:fltVal val="0"/>
                                              </p:val>
                                            </p:tav>
                                            <p:tav tm="100000">
                                              <p:val>
                                                <p:strVal val="#ppt_w"/>
                                              </p:val>
                                            </p:tav>
                                          </p:tavLst>
                                        </p:anim>
                                        <p:anim calcmode="lin" valueType="num">
                                          <p:cBhvr>
                                            <p:cTn id="138" dur="500" fill="hold"/>
                                            <p:tgtEl>
                                              <p:spTgt spid="107"/>
                                            </p:tgtEl>
                                            <p:attrNameLst>
                                              <p:attrName>ppt_h</p:attrName>
                                            </p:attrNameLst>
                                          </p:cBhvr>
                                          <p:tavLst>
                                            <p:tav tm="0">
                                              <p:val>
                                                <p:fltVal val="0"/>
                                              </p:val>
                                            </p:tav>
                                            <p:tav tm="100000">
                                              <p:val>
                                                <p:strVal val="#ppt_h"/>
                                              </p:val>
                                            </p:tav>
                                          </p:tavLst>
                                        </p:anim>
                                        <p:animEffect transition="in" filter="fade">
                                          <p:cBhvr>
                                            <p:cTn id="139" dur="500"/>
                                            <p:tgtEl>
                                              <p:spTgt spid="107"/>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108"/>
                                            </p:tgtEl>
                                            <p:attrNameLst>
                                              <p:attrName>style.visibility</p:attrName>
                                            </p:attrNameLst>
                                          </p:cBhvr>
                                          <p:to>
                                            <p:strVal val="visible"/>
                                          </p:to>
                                        </p:set>
                                        <p:anim calcmode="lin" valueType="num">
                                          <p:cBhvr>
                                            <p:cTn id="142" dur="500" fill="hold"/>
                                            <p:tgtEl>
                                              <p:spTgt spid="108"/>
                                            </p:tgtEl>
                                            <p:attrNameLst>
                                              <p:attrName>ppt_w</p:attrName>
                                            </p:attrNameLst>
                                          </p:cBhvr>
                                          <p:tavLst>
                                            <p:tav tm="0">
                                              <p:val>
                                                <p:fltVal val="0"/>
                                              </p:val>
                                            </p:tav>
                                            <p:tav tm="100000">
                                              <p:val>
                                                <p:strVal val="#ppt_w"/>
                                              </p:val>
                                            </p:tav>
                                          </p:tavLst>
                                        </p:anim>
                                        <p:anim calcmode="lin" valueType="num">
                                          <p:cBhvr>
                                            <p:cTn id="143" dur="500" fill="hold"/>
                                            <p:tgtEl>
                                              <p:spTgt spid="108"/>
                                            </p:tgtEl>
                                            <p:attrNameLst>
                                              <p:attrName>ppt_h</p:attrName>
                                            </p:attrNameLst>
                                          </p:cBhvr>
                                          <p:tavLst>
                                            <p:tav tm="0">
                                              <p:val>
                                                <p:fltVal val="0"/>
                                              </p:val>
                                            </p:tav>
                                            <p:tav tm="100000">
                                              <p:val>
                                                <p:strVal val="#ppt_h"/>
                                              </p:val>
                                            </p:tav>
                                          </p:tavLst>
                                        </p:anim>
                                        <p:animEffect transition="in" filter="fade">
                                          <p:cBhvr>
                                            <p:cTn id="144"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2DD038EA-A5A6-4B92-AA6F-14EB1876245B"/>
  <p:tag name="ISPRING_SCORM_RATE_SLIDES" val="1"/>
  <p:tag name="ISPRING_SCORM_PASSING_SCORE" val="100.0000000000"/>
  <p:tag name="ISPRINGONLINEFOLDERID" val="0"/>
  <p:tag name="ISPRINGONLINEFOLDERPATH" val="Content List"/>
  <p:tag name="ISPRINGCLOUDFOLDERID" val="0"/>
  <p:tag name="ISPRING_RESOURCE_PATHS_HASH_PRESENTER" val="209be26577e4d5e7f1abfa4d5e622dceac619fee"/>
  <p:tag name="ISPRINGCLOUDFOLDERPATH" val="Repository"/>
  <p:tag name="ISPRING_PLAYERS_CUSTOMIZATION" val="UEsDBBQAAgAIACoPmk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qD5pIXF2N3SsDAACGDAAAJwAAAHVuaXZlcnNhbC9mbGFzaF9wdWJsaXNoaW5nX3NldHRpbmdzLnhtbNVX3VIaMRS+5yky6XgpqxarZXZxOgJTRwVGaKtXTtgENmM22W4SEK/6NH2wPklPNoAwWrv+MNNeMJDz853/kxAe3aYCTViuuZIR3q3uYMRkrCiX4wh/GbS3DzHShkhKhJIswlJhdNSohJkdCq6TPjMGRDUCGKnrmYlwYkxWD4LpdFrlOssdVwlrAF9XY5UGWc40k4blQSbIDL7MLGMazxFKAMAnVXKu1qhUEAo90rmiVjDEKXguuQuKiLYgOsGBFxuS+GacKyvpsRIqR/l4GOF3tcNac39vIeOhmjxl0uVEN4DoyKZOKOXOCyL6/I6hhPFxAu4e1DCacmqSCO/VHApIBw9RCmwfOnEoxwpyIM0cPmWGUGKIP3p7ht0avSB4Ep1JkvJ4ABzk4o9wc3D9+arXujg76ZxeD7rds8FJzztR6ATrOGGwbigEh5TNY7a0ExJjSJyA36AzIkKzMFglLcRGSq45585oqATkvtCCNkqHjHZIylaq0b/hsg2SuxiNIBAxi/CnnBOBETdE8HiprO1QG26KqrdXJRFgQXsydN7H9+Z9duKE5JqturXgaJfzuPFNWUHRTFkk+A1DRiGI36bwK2FotTholKu0oEL7GKQFB4sTzqaMHhU5nQP+ydAVmEgtaEKvZoIZb+G75XdoyEYqB1xGJtDZQOfa41efBZwRre9BycLHrf7ZSbN1fdJpti63XICEToiMnwkOBWdpZjaCT2ZIKrPQg3TExGpWFIVyWvDKxFZ9eRk0T63wZX7rYqxAb7Akm7HynML81YPSZhMyKQbRDVcBDSPIoSQeExgxrAsuLSsLGBOJlBQzRGJYa9qN9YQrq4HiB9hD65d76PURl8VpDKsNLOaU5aUgd3b33tf2PxwcfqxXg18/fm4/qTRf+D1BnDm/8Y+fXPnLtf9wG4aB29KPL22T239zZ/cuWl/L5LXTuhyUKmmrXwquW0aqe1pG6sJfMr2VC6aUC7CUxn7IYC0JnnLD6Fu22Ava5FV3u++xzbTJBmN+zWj8NyH70/KZuPYuDINHH66Ok3LJU0iEW4nL125jv7YDL81HWZUKoK3/d2hUfgNQSwMEFAACAAgAKg+aSBS8L2eoAgAAVQoAACEAAAB1bml2ZXJzYWwvZmxhc2hfc2tpbl9zZXR0aW5ncy54bWyVVt9v2jAQft9fgdg7kWiZ9uAitTCkSmxFa9V3JzkSC8eO7AuM/3524hAbCKRYSPV3990v3x0lesfE/NtoRBLJpXoHRCYybZEWG7H0aRxXiFJMEikQBE6EVAXl4/n3Vf0hUa15jyX3oIZytjSBzs30hz1DKM7HbUIii5KK41pmchLTZJcpWYn0bmj5sQTFmdjddcCZxleEIohptVqulg/DKKUCrcGGNFvZc5fFaQz8lP2zPQM5navb2Z/R9kwzrGm3vZU0g7DIjz8fl7Npv74w1gPC7Vo3BIR/eDeFktMjqC8Zl2VVfqVHSiUzW9CQM5vac5fDJU3N+A13YhOyjgzjYWVPH8OV5+Kp3J/+3BM7rkryja3r2UKwjx5zmKOqgETtrZHpXB7eKjTzAfMt5doo+FCntDFBb2ilWzMh1un9hQMTqW/LIZ3Kp+RVAYsmYM9ciHf6i8VLvSt8oyfMi1DB3oFeiB3Yaf4xdb3Q9MBO852zFN4EP15GcC5qSO0jv1D3nLfrb6QgqLmmTtreWqn1tLajq71QHdDqFDKFubbhfLAC7LuRqMaakKKLmIige5ZRZFL8tnrxsU5Gk+hM4HrtemcRZMjhWsPVMZo17Zervof96KRhQzY/C11yzX2EZos/jSkiTfLC/Czp8cjxzJiYwoyj6wy7J406qFexlR6n9t1HKqjagfqQkg91IySCHmpeNsPVp04irwYkul5l4oxcK7+oihjUL/NqDHRb5RBsFHOW5dx88ZPBAdIzRo+0oWJu7AnKTn3pAa4JgKokb7u2uTSSouLIOOyhHX4PqFPuy41o06V9DfeMa9ii33IOGdSTbld0vRLuEA+/ov9pwgoMn0kGtD3SWNeZBZPfruEulmAxt+vMNp+/yeq766XAsJFfVtCA9t/J/1BLAwQUAAIACAAqD5pIouYG+gADAACXCwAAJgAAAHVuaXZlcnNhbC9odG1sX3B1Ymxpc2hpbmdfc2V0dGluZ3MueG1szZbdUhoxFIDveYpMOl7KqsVqmV2cjuDISIUR2uqVEzaBzZhNtkkWxKs+TR+sT9KTDSCMlq6OdHrBLDnJ+c5fcpLw5D4VaMK04UpGeL+6hxGTsaJcjiP8ZXC2e4yRsURSIpRkEZYKo5NGJczyoeAm6TNrYalBgJGmntkIJ9Zm9SCYTqdVbjLtZpXILfBNNVZpkGlmmLRMB5kgM/jYWcYMnhNKAOCXKjlXa1QqCIWe9FnRXDDEKXguuQuKiHObChz4VUMS3421yiU9VUJppMfDCL+rHdeahweLNZ7U5CmTLiWmAUIntnVCKXdOENHnDwwljI8T8PaohtGUU5tE+KDmKLA6eEop2D5y4iinClIg7RyfMksoscQPvT3L7q1ZCLyIziRJeTyAGeTCj3BzcHt+02tdddqXF7eDbrczaPe8E4VOsM4Jg3VDITikch2zpZ2QWEviBPwGnRERhoXBqmixbKTkmnNujIZKQOoLLYxG4KmYRfiT5kRgxC0RPF7OWqLHzJ5xATE43f3qSFr8CPTxxgnRhq0aWswYl8W48U3lgqKZypHgdwxZhSCiPIV/CUOr6UYjrdJCKoixyAhOGZpwNmX0pMjSHPgnQzdgIs1BEzZfJpj1Fr7n/AEN2Uhp4DIyga0Kcm48v/oicEaMeYSShY87/U672bptXzZb1zsuQEInRMYvhEMJWZrZrfDJDEllF3qQjpjkhhVFoZwWc2Viq76+DIanufBlfutirKC3WJLtWHlJYf7qQWmzCZkUB9EdrgINR5BDSTwTJmI47lzmrCwwJhIpKWaIxNCojDvWE65yAxJ/gD3avN5Dr4+4LEZjuDnAoqZMl0Lu7R+8rx1+ODr+WK8Gv3783N2oNG/hPUGcOd/DTzc28WUjf9oNw8D1zufbsNX5v+rCvavW1zKZumxdD0oVqdUvheuWWdW9KLPqyl8bvZUro5QL0GbG/thAoxE85ZbRt9w0ryj85vvXb4s3KvwWo9i4ff/fIPxo+dxae1+FwbMPwArI1x/TjcpvUEsDBBQAAgAIACoPmkhAsgHjiwEAAB8GAAAfAAAAdW5pdmVyc2FsL2h0bWxfc2tpbl9zZXR0aW5ncy5qc42UTW+DMAyG7/0VKLtOPfRjmnabVCFN6mHSept2CNSjqEkcJYGVVf3vI/QLglmLL+TlyevYKN6PovphKYteon3z3qzfu+tGA685U8BjVxcDuvQ6syJfwyqXIHIFLEDK89aLfLgSlDFTjWlSfXhb2/Jj6L98c2HbuCYsDKFZanNJgD+EtqM2/17EUauuY02tRieFc6jGKSoHyo0VGskbhj3EzdMuMYCxBHMD/eYpdEwnTz6GyKtjn0tRaq6qJWY4Tni6zQwWaj2Uf1NpMPUv3w7Zidy6NwcyTBzHi3gxHSa1AWvhlHce+yBhwRMQ7YJeffyDdoz7BQV0mdvcnem+t+YZ9Lo0e54t5pMupmqvkOs368g52Lmh42nBKzD3WKEu9B0/UBvMfEd66Hzig0QF8nWuspuW/rDe9ghOYx9t8FroqbOdK4TBFdpQ108OzY4QtAToOmPpnNcGeZeUnaBEReRAQqOmVUnPERfOEb/+jBh3jqcbWY+HejjWbeBmC2aFKOrTf906Z5hrdPgDUEsDBBQAAgAIACoPmk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CoPmkiw7V1XbgAAAHYAAAAcAAAAdW5pdmVyc2FsL2xvY2FsX3NldHRpbmdzLnhtbA3MPQ7CMAxA4b2nsLyXn42haTc2EBLlAFZjUCTHRomF4PZ4e8OnNy3fKvDh1otpwuPugMC6WS76SvhYz+MJoTtpJjHlhGoIyzxMYhvJnd0DdngL/bitXCOcr1RD3hp3ViePM4xwieezcMb9PPw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CoPmkgXqeFBbwEAAPsCAAApAAAAdW5pdmVyc2FsL3NraW5fY3VzdG9taXphdGlvbl9zZXR0aW5ncy54bWyNUttq3DAQfc9XiPzAShrdDO6Cbi5+SUKykGd3rRbTRC6WQkvRx1dOsmy22dBqnmbOmTPM6LTp+xTtU8rz4/R7yNMc70LOU/yWthcItfv5YV5ulpBCTptj5X6K4/yzj1/ntVarKQ9xHJbRrmjaYtQ9P6SkVk7VjBlGkWSeeoWc57ZiDbgGbMUcJbbd/CXxoruEfYj5vGq7OUHfN/QxhSX3cQy/tnDKfgudbvB5Gcap8tJWsDXKYWpxbA3ECJfcF6oBQCDLHXG4SNlITZDHjGMoRlGggAjnpBGFSMqhZl0jqgrzjUBMMkZdoZ7WbqS1cdQWCQ0huk7zqrGl64zEGBFCgLnCBXQGo8qGqqFBrQcEBwZE0UYTBaiznelY8c4Ly5GiXmBcmDGA8fG4x+3enutY/e91Duf8h+DZLziLrt7anDFXu39alkrehccfD0MO6MuQQj9+ury59Xf+aqd3/fXV5as3n318YK6GrZt/6O8/UEsDBBQAAgAIACsPmkgOvSmb8QkAAPcdAAAXAAAAdW5pdmVyc2FsL3VuaXZlcnNhbC5wbmftmflXk8cax19woVoVUVtlCUGI4HVhU7Cs0RYMHClUbzcEoRoIUJCgSQgQklDQCgKmCZYdci0evdaElEViIGzHGqRs11KJIZAICUT7EgJGEkJIuG88bc89p//A/SE/vLN/vmdm3pln5sxT9Ekkautmu80AAGwNDws5AwDrwwFgHfadjVDJXu6Vl1BkgTuD+hBoHHZ4BWXWJ534+AQANNHeXT2/AcpvygiLxgHAtkemz6IP++8EAICVhIec+DQrTjkZVAxT2OadN6zrCwn/DYFAPP/Kc0/shi0nbod9v/5McZ59wf2bK+sstZbCTGzs3e23IxWRD4Ueng+lEyM/CG1Lk75IZQcTObvdh5/ycRhtLus5jzhba+9Ws7gw9aisg6iqn+DhFL8FqPjroJ5kJLJmvQxo/yeZq9vD5yc7iFloqDTv/tc5T+zu0uUgpzs41gYqefFjjftlu3DHoBz8Q0so30PwIssFtQW4o5tMKuci4LxLeo3yUbiJBi+sPClt2PQ2eRJhAcWFYSZoO309FDo5m2qOh+ww1RcioBCwMWGAM8MUhpgBM2AGzIAZMANmwAyYATNgBsyAGTADZsAMmAEzYAb+vwE5Y17SSfo9OV1lekHkkfUaWrmUh1PIjQb93fnJDm1Ddlxtt0GJRQZqmJSVVztxYkXimHj44hCubUy/8MiaWRkz4LHCr1+yy3aMl6WAZN1MhUISZXqajETwrohEtV4B9Sg1ac2golJb0ywHDjFhrxdfPm0YHTDk8Peon0c5VPWt9hZYIa8wNtmAvD3W8ODAIxlDytnL6QEgm5d9LiKrkkcgk8QuKA5dsegzHIOdB9OogkEs1goAMuoKESPJmQeSkgjuSXfVyXVsUW/w+Dd1LlZtAXda2MVptIGaPrK9w+z+65tccGT4DtfCIZyP0C2NrUgLLX8g4TuO0UOPtKHIudpJ4rVbiX6gz2tWPHr+UTtFkoNjCsFo03Q1HqHLbdmjO9ztfDBupI4G0vsoBj9QXTvH7LDF8Whf4MiwGa+96NDrRVtT65rirHc6aVBXB7tHSOkjOaWBoLASVPuTx3MOlqdVQGqxKOf+fWzYWAOPrTtl0HjoUJi+XBi7p5j4ZoId1my9EeqnneAsNVoceHYtxWaaJXyS2C0IFZLGtaYRPytCVLRmfkmbbdME3ItpQQeqLfsHCBDq1GS9EXXrPGup4sFQ8bdF7AYlbYBSWtxIbN0CAC/8bcLdU5Q/OQ4dxm1+HA1GOFVp8z/I8dgcx/JLxNjfaVOFew8I/+GD1tcjYlqM/ucSWdp3qxJTYwayVeGXJany5njZD2ARwvSirP3FuZ8Si58n4Ohh3hZyFu3zOphq6duqAYri+91oR0XRBpBXpbhw9bui7Wp+xM9n96aGlvFivc6TakTDvsERlc8lGPiBtnqNXXY5x4szwHzdyU+ny1nM+0LDGrSCXwztY8T+OpfRWDfSMhdF+HIsxZcUJXYcGQkcS2Xtb551jWB5obCsGfGx9HMWiaVKHDdfUMIL9Dg+qKa05pqm+2LjwmW6aob/idqbzSy2RamTDlsBeUkPjMudDwyfXNXJZJnpN44ypfe03UisUFQtnRL6tnWPeLSwqwKwzKnEalXivCxTtOIohF9QUAa7aYOr/mcpa1O7wHVHZ7VG5UVN3DP0XgbAKdXRMh7X2op5SyoCtOtGBqLRV/N1QUusJkPB79Fow2m8obHDIJv7krrrnMX0ZzFo+wOusWkVbGSaY2kVM+8oel7d3r0zAsPqk/G94rFj2aKQHS++98fOCcVxlkCP2hutfEgrchEnHmSkESfckgdT5o58PlHZNDks8T9LJt0UTGQKrjCU7Zxf7fSjuqQ5l/5qZHP6ES3pw/7rIfo9rY5StWNHRSjCIu6eWlCNbF8P5CkSBRQrMmzSS0hz7q/851gSK8NTxocZCPjHvoUsJxzebvh+MwwMRp5C2IKXYkEV/NFeRgLS3d8q9rCi1IeKfzvOElEVs26pabrPQeepFtcti/rhesJY5g2B7xZWQ9SYvopV+BNyg+Kzai8toYvLo+LkfdH0BKTmFvrqLVsU3MkrhDHXF6qIuyM1zBPduleecSLTJXzdlWhfHIprQan+q7czrCYJHq/8mdPjhZ7u5cP7Nb/RH+RmarhtqCLWQ+8K8NOapZRyTrGtmszRB2nVrLDmTiZ6XpgZIx5Nw1ACuIUIEa14uHPLzuOu3060E0C5QStFks9wJSRVZ1n86vTuu2Dhvgy//xmako44uP5QqhsFZtOc3xv8zmDW+A2jZuvHwnu++qi87GcYlr5Jgko0BqGDfEGpWAyr6vFGb7ij1DcdAhffC/eV/YDzGIcbF66VcaUU/dErq6+iqP6jKDgZ3z7MCuD6jb+/gFeUGnLEpwAgKw5Tyy3ooiHQda4ta/ia4rmXWFqYH7jr5hcpgna42OUEZvVmmDfqP4OVBO6l5LqvW/8YT3L36oxHFG2b32YXFGaSN/S0LY+JeU/n04YDpSBk+usrbBXKf8FDGYQfB0ve24ZxqEtvkWr88xMExuSbwt4SpZYf3E4UBDPSVDJvmwRHZvYhgf++lEnVpohU8UeIt/s7dEWJpZJy7IZOb/Eb6YNTc18rudJgY3rpsZRVBXLNT9eHNPb6GV9XdDsY+fz9arj8wLM/95pPgELx+LroFZOgYR4/EmBoyX1cxqOUK5WudqyZg078yFn9ONIRNz50KB71zeBquzWpZTjQFUem5gyND2t2NSwtd23rDUOIKo8l1GmdRKjvOF0rv8trsF1+PkKtmmoA46O6lqeL+6TsxTulDZ49ZTcocXG3/W5jjWWB1TWXWh0gO9IcF43IhhnmkpABOhl8bTkE0M21jEQSf2lDl18U6tTMtdzXHEhqkWXS2P9WAzoVG+3oCTI2V5LjTClpEVA6o4J18sWSvzX5CMGrl+3fvHC7gbnbdNydRIg+8J/ESAqgZa46NY2vOUZyCLWox79RW5qsdiHCXn26C4WdWFFR1/SL82/6Xy0ZVvmXQAWTaszaKvvYHnU6zw1m4EPysT7O/QIsRV1TFsNNN+zPDxxCrulGRqO6vCT8RWj9wk9aGFUmmamRdyGD/JkLY24V+iPIbFWndhv6CT2amI5rPWzyBg7thaqMkJkjYxlEKVnref0QnPzm6Sv/lvmJ2eQYk4Ow5iOEn+dTtISZENmtg0506q6w4OUXBaOjlzGwb0wXisaNdLlDt3GJEwVt0eyVpz0xLWmzN9JNXkl+1d+vGZdlGqX42k5TUvj4Dd2eqJIE1Zp0HrrfoU1kLS9MTSH+ckyGy6Drx7WDpsaxhNFQTO1Jhq1WJUX+4cusdmwWWNMTBAVW1pHzEzxclstbp+eFlT78d2u0srI1iyf2L3OHhqtUJoXw0MiQxg+/yv8vUEsDBBQAAgAIACsPmkgrC8BtSgAAAGsAAAAbAAAAdW5pdmVyc2FsL3VuaXZlcnNhbC5wbmcueG1ss7GvyM1RKEstKs7Mz7NVMtQzULK34+WyKShKLctMLVeoAIoZ6RlAgJJCJSq3PDOlJAMoZGBujBDMSM1MzyixVbIwMIUL6gPNBABQSwECAAAUAAIACAAqD5pIFQ6tKGQEAAAHEQAAHQAAAAAAAAABAAAAAAAAAAAAdW5pdmVyc2FsL2NvbW1vbl9tZXNzYWdlcy5sbmdQSwECAAAUAAIACAAqD5pIXF2N3SsDAACGDAAAJwAAAAAAAAABAAAAAACfBAAAdW5pdmVyc2FsL2ZsYXNoX3B1Ymxpc2hpbmdfc2V0dGluZ3MueG1sUEsBAgAAFAACAAgAKg+aSBS8L2eoAgAAVQoAACEAAAAAAAAAAQAAAAAADwgAAHVuaXZlcnNhbC9mbGFzaF9za2luX3NldHRpbmdzLnhtbFBLAQIAABQAAgAIACoPmkii5gb6AAMAAJcLAAAmAAAAAAAAAAEAAAAAAPYKAAB1bml2ZXJzYWwvaHRtbF9wdWJsaXNoaW5nX3NldHRpbmdzLnhtbFBLAQIAABQAAgAIACoPmkhAsgHjiwEAAB8GAAAfAAAAAAAAAAEAAAAAADoOAAB1bml2ZXJzYWwvaHRtbF9za2luX3NldHRpbmdzLmpzUEsBAgAAFAACAAgAKg+aSD08L9HBAAAA5QEAABoAAAAAAAAAAQAAAAAAAhAAAHVuaXZlcnNhbC9pMThuX3ByZXNldHMueG1sUEsBAgAAFAACAAgAKg+aSLDtXVduAAAAdgAAABwAAAAAAAAAAQAAAAAA+xAAAHVuaXZlcnNhbC9sb2NhbF9zZXR0aW5ncy54bWxQSwECAAAUAAIACABElFdHI7RO+/sCAACwCAAAFAAAAAAAAAABAAAAAACjEQAAdW5pdmVyc2FsL3BsYXllci54bWxQSwECAAAUAAIACAAqD5pIF6nhQW8BAAD7AgAAKQAAAAAAAAABAAAAAADQFAAAdW5pdmVyc2FsL3NraW5fY3VzdG9taXphdGlvbl9zZXR0aW5ncy54bWxQSwECAAAUAAIACAArD5pIDr0pm/EJAAD3HQAAFwAAAAAAAAAAAAAAAACGFgAAdW5pdmVyc2FsL3VuaXZlcnNhbC5wbmdQSwECAAAUAAIACAArD5pIKwvAbUoAAABrAAAAGwAAAAAAAAABAAAAAACsIAAAdW5pdmVyc2FsL3VuaXZlcnNhbC5wbmcueG1sUEsFBgAAAAALAAsASQMAAC8hAAAAAA=="/>
  <p:tag name="ISPRING_SCORM_ENDPOINT" val="&lt;endpoint&gt;&lt;enable&gt;0&lt;/enable&gt;&lt;lrs&gt;http://&lt;/lrs&gt;&lt;auth&gt;0&lt;/auth&gt;&lt;login&gt;&lt;/login&gt;&lt;password&gt;&lt;/password&gt;&lt;key&gt;&lt;/key&gt;&lt;name&gt;&lt;/name&gt;&lt;email&gt;&lt;/email&gt;&lt;/endpoint&gt;&#10;"/>
  <p:tag name="ISPRING_PRESENTATION_TITLE" val="chenying0907"/>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38">
      <a:dk1>
        <a:sysClr val="windowText" lastClr="000000"/>
      </a:dk1>
      <a:lt1>
        <a:sysClr val="window" lastClr="FFFFFF"/>
      </a:lt1>
      <a:dk2>
        <a:srgbClr val="16B2C1"/>
      </a:dk2>
      <a:lt2>
        <a:srgbClr val="3F3F3F"/>
      </a:lt2>
      <a:accent1>
        <a:srgbClr val="16B2C1"/>
      </a:accent1>
      <a:accent2>
        <a:srgbClr val="B2D138"/>
      </a:accent2>
      <a:accent3>
        <a:srgbClr val="F26434"/>
      </a:accent3>
      <a:accent4>
        <a:srgbClr val="19BAA9"/>
      </a:accent4>
      <a:accent5>
        <a:srgbClr val="16B2C1"/>
      </a:accent5>
      <a:accent6>
        <a:srgbClr val="B2D138"/>
      </a:accent6>
      <a:hlink>
        <a:srgbClr val="0000FF"/>
      </a:hlink>
      <a:folHlink>
        <a:srgbClr val="800080"/>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1266</TotalTime>
  <Words>4373</Words>
  <Application>Microsoft Office PowerPoint</Application>
  <PresentationFormat>全屏显示(16:9)</PresentationFormat>
  <Paragraphs>523</Paragraphs>
  <Slides>40</Slides>
  <Notes>40</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40</vt:i4>
      </vt:variant>
    </vt:vector>
  </HeadingPairs>
  <TitlesOfParts>
    <vt:vector size="51" baseType="lpstr">
      <vt:lpstr>DFGothic-EB</vt:lpstr>
      <vt:lpstr>Gill Sans</vt:lpstr>
      <vt:lpstr>Lato Light</vt:lpstr>
      <vt:lpstr>华文黑体</vt:lpstr>
      <vt:lpstr>宋体</vt:lpstr>
      <vt:lpstr>微软雅黑</vt:lpstr>
      <vt:lpstr>Arial</vt:lpstr>
      <vt:lpstr>Calibri</vt:lpstr>
      <vt:lpstr>Impact</vt:lpstr>
      <vt:lpstr>Roboto</vt:lpstr>
      <vt:lpstr>Office 主题​​</vt:lpstr>
      <vt:lpstr>PowerPoint 演示文稿</vt:lpstr>
      <vt:lpstr>PowerPoint 演示文稿</vt:lpstr>
      <vt:lpstr>PowerPoint 演示文稿</vt:lpstr>
      <vt:lpstr>第一部分  工作概况</vt:lpstr>
      <vt:lpstr>第一部分  具体工作明细</vt:lpstr>
      <vt:lpstr>第一部分  重点工作回顾</vt:lpstr>
      <vt:lpstr>第一部分  四项工作概况</vt:lpstr>
      <vt:lpstr>第一部分  四项工作概况</vt:lpstr>
      <vt:lpstr>第一部分  公司发展大事件</vt:lpstr>
      <vt:lpstr>第一部分  团队成员介绍</vt:lpstr>
      <vt:lpstr>PowerPoint 演示文稿</vt:lpstr>
      <vt:lpstr>第二部分  与上一年度对比</vt:lpstr>
      <vt:lpstr>第二部分  四项重点工作完成情况</vt:lpstr>
      <vt:lpstr>第二部分  四项重点工作完成情况</vt:lpstr>
      <vt:lpstr>第二部分  完成中的四个问题</vt:lpstr>
      <vt:lpstr>第二部分  完成中的四个提升</vt:lpstr>
      <vt:lpstr>第二部分  点击此处添加标题</vt:lpstr>
      <vt:lpstr>PowerPoint 演示文稿</vt:lpstr>
      <vt:lpstr>第三部分  已完成项目汇总</vt:lpstr>
      <vt:lpstr>第三部分  完成项目之一</vt:lpstr>
      <vt:lpstr>第三部分  完成项目之二</vt:lpstr>
      <vt:lpstr>第三部分  完成项目三</vt:lpstr>
      <vt:lpstr>第三部分  重点项目展望</vt:lpstr>
      <vt:lpstr>第三部分  成功经验分享</vt:lpstr>
      <vt:lpstr>PowerPoint 演示文稿</vt:lpstr>
      <vt:lpstr>第四部分  认识上的不足</vt:lpstr>
      <vt:lpstr>第四部分  管理上的不足之处</vt:lpstr>
      <vt:lpstr>第四部分  其他不足之处</vt:lpstr>
      <vt:lpstr>第四部分  其他不足之处</vt:lpstr>
      <vt:lpstr>第四部分  改善不足对策</vt:lpstr>
      <vt:lpstr>第四部分  点击此处添加标题</vt:lpstr>
      <vt:lpstr>PowerPoint 演示文稿</vt:lpstr>
      <vt:lpstr>第五部分  总体月份计划思路</vt:lpstr>
      <vt:lpstr>第五部分  必须完成的目标规划</vt:lpstr>
      <vt:lpstr>第五部分  产业全球化实施步骤</vt:lpstr>
      <vt:lpstr>第五部分  能力提升计划</vt:lpstr>
      <vt:lpstr>第五部分  能力提升步骤</vt:lpstr>
      <vt:lpstr>第五部分  产业分布与计划</vt:lpstr>
      <vt:lpstr>第五部分  产业分布与计划</vt:lpstr>
      <vt:lpstr>PowerPoint 演示文稿</vt:lpstr>
    </vt:vector>
  </TitlesOfParts>
  <Manager>chenying0907</Manager>
  <Company>chenying0907</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subject>chenying0907</dc:subject>
  <dc:creator>chenying0907</dc:creator>
  <cp:keywords>chenying0907</cp:keywords>
  <dc:description>chenying0907</dc:description>
  <cp:lastModifiedBy>faith123</cp:lastModifiedBy>
  <cp:revision>319</cp:revision>
  <dcterms:created xsi:type="dcterms:W3CDTF">2015-08-22T03:26:29Z</dcterms:created>
  <dcterms:modified xsi:type="dcterms:W3CDTF">2018-12-03T01:50:40Z</dcterms:modified>
  <cp:category>chenying0907</cp:category>
  <cp:contentStatus>plus206</cp:contentStatus>
</cp:coreProperties>
</file>