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317" r:id="rId5"/>
    <p:sldId id="307" r:id="rId6"/>
    <p:sldId id="315" r:id="rId7"/>
    <p:sldId id="310" r:id="rId8"/>
    <p:sldId id="286" r:id="rId9"/>
    <p:sldId id="309" r:id="rId10"/>
    <p:sldId id="323" r:id="rId11"/>
    <p:sldId id="270" r:id="rId12"/>
    <p:sldId id="311" r:id="rId13"/>
    <p:sldId id="287" r:id="rId14"/>
    <p:sldId id="321" r:id="rId15"/>
    <p:sldId id="324" r:id="rId16"/>
    <p:sldId id="319" r:id="rId17"/>
    <p:sldId id="325" r:id="rId18"/>
    <p:sldId id="318" r:id="rId19"/>
    <p:sldId id="288" r:id="rId20"/>
    <p:sldId id="314" r:id="rId21"/>
    <p:sldId id="263" r:id="rId22"/>
    <p:sldId id="312" r:id="rId23"/>
    <p:sldId id="297" r:id="rId24"/>
    <p:sldId id="322"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25" autoAdjust="0"/>
    <p:restoredTop sz="94660"/>
  </p:normalViewPr>
  <p:slideViewPr>
    <p:cSldViewPr>
      <p:cViewPr varScale="1">
        <p:scale>
          <a:sx n="139" d="100"/>
          <a:sy n="139" d="100"/>
        </p:scale>
        <p:origin x="120" y="156"/>
      </p:cViewPr>
      <p:guideLst>
        <p:guide orient="horz" pos="1621"/>
        <p:guide pos="2880"/>
      </p:guideLst>
    </p:cSldViewPr>
  </p:slideViewPr>
  <p:notesTextViewPr>
    <p:cViewPr>
      <p:scale>
        <a:sx n="100" d="100"/>
        <a:sy n="100" d="100"/>
      </p:scale>
      <p:origin x="0" y="0"/>
    </p:cViewPr>
  </p:notesTextViewPr>
  <p:sorterViewPr>
    <p:cViewPr>
      <p:scale>
        <a:sx n="47" d="100"/>
        <a:sy n="47"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A892F4-3B9D-49CD-BED7-D7D6E93DD962}" type="datetimeFigureOut">
              <a:rPr lang="zh-CN" altLang="en-US" smtClean="0"/>
              <a:pPr/>
              <a:t>2017/10/19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571F0-21E5-4192-B586-7D35D22E2E98}" type="slidenum">
              <a:rPr lang="zh-CN" altLang="en-US" smtClean="0"/>
              <a:pPr/>
              <a:t>‹#›</a:t>
            </a:fld>
            <a:endParaRPr lang="zh-CN" altLang="en-US"/>
          </a:p>
        </p:txBody>
      </p:sp>
    </p:spTree>
    <p:extLst>
      <p:ext uri="{BB962C8B-B14F-4D97-AF65-F5344CB8AC3E}">
        <p14:creationId xmlns:p14="http://schemas.microsoft.com/office/powerpoint/2010/main" val="1492678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DB571F0-21E5-4192-B586-7D35D22E2E98}" type="slidenum">
              <a:rPr lang="zh-CN" altLang="en-US" smtClean="0"/>
              <a:pPr/>
              <a:t>1</a:t>
            </a:fld>
            <a:endParaRPr lang="zh-CN" altLang="en-US"/>
          </a:p>
        </p:txBody>
      </p:sp>
    </p:spTree>
    <p:extLst>
      <p:ext uri="{BB962C8B-B14F-4D97-AF65-F5344CB8AC3E}">
        <p14:creationId xmlns:p14="http://schemas.microsoft.com/office/powerpoint/2010/main" val="1036198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DB571F0-21E5-4192-B586-7D35D22E2E98}" type="slidenum">
              <a:rPr lang="zh-CN" altLang="en-US" smtClean="0"/>
              <a:pPr/>
              <a:t>2</a:t>
            </a:fld>
            <a:endParaRPr lang="zh-CN" altLang="en-US"/>
          </a:p>
        </p:txBody>
      </p:sp>
    </p:spTree>
    <p:extLst>
      <p:ext uri="{BB962C8B-B14F-4D97-AF65-F5344CB8AC3E}">
        <p14:creationId xmlns:p14="http://schemas.microsoft.com/office/powerpoint/2010/main" val="858526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DB571F0-21E5-4192-B586-7D35D22E2E98}" type="slidenum">
              <a:rPr lang="zh-CN" altLang="en-US" smtClean="0"/>
              <a:pPr/>
              <a:t>3</a:t>
            </a:fld>
            <a:endParaRPr lang="zh-CN" altLang="en-US"/>
          </a:p>
        </p:txBody>
      </p:sp>
    </p:spTree>
    <p:extLst>
      <p:ext uri="{BB962C8B-B14F-4D97-AF65-F5344CB8AC3E}">
        <p14:creationId xmlns:p14="http://schemas.microsoft.com/office/powerpoint/2010/main" val="2546058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251101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DB571F0-21E5-4192-B586-7D35D22E2E98}" type="slidenum">
              <a:rPr lang="zh-CN" altLang="en-US" smtClean="0"/>
              <a:pPr/>
              <a:t>8</a:t>
            </a:fld>
            <a:endParaRPr lang="zh-CN" altLang="en-US"/>
          </a:p>
        </p:txBody>
      </p:sp>
    </p:spTree>
    <p:extLst>
      <p:ext uri="{BB962C8B-B14F-4D97-AF65-F5344CB8AC3E}">
        <p14:creationId xmlns:p14="http://schemas.microsoft.com/office/powerpoint/2010/main" val="297922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pPr/>
              <a:t>11</a:t>
            </a:fld>
            <a:endParaRPr lang="zh-CN" altLang="en-US"/>
          </a:p>
        </p:txBody>
      </p:sp>
    </p:spTree>
    <p:extLst>
      <p:ext uri="{BB962C8B-B14F-4D97-AF65-F5344CB8AC3E}">
        <p14:creationId xmlns:p14="http://schemas.microsoft.com/office/powerpoint/2010/main" val="4025958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pPr/>
              <a:t>12</a:t>
            </a:fld>
            <a:endParaRPr lang="zh-CN" altLang="en-US"/>
          </a:p>
        </p:txBody>
      </p:sp>
    </p:spTree>
    <p:extLst>
      <p:ext uri="{BB962C8B-B14F-4D97-AF65-F5344CB8AC3E}">
        <p14:creationId xmlns:p14="http://schemas.microsoft.com/office/powerpoint/2010/main" val="3804849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DB571F0-21E5-4192-B586-7D35D22E2E98}" type="slidenum">
              <a:rPr lang="zh-CN" altLang="en-US" smtClean="0"/>
              <a:pPr/>
              <a:t>13</a:t>
            </a:fld>
            <a:endParaRPr lang="zh-CN" altLang="en-US"/>
          </a:p>
        </p:txBody>
      </p:sp>
    </p:spTree>
    <p:extLst>
      <p:ext uri="{BB962C8B-B14F-4D97-AF65-F5344CB8AC3E}">
        <p14:creationId xmlns:p14="http://schemas.microsoft.com/office/powerpoint/2010/main" val="1681232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994008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322686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866534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1B8331-9DF8-4033-A17B-945CD7D8D027}"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4128816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809006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DB571F0-21E5-4192-B586-7D35D22E2E98}" type="slidenum">
              <a:rPr lang="zh-CN" altLang="en-US" smtClean="0"/>
              <a:pPr/>
              <a:t>19</a:t>
            </a:fld>
            <a:endParaRPr lang="zh-CN" altLang="en-US"/>
          </a:p>
        </p:txBody>
      </p:sp>
    </p:spTree>
    <p:extLst>
      <p:ext uri="{BB962C8B-B14F-4D97-AF65-F5344CB8AC3E}">
        <p14:creationId xmlns:p14="http://schemas.microsoft.com/office/powerpoint/2010/main" val="4175886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20</a:t>
            </a:fld>
            <a:endParaRPr lang="zh-CN" altLang="en-US"/>
          </a:p>
        </p:txBody>
      </p:sp>
    </p:spTree>
    <p:extLst>
      <p:ext uri="{BB962C8B-B14F-4D97-AF65-F5344CB8AC3E}">
        <p14:creationId xmlns:p14="http://schemas.microsoft.com/office/powerpoint/2010/main" val="2081282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ADE9D-3568-4C27-8D47-57A7CA452ACD}" type="slidenum">
              <a:rPr lang="zh-CN" altLang="en-US" smtClean="0"/>
              <a:pPr/>
              <a:t>21</a:t>
            </a:fld>
            <a:endParaRPr lang="zh-CN" altLang="en-US"/>
          </a:p>
        </p:txBody>
      </p:sp>
    </p:spTree>
    <p:extLst>
      <p:ext uri="{BB962C8B-B14F-4D97-AF65-F5344CB8AC3E}">
        <p14:creationId xmlns:p14="http://schemas.microsoft.com/office/powerpoint/2010/main" val="4084888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22</a:t>
            </a:fld>
            <a:endParaRPr lang="zh-CN" altLang="en-US"/>
          </a:p>
        </p:txBody>
      </p:sp>
    </p:spTree>
    <p:extLst>
      <p:ext uri="{BB962C8B-B14F-4D97-AF65-F5344CB8AC3E}">
        <p14:creationId xmlns:p14="http://schemas.microsoft.com/office/powerpoint/2010/main" val="689580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DB571F0-21E5-4192-B586-7D35D22E2E98}" type="slidenum">
              <a:rPr lang="zh-CN" altLang="en-US" smtClean="0"/>
              <a:pPr/>
              <a:t>24</a:t>
            </a:fld>
            <a:endParaRPr lang="zh-CN" altLang="en-US"/>
          </a:p>
        </p:txBody>
      </p:sp>
    </p:spTree>
    <p:extLst>
      <p:ext uri="{BB962C8B-B14F-4D97-AF65-F5344CB8AC3E}">
        <p14:creationId xmlns:p14="http://schemas.microsoft.com/office/powerpoint/2010/main" val="1710628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37444822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3770909604"/>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44212656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327935121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FCD615A-1FA9-4631-B123-BAF9B1F497E5}"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2ECE94-AEB1-4E59-B411-924F7169E50E}" type="slidenum">
              <a:rPr lang="zh-CN" altLang="en-US" smtClean="0"/>
              <a:pPr/>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870393"/>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724137"/>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841153341"/>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121683"/>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20866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1FCD615A-1FA9-4631-B123-BAF9B1F497E5}" type="datetimeFigureOut">
              <a:rPr lang="zh-CN" altLang="en-US" smtClean="0"/>
              <a:pPr/>
              <a:t>2017/10/19</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DC2ECE94-AEB1-4E59-B411-924F7169E50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69"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70" r:id="rId21"/>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9.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6.xml"/><Relationship Id="rId7" Type="http://schemas.openxmlformats.org/officeDocument/2006/relationships/image" Target="../media/image10.wmf"/><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image" Target="../media/image9.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1.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16.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16.xml"/><Relationship Id="rId5" Type="http://schemas.openxmlformats.org/officeDocument/2006/relationships/tags" Target="../tags/tag5.xml"/><Relationship Id="rId10" Type="http://schemas.openxmlformats.org/officeDocument/2006/relationships/slideLayout" Target="../slideLayouts/slideLayout11.xml"/><Relationship Id="rId4" Type="http://schemas.openxmlformats.org/officeDocument/2006/relationships/tags" Target="../tags/tag4.xml"/><Relationship Id="rId9" Type="http://schemas.openxmlformats.org/officeDocument/2006/relationships/tags" Target="../tags/tag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爱的纪念 souvenirs d'enfance">
            <a:hlinkClick r:id="" action="ppaction://media"/>
            <a:extLst>
              <a:ext uri="{FF2B5EF4-FFF2-40B4-BE49-F238E27FC236}">
                <a16:creationId xmlns:a16="http://schemas.microsoft.com/office/drawing/2014/main" xmlns="" id="{CFEBC178-DC70-4850-B7BB-85096B7C87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8600" y="1964441"/>
            <a:ext cx="609600" cy="609600"/>
          </a:xfrm>
          <a:prstGeom prst="rect">
            <a:avLst/>
          </a:prstGeom>
        </p:spPr>
      </p:pic>
      <p:pic>
        <p:nvPicPr>
          <p:cNvPr id="11" name="图片 10">
            <a:extLst>
              <a:ext uri="{FF2B5EF4-FFF2-40B4-BE49-F238E27FC236}">
                <a16:creationId xmlns:a16="http://schemas.microsoft.com/office/drawing/2014/main" xmlns="" id="{D495B46E-B41D-4001-BAB2-222E0F43BB0F}"/>
              </a:ext>
            </a:extLst>
          </p:cNvPr>
          <p:cNvPicPr>
            <a:picLocks noChangeAspect="1"/>
          </p:cNvPicPr>
          <p:nvPr/>
        </p:nvPicPr>
        <p:blipFill>
          <a:blip r:embed="rId6"/>
          <a:stretch>
            <a:fillRect/>
          </a:stretch>
        </p:blipFill>
        <p:spPr>
          <a:xfrm>
            <a:off x="-2790" y="-480"/>
            <a:ext cx="9142857" cy="5142857"/>
          </a:xfrm>
          <a:prstGeom prst="rect">
            <a:avLst/>
          </a:prstGeom>
        </p:spPr>
      </p:pic>
      <p:pic>
        <p:nvPicPr>
          <p:cNvPr id="12" name="图片 11">
            <a:extLst>
              <a:ext uri="{FF2B5EF4-FFF2-40B4-BE49-F238E27FC236}">
                <a16:creationId xmlns:a16="http://schemas.microsoft.com/office/drawing/2014/main" xmlns="" id="{670F7A34-D73A-485C-A24F-22C8F189FD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5716" y="232284"/>
            <a:ext cx="6082539" cy="27174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1000"/>
                                        <p:tgtEl>
                                          <p:spTgt spid="11"/>
                                        </p:tgtEl>
                                      </p:cBhvr>
                                    </p:animEffect>
                                    <p:anim calcmode="lin" valueType="num">
                                      <p:cBhvr>
                                        <p:cTn id="10" dur="1000" fill="hold"/>
                                        <p:tgtEl>
                                          <p:spTgt spid="11"/>
                                        </p:tgtEl>
                                        <p:attrNameLst>
                                          <p:attrName>ppt_x</p:attrName>
                                        </p:attrNameLst>
                                      </p:cBhvr>
                                      <p:tavLst>
                                        <p:tav tm="0">
                                          <p:val>
                                            <p:strVal val="#ppt_x"/>
                                          </p:val>
                                        </p:tav>
                                        <p:tav tm="100000">
                                          <p:val>
                                            <p:strVal val="#ppt_x"/>
                                          </p:val>
                                        </p:tav>
                                      </p:tavLst>
                                    </p:anim>
                                    <p:anim calcmode="lin" valueType="num">
                                      <p:cBhvr>
                                        <p:cTn id="1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3" presetClass="entr" presetSubtype="528"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 calcmode="lin" valueType="num">
                                      <p:cBhvr>
                                        <p:cTn id="18" dur="500" fill="hold"/>
                                        <p:tgtEl>
                                          <p:spTgt spid="12"/>
                                        </p:tgtEl>
                                        <p:attrNameLst>
                                          <p:attrName>ppt_x</p:attrName>
                                        </p:attrNameLst>
                                      </p:cBhvr>
                                      <p:tavLst>
                                        <p:tav tm="0">
                                          <p:val>
                                            <p:fltVal val="0.5"/>
                                          </p:val>
                                        </p:tav>
                                        <p:tav tm="100000">
                                          <p:val>
                                            <p:strVal val="#ppt_x"/>
                                          </p:val>
                                        </p:tav>
                                      </p:tavLst>
                                    </p:anim>
                                    <p:anim calcmode="lin" valueType="num">
                                      <p:cBhvr>
                                        <p:cTn id="19"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0"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8"/>
          <p:cNvSpPr txBox="1">
            <a:spLocks noChangeArrowheads="1"/>
          </p:cNvSpPr>
          <p:nvPr/>
        </p:nvSpPr>
        <p:spPr bwMode="auto">
          <a:xfrm>
            <a:off x="2707919" y="1698215"/>
            <a:ext cx="800219" cy="1270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fontAlgn="base">
              <a:spcBef>
                <a:spcPct val="0"/>
              </a:spcBef>
              <a:spcAft>
                <a:spcPct val="0"/>
              </a:spcAft>
            </a:pP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目 录</a:t>
            </a:r>
          </a:p>
        </p:txBody>
      </p:sp>
      <p:sp>
        <p:nvSpPr>
          <p:cNvPr id="12" name="Text Box 9"/>
          <p:cNvSpPr txBox="1">
            <a:spLocks noChangeArrowheads="1"/>
          </p:cNvSpPr>
          <p:nvPr/>
        </p:nvSpPr>
        <p:spPr bwMode="auto">
          <a:xfrm>
            <a:off x="2311217" y="2428865"/>
            <a:ext cx="400110" cy="1079783"/>
          </a:xfrm>
          <a:prstGeom prst="rect">
            <a:avLst/>
          </a:prstGeom>
          <a:solidFill>
            <a:schemeClr val="accent1"/>
          </a:solidFill>
          <a:ln>
            <a:noFill/>
          </a:ln>
          <a:effectLst/>
          <a:extLst/>
        </p:spPr>
        <p:txBody>
          <a:bodyPr vert="eaVert" wrap="none">
            <a:spAutoFit/>
          </a:bodyPr>
          <a:lstStyle/>
          <a:p>
            <a:pPr fontAlgn="base">
              <a:spcBef>
                <a:spcPct val="0"/>
              </a:spcBef>
              <a:spcAft>
                <a:spcPct val="0"/>
              </a:spcAft>
            </a:pPr>
            <a:r>
              <a:rPr lang="en-US" altLang="zh-CN" sz="1400" dirty="0">
                <a:solidFill>
                  <a:schemeClr val="bg1"/>
                </a:solidFill>
                <a:latin typeface="Arial" charset="0"/>
                <a:ea typeface="华文中宋" pitchFamily="2" charset="-122"/>
              </a:rPr>
              <a:t>CONTENTS</a:t>
            </a:r>
          </a:p>
        </p:txBody>
      </p:sp>
      <p:sp>
        <p:nvSpPr>
          <p:cNvPr id="31" name="矩形 30"/>
          <p:cNvSpPr/>
          <p:nvPr/>
        </p:nvSpPr>
        <p:spPr>
          <a:xfrm>
            <a:off x="4140460" y="1157206"/>
            <a:ext cx="4572000" cy="2531462"/>
          </a:xfrm>
          <a:prstGeom prst="rect">
            <a:avLst/>
          </a:prstGeom>
          <a:noFill/>
        </p:spPr>
        <p:txBody>
          <a:bodyPr wrap="square" lIns="68580" tIns="34290" rIns="68580" bIns="34290" rtlCol="0">
            <a:spAutoFit/>
          </a:bodyPr>
          <a:lstStyle/>
          <a:p>
            <a:pPr>
              <a:lnSpc>
                <a:spcPct val="200000"/>
              </a:lnSpc>
            </a:pPr>
            <a:r>
              <a:rPr lang="en-US" altLang="zh-CN" sz="2000" dirty="0">
                <a:ln w="9525" cmpd="sng">
                  <a:noFill/>
                  <a:prstDash val="solid"/>
                </a:ln>
                <a:solidFill>
                  <a:schemeClr val="tx1">
                    <a:lumMod val="65000"/>
                    <a:lumOff val="35000"/>
                  </a:schemeClr>
                </a:solidFill>
                <a:latin typeface="等线 Light" pitchFamily="2" charset="-122"/>
                <a:ea typeface="等线 Light" pitchFamily="2" charset="-122"/>
              </a:rPr>
              <a:t>1/</a:t>
            </a:r>
            <a:r>
              <a:rPr lang="zh-CN" altLang="zh-CN" sz="2000" dirty="0">
                <a:solidFill>
                  <a:schemeClr val="tx1">
                    <a:lumMod val="75000"/>
                    <a:lumOff val="25000"/>
                  </a:schemeClr>
                </a:solidFill>
                <a:latin typeface="微软雅黑" pitchFamily="34" charset="-122"/>
                <a:ea typeface="微软雅黑" pitchFamily="34" charset="-122"/>
              </a:rPr>
              <a:t>年度工作概述</a:t>
            </a:r>
            <a:endParaRPr lang="en-US" altLang="zh-CN" sz="2000" dirty="0">
              <a:ln w="9525" cmpd="sng">
                <a:noFill/>
                <a:prstDash val="solid"/>
              </a:ln>
              <a:solidFill>
                <a:schemeClr val="tx1">
                  <a:lumMod val="65000"/>
                  <a:lumOff val="35000"/>
                </a:schemeClr>
              </a:solidFill>
              <a:latin typeface="等线 Light" pitchFamily="2" charset="-122"/>
              <a:ea typeface="等线 Light" pitchFamily="2" charset="-122"/>
            </a:endParaRPr>
          </a:p>
          <a:p>
            <a:pPr>
              <a:lnSpc>
                <a:spcPct val="200000"/>
              </a:lnSpc>
            </a:pPr>
            <a:r>
              <a:rPr lang="en-US" altLang="zh-CN" sz="2000" dirty="0">
                <a:ln w="9525" cmpd="sng">
                  <a:noFill/>
                  <a:prstDash val="solid"/>
                </a:ln>
                <a:solidFill>
                  <a:schemeClr val="tx1">
                    <a:lumMod val="65000"/>
                    <a:lumOff val="35000"/>
                  </a:schemeClr>
                </a:solidFill>
                <a:latin typeface="等线 Light" pitchFamily="2" charset="-122"/>
                <a:ea typeface="等线 Light" pitchFamily="2" charset="-122"/>
              </a:rPr>
              <a:t>2/</a:t>
            </a:r>
            <a:r>
              <a:rPr lang="zh-CN" altLang="zh-CN" sz="2000" dirty="0">
                <a:solidFill>
                  <a:schemeClr val="tx1">
                    <a:lumMod val="75000"/>
                    <a:lumOff val="25000"/>
                  </a:schemeClr>
                </a:solidFill>
                <a:latin typeface="微软雅黑" pitchFamily="34" charset="-122"/>
                <a:ea typeface="微软雅黑" pitchFamily="34" charset="-122"/>
              </a:rPr>
              <a:t>工作完成情况</a:t>
            </a:r>
            <a:endParaRPr lang="en-US" altLang="zh-CN" sz="2000" dirty="0">
              <a:solidFill>
                <a:schemeClr val="tx1">
                  <a:lumMod val="75000"/>
                  <a:lumOff val="25000"/>
                </a:schemeClr>
              </a:solidFill>
              <a:latin typeface="微软雅黑" pitchFamily="34" charset="-122"/>
              <a:ea typeface="微软雅黑" pitchFamily="34" charset="-122"/>
            </a:endParaRPr>
          </a:p>
          <a:p>
            <a:pPr lvl="0"/>
            <a:endParaRPr lang="en-US" altLang="zh-CN" sz="2000" dirty="0">
              <a:ln w="9525" cmpd="sng">
                <a:noFill/>
                <a:prstDash val="solid"/>
              </a:ln>
              <a:solidFill>
                <a:schemeClr val="tx1">
                  <a:lumMod val="65000"/>
                  <a:lumOff val="35000"/>
                </a:schemeClr>
              </a:solidFill>
              <a:latin typeface="等线 Light" pitchFamily="2" charset="-122"/>
              <a:ea typeface="等线 Light" pitchFamily="2" charset="-122"/>
            </a:endParaRPr>
          </a:p>
          <a:p>
            <a:pPr lvl="0"/>
            <a:r>
              <a:rPr lang="en-US" altLang="zh-CN" sz="2000" dirty="0">
                <a:ln w="9525" cmpd="sng">
                  <a:noFill/>
                  <a:prstDash val="solid"/>
                </a:ln>
                <a:solidFill>
                  <a:schemeClr val="tx1">
                    <a:lumMod val="65000"/>
                    <a:lumOff val="35000"/>
                  </a:schemeClr>
                </a:solidFill>
                <a:latin typeface="等线 Light" pitchFamily="2" charset="-122"/>
                <a:ea typeface="等线 Light" pitchFamily="2" charset="-122"/>
              </a:rPr>
              <a:t>3/</a:t>
            </a:r>
            <a:r>
              <a:rPr lang="zh-CN" altLang="zh-CN" sz="2000" dirty="0">
                <a:solidFill>
                  <a:schemeClr val="tx1">
                    <a:lumMod val="75000"/>
                    <a:lumOff val="25000"/>
                  </a:schemeClr>
                </a:solidFill>
                <a:latin typeface="微软雅黑" pitchFamily="34" charset="-122"/>
                <a:ea typeface="微软雅黑" pitchFamily="34" charset="-122"/>
              </a:rPr>
              <a:t>成功项目展示</a:t>
            </a:r>
            <a:endParaRPr lang="en-US" altLang="zh-CN" sz="2000" dirty="0">
              <a:solidFill>
                <a:schemeClr val="tx1">
                  <a:lumMod val="75000"/>
                  <a:lumOff val="25000"/>
                </a:schemeClr>
              </a:solidFill>
              <a:latin typeface="微软雅黑" pitchFamily="34" charset="-122"/>
              <a:ea typeface="微软雅黑" pitchFamily="34" charset="-122"/>
            </a:endParaRPr>
          </a:p>
          <a:p>
            <a:pPr lvl="0"/>
            <a:endParaRPr lang="en-US" altLang="zh-CN" sz="2000" dirty="0">
              <a:ln w="9525" cmpd="sng">
                <a:noFill/>
                <a:prstDash val="solid"/>
              </a:ln>
              <a:solidFill>
                <a:schemeClr val="tx1">
                  <a:lumMod val="65000"/>
                  <a:lumOff val="35000"/>
                </a:schemeClr>
              </a:solidFill>
              <a:latin typeface="等线 Light" pitchFamily="2" charset="-122"/>
              <a:ea typeface="等线 Light" pitchFamily="2" charset="-122"/>
            </a:endParaRPr>
          </a:p>
          <a:p>
            <a:pPr lvl="0"/>
            <a:r>
              <a:rPr lang="en-US" altLang="zh-CN" sz="2000" dirty="0">
                <a:ln w="9525" cmpd="sng">
                  <a:noFill/>
                  <a:prstDash val="solid"/>
                </a:ln>
                <a:solidFill>
                  <a:schemeClr val="tx1">
                    <a:lumMod val="65000"/>
                    <a:lumOff val="35000"/>
                  </a:schemeClr>
                </a:solidFill>
                <a:latin typeface="等线 Light" pitchFamily="2" charset="-122"/>
                <a:ea typeface="等线 Light" pitchFamily="2" charset="-122"/>
              </a:rPr>
              <a:t>4/</a:t>
            </a:r>
            <a:r>
              <a:rPr lang="zh-CN" altLang="zh-CN" sz="2000" dirty="0">
                <a:solidFill>
                  <a:schemeClr val="tx1">
                    <a:lumMod val="75000"/>
                    <a:lumOff val="25000"/>
                  </a:schemeClr>
                </a:solidFill>
                <a:latin typeface="微软雅黑" pitchFamily="34" charset="-122"/>
                <a:ea typeface="微软雅黑" pitchFamily="34" charset="-122"/>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4E57A3BB-FEC4-4D46-BA35-A1DD4E760E70}"/>
              </a:ext>
            </a:extLst>
          </p:cNvPr>
          <p:cNvPicPr>
            <a:picLocks noChangeAspect="1"/>
          </p:cNvPicPr>
          <p:nvPr/>
        </p:nvPicPr>
        <p:blipFill rotWithShape="1">
          <a:blip r:embed="rId3"/>
          <a:srcRect b="14265"/>
          <a:stretch/>
        </p:blipFill>
        <p:spPr>
          <a:xfrm>
            <a:off x="0" y="727970"/>
            <a:ext cx="9142857" cy="4409228"/>
          </a:xfrm>
          <a:prstGeom prst="rect">
            <a:avLst/>
          </a:prstGeom>
        </p:spPr>
      </p:pic>
      <p:sp>
        <p:nvSpPr>
          <p:cNvPr id="6" name="矩形 5"/>
          <p:cNvSpPr/>
          <p:nvPr/>
        </p:nvSpPr>
        <p:spPr>
          <a:xfrm>
            <a:off x="3599892" y="1524362"/>
            <a:ext cx="1899559" cy="400110"/>
          </a:xfrm>
          <a:prstGeom prst="rect">
            <a:avLst/>
          </a:prstGeom>
        </p:spPr>
        <p:txBody>
          <a:bodyPr wrap="none">
            <a:spAutoFit/>
          </a:bodyPr>
          <a:lstStyle/>
          <a:p>
            <a:r>
              <a:rPr lang="zh-CN" altLang="en-US" sz="2000" dirty="0">
                <a:solidFill>
                  <a:schemeClr val="tx1">
                    <a:lumMod val="65000"/>
                    <a:lumOff val="35000"/>
                  </a:schemeClr>
                </a:solidFill>
                <a:latin typeface="微软雅黑" pitchFamily="34" charset="-122"/>
                <a:ea typeface="微软雅黑" pitchFamily="34" charset="-122"/>
              </a:rPr>
              <a:t>目录 </a:t>
            </a:r>
            <a:r>
              <a:rPr lang="en-US" altLang="zh-CN" sz="2000" dirty="0">
                <a:solidFill>
                  <a:schemeClr val="tx1">
                    <a:lumMod val="65000"/>
                    <a:lumOff val="35000"/>
                  </a:schemeClr>
                </a:solidFill>
              </a:rPr>
              <a:t>CONTENTS</a:t>
            </a:r>
            <a:endParaRPr lang="zh-CN" altLang="en-US" sz="2000" dirty="0">
              <a:solidFill>
                <a:schemeClr val="tx1">
                  <a:lumMod val="65000"/>
                  <a:lumOff val="35000"/>
                </a:schemeClr>
              </a:solidFill>
            </a:endParaRPr>
          </a:p>
        </p:txBody>
      </p:sp>
      <p:sp>
        <p:nvSpPr>
          <p:cNvPr id="7" name="矩形 6"/>
          <p:cNvSpPr/>
          <p:nvPr/>
        </p:nvSpPr>
        <p:spPr>
          <a:xfrm>
            <a:off x="3585827" y="2439555"/>
            <a:ext cx="3384260" cy="307872"/>
          </a:xfrm>
          <a:prstGeom prst="rect">
            <a:avLst/>
          </a:prstGeom>
        </p:spPr>
        <p:txBody>
          <a:bodyPr wrap="none">
            <a:spAutoFit/>
          </a:bodyPr>
          <a:lstStyle/>
          <a:p>
            <a:r>
              <a:rPr lang="en-US" altLang="zh-CN" sz="1400" dirty="0">
                <a:solidFill>
                  <a:schemeClr val="tx1">
                    <a:lumMod val="50000"/>
                    <a:lumOff val="50000"/>
                  </a:schemeClr>
                </a:solidFill>
              </a:rPr>
              <a:t>CLICK THE CONTENT INPUT SECTION TITLES</a:t>
            </a:r>
            <a:endParaRPr lang="zh-CN" altLang="en-US" sz="1400" dirty="0">
              <a:solidFill>
                <a:schemeClr val="tx1">
                  <a:lumMod val="50000"/>
                  <a:lumOff val="50000"/>
                </a:schemeClr>
              </a:solidFill>
            </a:endParaRPr>
          </a:p>
        </p:txBody>
      </p:sp>
      <p:sp>
        <p:nvSpPr>
          <p:cNvPr id="8" name="矩形 7"/>
          <p:cNvSpPr/>
          <p:nvPr/>
        </p:nvSpPr>
        <p:spPr>
          <a:xfrm>
            <a:off x="3677280" y="1960475"/>
            <a:ext cx="3154118" cy="4790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dirty="0">
                <a:solidFill>
                  <a:schemeClr val="bg1"/>
                </a:solidFill>
                <a:latin typeface="微软雅黑" pitchFamily="34" charset="-122"/>
                <a:ea typeface="微软雅黑" pitchFamily="34" charset="-122"/>
              </a:rPr>
              <a:t>年度工作概述</a:t>
            </a:r>
            <a:endParaRPr lang="zh-CN" altLang="en-US" sz="2000" dirty="0">
              <a:solidFill>
                <a:schemeClr val="bg1"/>
              </a:solidFill>
              <a:latin typeface="微软雅黑" pitchFamily="34" charset="-122"/>
              <a:ea typeface="微软雅黑" pitchFamily="34" charset="-122"/>
            </a:endParaRPr>
          </a:p>
        </p:txBody>
      </p:sp>
      <p:sp>
        <p:nvSpPr>
          <p:cNvPr id="10" name="矩形 9"/>
          <p:cNvSpPr/>
          <p:nvPr/>
        </p:nvSpPr>
        <p:spPr>
          <a:xfrm flipH="1">
            <a:off x="2433583" y="2932584"/>
            <a:ext cx="4478676" cy="412421"/>
          </a:xfrm>
          <a:prstGeom prst="rect">
            <a:avLst/>
          </a:prstGeom>
        </p:spPr>
        <p:txBody>
          <a:bodyPr wrap="square">
            <a:spAutoFit/>
          </a:bodyPr>
          <a:lstStyle/>
          <a:p>
            <a:pPr algn="ctr">
              <a:lnSpc>
                <a:spcPct val="130000"/>
              </a:lnSpc>
            </a:pPr>
            <a:r>
              <a:rPr lang="zh-CN" altLang="en-US" sz="800" dirty="0">
                <a:solidFill>
                  <a:schemeClr val="tx1">
                    <a:lumMod val="50000"/>
                    <a:lumOff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11" name="矩形 10"/>
          <p:cNvSpPr/>
          <p:nvPr/>
        </p:nvSpPr>
        <p:spPr>
          <a:xfrm>
            <a:off x="2433583" y="1593870"/>
            <a:ext cx="1152244" cy="1008423"/>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accent1"/>
                </a:solidFill>
              </a:rPr>
              <a:t>01</a:t>
            </a:r>
            <a:endParaRPr lang="zh-CN" altLang="en-US" sz="6000"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16" presetClass="entr" presetSubtype="26"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Horizontal)">
                                      <p:cBhvr>
                                        <p:cTn id="22" dur="500"/>
                                        <p:tgtEl>
                                          <p:spTgt spid="8"/>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1000"/>
                                        <p:tgtEl>
                                          <p:spTgt spid="7"/>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10"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342406" y="1150312"/>
            <a:ext cx="1714500" cy="17145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5" name="任意多边形 4"/>
          <p:cNvSpPr/>
          <p:nvPr/>
        </p:nvSpPr>
        <p:spPr>
          <a:xfrm rot="16200000" flipH="1" flipV="1">
            <a:off x="3110109" y="1150312"/>
            <a:ext cx="1714500" cy="17145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6" name="任意多边形 5"/>
          <p:cNvSpPr/>
          <p:nvPr/>
        </p:nvSpPr>
        <p:spPr>
          <a:xfrm rot="5400000" flipH="1" flipV="1">
            <a:off x="4342406" y="2391896"/>
            <a:ext cx="1714500" cy="17145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7" name="任意多边形 6"/>
          <p:cNvSpPr/>
          <p:nvPr/>
        </p:nvSpPr>
        <p:spPr>
          <a:xfrm rot="16200000" flipV="1">
            <a:off x="3110109" y="2391896"/>
            <a:ext cx="1714500" cy="17145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8" name="AutoShape 4"/>
          <p:cNvSpPr/>
          <p:nvPr/>
        </p:nvSpPr>
        <p:spPr bwMode="auto">
          <a:xfrm>
            <a:off x="4241276" y="2306787"/>
            <a:ext cx="661449" cy="6386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3"/>
          </a:solidFill>
          <a:ln>
            <a:noFill/>
          </a:ln>
          <a:effectLst/>
        </p:spPr>
        <p:txBody>
          <a:bodyPr lIns="38100" tIns="38100" rIns="38100" bIns="38100" anchor="ctr"/>
          <a:lstStyle/>
          <a:p>
            <a:pPr defTabSz="456724">
              <a:defRPr/>
            </a:pPr>
            <a:endParaRPr lang="en-US" sz="3000">
              <a:effectLst>
                <a:outerShdw blurRad="38100" dist="38100" dir="2700000" algn="tl">
                  <a:srgbClr val="000000"/>
                </a:outerShdw>
              </a:effectLst>
              <a:latin typeface="+mn-ea"/>
            </a:endParaRPr>
          </a:p>
        </p:txBody>
      </p:sp>
      <p:sp>
        <p:nvSpPr>
          <p:cNvPr id="29" name="TextBox 76"/>
          <p:cNvSpPr txBox="1"/>
          <p:nvPr/>
        </p:nvSpPr>
        <p:spPr>
          <a:xfrm>
            <a:off x="899030" y="1011813"/>
            <a:ext cx="1713521" cy="276999"/>
          </a:xfrm>
          <a:prstGeom prst="rect">
            <a:avLst/>
          </a:prstGeom>
          <a:noFill/>
          <a:effectLst/>
        </p:spPr>
        <p:txBody>
          <a:bodyPr wrap="square" rtlCol="0">
            <a:spAutoFit/>
          </a:bodyPr>
          <a:lstStyle/>
          <a:p>
            <a:pPr algn="ct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0" name="矩形 29"/>
          <p:cNvSpPr/>
          <p:nvPr/>
        </p:nvSpPr>
        <p:spPr>
          <a:xfrm>
            <a:off x="425921" y="1377421"/>
            <a:ext cx="2903779" cy="732508"/>
          </a:xfrm>
          <a:prstGeom prst="rect">
            <a:avLst/>
          </a:prstGeom>
        </p:spPr>
        <p:txBody>
          <a:bodyPr wrap="square">
            <a:spAutoFit/>
          </a:bodyPr>
          <a:lstStyle/>
          <a:p>
            <a:pPr algn="ctr">
              <a:lnSpc>
                <a:spcPct val="130000"/>
              </a:lnSpc>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a:t>
            </a:r>
            <a:r>
              <a:rPr lang="en-US" altLang="zh-CN" sz="800" dirty="0" err="1">
                <a:solidFill>
                  <a:schemeClr val="tx1">
                    <a:lumMod val="50000"/>
                    <a:lumOff val="50000"/>
                  </a:schemeClr>
                </a:solidFill>
                <a:latin typeface="微软雅黑" panose="020B0503020204020204" pitchFamily="34" charset="-122"/>
                <a:ea typeface="微软雅黑" panose="020B0503020204020204" pitchFamily="34" charset="-122"/>
              </a:rPr>
              <a:t>flyingimpression</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 plane. Flying impression graphic design thank you for buying this template.</a:t>
            </a:r>
            <a:endParaRPr lang="zh-CN" altLang="en-US" sz="800" dirty="0">
              <a:solidFill>
                <a:schemeClr val="tx1">
                  <a:lumMod val="50000"/>
                  <a:lumOff val="50000"/>
                </a:schemeClr>
              </a:solidFill>
            </a:endParaRPr>
          </a:p>
          <a:p>
            <a:pPr algn="ctr">
              <a:lnSpc>
                <a:spcPct val="1300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76"/>
          <p:cNvSpPr txBox="1"/>
          <p:nvPr/>
        </p:nvSpPr>
        <p:spPr>
          <a:xfrm>
            <a:off x="6320826" y="1011813"/>
            <a:ext cx="1713521" cy="276999"/>
          </a:xfrm>
          <a:prstGeom prst="rect">
            <a:avLst/>
          </a:prstGeom>
          <a:noFill/>
          <a:effectLst/>
        </p:spPr>
        <p:txBody>
          <a:bodyPr wrap="square" rtlCol="0">
            <a:spAutoFit/>
          </a:bodyPr>
          <a:lstStyle/>
          <a:p>
            <a:pPr algn="ct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3" name="矩形 32"/>
          <p:cNvSpPr/>
          <p:nvPr/>
        </p:nvSpPr>
        <p:spPr>
          <a:xfrm>
            <a:off x="5795482" y="1377421"/>
            <a:ext cx="2859121" cy="732508"/>
          </a:xfrm>
          <a:prstGeom prst="rect">
            <a:avLst/>
          </a:prstGeom>
        </p:spPr>
        <p:txBody>
          <a:bodyPr wrap="square">
            <a:spAutoFit/>
          </a:bodyPr>
          <a:lstStyle/>
          <a:p>
            <a:pPr algn="ctr">
              <a:lnSpc>
                <a:spcPct val="130000"/>
              </a:lnSpc>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a:t>
            </a:r>
            <a:r>
              <a:rPr lang="en-US" altLang="zh-CN" sz="800" dirty="0" err="1">
                <a:solidFill>
                  <a:schemeClr val="tx1">
                    <a:lumMod val="50000"/>
                    <a:lumOff val="50000"/>
                  </a:schemeClr>
                </a:solidFill>
                <a:latin typeface="微软雅黑" panose="020B0503020204020204" pitchFamily="34" charset="-122"/>
                <a:ea typeface="微软雅黑" panose="020B0503020204020204" pitchFamily="34" charset="-122"/>
              </a:rPr>
              <a:t>flyingimpression</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 plane. Flying impression graphic design thank you for buying this template.</a:t>
            </a:r>
            <a:endParaRPr lang="zh-CN" altLang="en-US" sz="800" dirty="0">
              <a:solidFill>
                <a:schemeClr val="tx1">
                  <a:lumMod val="50000"/>
                  <a:lumOff val="50000"/>
                </a:schemeClr>
              </a:solidFill>
            </a:endParaRPr>
          </a:p>
          <a:p>
            <a:pPr algn="ctr">
              <a:lnSpc>
                <a:spcPct val="1300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76"/>
          <p:cNvSpPr txBox="1"/>
          <p:nvPr/>
        </p:nvSpPr>
        <p:spPr>
          <a:xfrm>
            <a:off x="899029" y="3422052"/>
            <a:ext cx="1713521" cy="276999"/>
          </a:xfrm>
          <a:prstGeom prst="rect">
            <a:avLst/>
          </a:prstGeom>
          <a:noFill/>
          <a:effectLst/>
        </p:spPr>
        <p:txBody>
          <a:bodyPr wrap="square" rtlCol="0">
            <a:spAutoFit/>
          </a:bodyPr>
          <a:lstStyle/>
          <a:p>
            <a:pPr algn="ct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5" name="矩形 34"/>
          <p:cNvSpPr/>
          <p:nvPr/>
        </p:nvSpPr>
        <p:spPr>
          <a:xfrm>
            <a:off x="425922" y="3762157"/>
            <a:ext cx="2903779" cy="732508"/>
          </a:xfrm>
          <a:prstGeom prst="rect">
            <a:avLst/>
          </a:prstGeom>
        </p:spPr>
        <p:txBody>
          <a:bodyPr wrap="square">
            <a:spAutoFit/>
          </a:bodyPr>
          <a:lstStyle/>
          <a:p>
            <a:pPr algn="ctr">
              <a:lnSpc>
                <a:spcPct val="130000"/>
              </a:lnSpc>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a:t>
            </a:r>
            <a:r>
              <a:rPr lang="en-US" altLang="zh-CN" sz="800" dirty="0" err="1">
                <a:solidFill>
                  <a:schemeClr val="tx1">
                    <a:lumMod val="50000"/>
                    <a:lumOff val="50000"/>
                  </a:schemeClr>
                </a:solidFill>
                <a:latin typeface="微软雅黑" panose="020B0503020204020204" pitchFamily="34" charset="-122"/>
                <a:ea typeface="微软雅黑" panose="020B0503020204020204" pitchFamily="34" charset="-122"/>
              </a:rPr>
              <a:t>flyingimpression</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 plane. Flying impression graphic design thank you for buying this template.</a:t>
            </a:r>
            <a:endParaRPr lang="zh-CN" altLang="en-US" sz="800" dirty="0">
              <a:solidFill>
                <a:schemeClr val="tx1">
                  <a:lumMod val="50000"/>
                  <a:lumOff val="50000"/>
                </a:schemeClr>
              </a:solidFill>
            </a:endParaRPr>
          </a:p>
          <a:p>
            <a:pPr algn="ctr">
              <a:lnSpc>
                <a:spcPct val="1300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76"/>
          <p:cNvSpPr txBox="1"/>
          <p:nvPr/>
        </p:nvSpPr>
        <p:spPr>
          <a:xfrm>
            <a:off x="6390610" y="3422052"/>
            <a:ext cx="1713521" cy="276999"/>
          </a:xfrm>
          <a:prstGeom prst="rect">
            <a:avLst/>
          </a:prstGeom>
          <a:noFill/>
          <a:effectLst/>
        </p:spPr>
        <p:txBody>
          <a:bodyPr wrap="square" rtlCol="0">
            <a:spAutoFit/>
          </a:bodyPr>
          <a:lstStyle/>
          <a:p>
            <a:pPr algn="ct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7" name="矩形 36"/>
          <p:cNvSpPr/>
          <p:nvPr/>
        </p:nvSpPr>
        <p:spPr>
          <a:xfrm>
            <a:off x="5917236" y="3762157"/>
            <a:ext cx="2903779" cy="732508"/>
          </a:xfrm>
          <a:prstGeom prst="rect">
            <a:avLst/>
          </a:prstGeom>
        </p:spPr>
        <p:txBody>
          <a:bodyPr wrap="square">
            <a:spAutoFit/>
          </a:bodyPr>
          <a:lstStyle/>
          <a:p>
            <a:pPr algn="ctr">
              <a:lnSpc>
                <a:spcPct val="130000"/>
              </a:lnSpc>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a:t>
            </a:r>
            <a:r>
              <a:rPr lang="en-US" altLang="zh-CN" sz="800" dirty="0" err="1">
                <a:solidFill>
                  <a:schemeClr val="tx1">
                    <a:lumMod val="50000"/>
                    <a:lumOff val="50000"/>
                  </a:schemeClr>
                </a:solidFill>
                <a:latin typeface="微软雅黑" panose="020B0503020204020204" pitchFamily="34" charset="-122"/>
                <a:ea typeface="微软雅黑" panose="020B0503020204020204" pitchFamily="34" charset="-122"/>
              </a:rPr>
              <a:t>flyingimpression</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 plane. Flying impression graphic design thank you for buying this template.</a:t>
            </a:r>
            <a:endParaRPr lang="zh-CN" altLang="en-US" sz="800" dirty="0">
              <a:solidFill>
                <a:schemeClr val="tx1">
                  <a:lumMod val="50000"/>
                  <a:lumOff val="50000"/>
                </a:schemeClr>
              </a:solidFill>
            </a:endParaRPr>
          </a:p>
          <a:p>
            <a:pPr algn="ctr">
              <a:lnSpc>
                <a:spcPct val="1300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580680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ppt_x"/>
                                          </p:val>
                                        </p:tav>
                                        <p:tav tm="100000">
                                          <p:val>
                                            <p:strVal val="#ppt_x"/>
                                          </p:val>
                                        </p:tav>
                                      </p:tavLst>
                                    </p:anim>
                                    <p:anim calcmode="lin" valueType="num">
                                      <p:cBhvr additive="base">
                                        <p:cTn id="41" dur="50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fill="hold"/>
                                        <p:tgtEl>
                                          <p:spTgt spid="31"/>
                                        </p:tgtEl>
                                        <p:attrNameLst>
                                          <p:attrName>ppt_x</p:attrName>
                                        </p:attrNameLst>
                                      </p:cBhvr>
                                      <p:tavLst>
                                        <p:tav tm="0">
                                          <p:val>
                                            <p:strVal val="#ppt_x"/>
                                          </p:val>
                                        </p:tav>
                                        <p:tav tm="100000">
                                          <p:val>
                                            <p:strVal val="#ppt_x"/>
                                          </p:val>
                                        </p:tav>
                                      </p:tavLst>
                                    </p:anim>
                                    <p:anim calcmode="lin" valueType="num">
                                      <p:cBhvr additive="base">
                                        <p:cTn id="5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8" grpId="0" animBg="1"/>
      <p:bldP spid="29" grpId="0"/>
      <p:bldP spid="30" grpId="0"/>
      <p:bldP spid="31" grpId="0"/>
      <p:bldP spid="33" grpId="0"/>
      <p:bldP spid="34" grpId="0"/>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a:off x="1145382" y="1445865"/>
            <a:ext cx="1812131" cy="1996104"/>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2"/>
          </a:solidFill>
          <a:ln>
            <a:noFill/>
          </a:ln>
        </p:spPr>
        <p:txBody>
          <a:bodyPr vert="horz" wrap="square" lIns="68594" tIns="34297" rIns="68594" bIns="34297" numCol="1" anchor="t" anchorCtr="0" compatLnSpc="1">
            <a:prstTxWarp prst="textNoShape">
              <a:avLst/>
            </a:prstTxWarp>
          </a:bodyPr>
          <a:lstStyle/>
          <a:p>
            <a:pPr defTabSz="914583"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5" name="Freeform 9"/>
          <p:cNvSpPr>
            <a:spLocks/>
          </p:cNvSpPr>
          <p:nvPr/>
        </p:nvSpPr>
        <p:spPr bwMode="auto">
          <a:xfrm>
            <a:off x="3663555" y="1445865"/>
            <a:ext cx="1812131" cy="1996104"/>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2">
              <a:lumMod val="60000"/>
              <a:lumOff val="40000"/>
            </a:schemeClr>
          </a:solidFill>
          <a:ln>
            <a:noFill/>
          </a:ln>
        </p:spPr>
        <p:txBody>
          <a:bodyPr vert="horz" wrap="square" lIns="68594" tIns="34297" rIns="68594" bIns="34297" numCol="1" anchor="t" anchorCtr="0" compatLnSpc="1">
            <a:prstTxWarp prst="textNoShape">
              <a:avLst/>
            </a:prstTxWarp>
          </a:bodyPr>
          <a:lstStyle/>
          <a:p>
            <a:pPr defTabSz="914583"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6" name="Freeform 10"/>
          <p:cNvSpPr>
            <a:spLocks/>
          </p:cNvSpPr>
          <p:nvPr/>
        </p:nvSpPr>
        <p:spPr bwMode="auto">
          <a:xfrm>
            <a:off x="6180535" y="1445865"/>
            <a:ext cx="1813322" cy="1996104"/>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3"/>
          </a:solidFill>
          <a:ln>
            <a:noFill/>
          </a:ln>
        </p:spPr>
        <p:txBody>
          <a:bodyPr vert="horz" wrap="square" lIns="68594" tIns="34297" rIns="68594" bIns="34297" numCol="1" anchor="t" anchorCtr="0" compatLnSpc="1">
            <a:prstTxWarp prst="textNoShape">
              <a:avLst/>
            </a:prstTxWarp>
          </a:bodyPr>
          <a:lstStyle/>
          <a:p>
            <a:pPr defTabSz="914583"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2" name="组合 6"/>
          <p:cNvGrpSpPr/>
          <p:nvPr/>
        </p:nvGrpSpPr>
        <p:grpSpPr>
          <a:xfrm>
            <a:off x="1498503" y="1980009"/>
            <a:ext cx="1131089" cy="709423"/>
            <a:chOff x="1998003" y="2639195"/>
            <a:chExt cx="1508119" cy="945605"/>
          </a:xfrm>
        </p:grpSpPr>
        <p:sp>
          <p:nvSpPr>
            <p:cNvPr id="8" name="矩形 7"/>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9" name="文本框 8"/>
            <p:cNvSpPr txBox="1"/>
            <p:nvPr/>
          </p:nvSpPr>
          <p:spPr>
            <a:xfrm>
              <a:off x="1998003" y="2639195"/>
              <a:ext cx="1443131" cy="677108"/>
            </a:xfrm>
            <a:prstGeom prst="rect">
              <a:avLst/>
            </a:prstGeom>
            <a:noFill/>
          </p:spPr>
          <p:txBody>
            <a:bodyPr wrap="none" rtlCol="0">
              <a:spAutoFit/>
            </a:bodyPr>
            <a:lstStyle/>
            <a:p>
              <a:pPr defTabSz="914583"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1,450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9"/>
          <p:cNvGrpSpPr/>
          <p:nvPr/>
        </p:nvGrpSpPr>
        <p:grpSpPr>
          <a:xfrm>
            <a:off x="4023989" y="1980009"/>
            <a:ext cx="1131089" cy="709423"/>
            <a:chOff x="1998003" y="2639195"/>
            <a:chExt cx="1508119" cy="945605"/>
          </a:xfrm>
        </p:grpSpPr>
        <p:sp>
          <p:nvSpPr>
            <p:cNvPr id="11" name="矩形 10"/>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1998003" y="2639195"/>
              <a:ext cx="1443131" cy="677108"/>
            </a:xfrm>
            <a:prstGeom prst="rect">
              <a:avLst/>
            </a:prstGeom>
            <a:noFill/>
          </p:spPr>
          <p:txBody>
            <a:bodyPr wrap="none" rtlCol="0">
              <a:spAutoFit/>
            </a:bodyPr>
            <a:lstStyle/>
            <a:p>
              <a:pPr defTabSz="914583"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2,250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12"/>
          <p:cNvGrpSpPr/>
          <p:nvPr/>
        </p:nvGrpSpPr>
        <p:grpSpPr>
          <a:xfrm>
            <a:off x="6527703" y="1980009"/>
            <a:ext cx="1131089" cy="709423"/>
            <a:chOff x="1998003" y="2639195"/>
            <a:chExt cx="1508119" cy="945605"/>
          </a:xfrm>
        </p:grpSpPr>
        <p:sp>
          <p:nvSpPr>
            <p:cNvPr id="14" name="矩形 13"/>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1998003" y="2639195"/>
              <a:ext cx="1443131" cy="677108"/>
            </a:xfrm>
            <a:prstGeom prst="rect">
              <a:avLst/>
            </a:prstGeom>
            <a:noFill/>
          </p:spPr>
          <p:txBody>
            <a:bodyPr wrap="none" rtlCol="0">
              <a:spAutoFit/>
            </a:bodyPr>
            <a:lstStyle/>
            <a:p>
              <a:pPr defTabSz="914583"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1,780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6" name="矩形 15"/>
          <p:cNvSpPr/>
          <p:nvPr/>
        </p:nvSpPr>
        <p:spPr>
          <a:xfrm>
            <a:off x="1459342" y="3695897"/>
            <a:ext cx="1107996" cy="277085"/>
          </a:xfrm>
          <a:prstGeom prst="rect">
            <a:avLst/>
          </a:prstGeom>
        </p:spPr>
        <p:txBody>
          <a:bodyPr wrap="none" lIns="91458" tIns="45729" rIns="91458" bIns="45729">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7" name="文本框 16"/>
          <p:cNvSpPr txBox="1"/>
          <p:nvPr/>
        </p:nvSpPr>
        <p:spPr>
          <a:xfrm>
            <a:off x="1188536" y="4020791"/>
            <a:ext cx="1732868" cy="554016"/>
          </a:xfrm>
          <a:prstGeom prst="rect">
            <a:avLst/>
          </a:prstGeom>
          <a:noFill/>
        </p:spPr>
        <p:txBody>
          <a:bodyPr wrap="square" lIns="91458" tIns="45729" rIns="91458" bIns="45729" rtlCol="0">
            <a:spAutoFit/>
          </a:bodyPr>
          <a:lstStyle/>
          <a:p>
            <a:pPr algn="ctr" defTabSz="912796">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矩形 17"/>
          <p:cNvSpPr/>
          <p:nvPr/>
        </p:nvSpPr>
        <p:spPr>
          <a:xfrm>
            <a:off x="3997074" y="3695897"/>
            <a:ext cx="1107996" cy="277085"/>
          </a:xfrm>
          <a:prstGeom prst="rect">
            <a:avLst/>
          </a:prstGeom>
        </p:spPr>
        <p:txBody>
          <a:bodyPr wrap="none" lIns="91458" tIns="45729" rIns="91458" bIns="45729">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9" name="文本框 18"/>
          <p:cNvSpPr txBox="1"/>
          <p:nvPr/>
        </p:nvSpPr>
        <p:spPr>
          <a:xfrm>
            <a:off x="3726268" y="4020791"/>
            <a:ext cx="1732868" cy="554016"/>
          </a:xfrm>
          <a:prstGeom prst="rect">
            <a:avLst/>
          </a:prstGeom>
          <a:noFill/>
        </p:spPr>
        <p:txBody>
          <a:bodyPr wrap="square" lIns="91458" tIns="45729" rIns="91458" bIns="45729" rtlCol="0">
            <a:spAutoFit/>
          </a:bodyPr>
          <a:lstStyle/>
          <a:p>
            <a:pPr algn="ctr" defTabSz="912796">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矩形 19"/>
          <p:cNvSpPr/>
          <p:nvPr/>
        </p:nvSpPr>
        <p:spPr>
          <a:xfrm>
            <a:off x="6522560" y="3695897"/>
            <a:ext cx="1107996" cy="277085"/>
          </a:xfrm>
          <a:prstGeom prst="rect">
            <a:avLst/>
          </a:prstGeom>
        </p:spPr>
        <p:txBody>
          <a:bodyPr wrap="none" lIns="91458" tIns="45729" rIns="91458" bIns="45729">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1" name="文本框 20"/>
          <p:cNvSpPr txBox="1"/>
          <p:nvPr/>
        </p:nvSpPr>
        <p:spPr>
          <a:xfrm>
            <a:off x="6251755" y="4020791"/>
            <a:ext cx="1732868" cy="554016"/>
          </a:xfrm>
          <a:prstGeom prst="rect">
            <a:avLst/>
          </a:prstGeom>
          <a:noFill/>
        </p:spPr>
        <p:txBody>
          <a:bodyPr wrap="square" lIns="91458" tIns="45729" rIns="91458" bIns="45729" rtlCol="0">
            <a:spAutoFit/>
          </a:bodyPr>
          <a:lstStyle/>
          <a:p>
            <a:pPr algn="ctr" defTabSz="912796">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0259085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1000" fill="hold"/>
                                        <p:tgtEl>
                                          <p:spTgt spid="5"/>
                                        </p:tgtEl>
                                        <p:attrNameLst>
                                          <p:attrName>ppt_x</p:attrName>
                                        </p:attrNameLst>
                                      </p:cBhvr>
                                      <p:tavLst>
                                        <p:tav tm="0">
                                          <p:val>
                                            <p:strVal val="#ppt_x"/>
                                          </p:val>
                                        </p:tav>
                                        <p:tav tm="100000">
                                          <p:val>
                                            <p:strVal val="#ppt_x"/>
                                          </p:val>
                                        </p:tav>
                                      </p:tavLst>
                                    </p:anim>
                                    <p:anim calcmode="lin" valueType="num">
                                      <p:cBhvr additive="base">
                                        <p:cTn id="27" dur="10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ppt_x"/>
                                          </p:val>
                                        </p:tav>
                                        <p:tav tm="100000">
                                          <p:val>
                                            <p:strVal val="#ppt_x"/>
                                          </p:val>
                                        </p:tav>
                                      </p:tavLst>
                                    </p:anim>
                                    <p:anim calcmode="lin" valueType="num">
                                      <p:cBhvr additive="base">
                                        <p:cTn id="41" dur="500" fill="hold"/>
                                        <p:tgtEl>
                                          <p:spTgt spid="19"/>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2" presetClass="entr" presetSubtype="4"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1000" fill="hold"/>
                                        <p:tgtEl>
                                          <p:spTgt spid="6"/>
                                        </p:tgtEl>
                                        <p:attrNameLst>
                                          <p:attrName>ppt_x</p:attrName>
                                        </p:attrNameLst>
                                      </p:cBhvr>
                                      <p:tavLst>
                                        <p:tav tm="0">
                                          <p:val>
                                            <p:strVal val="#ppt_x"/>
                                          </p:val>
                                        </p:tav>
                                        <p:tav tm="100000">
                                          <p:val>
                                            <p:strVal val="#ppt_x"/>
                                          </p:val>
                                        </p:tav>
                                      </p:tavLst>
                                    </p:anim>
                                    <p:anim calcmode="lin" valueType="num">
                                      <p:cBhvr additive="base">
                                        <p:cTn id="46" dur="1000" fill="hold"/>
                                        <p:tgtEl>
                                          <p:spTgt spid="6"/>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 presetClass="entr" presetSubtype="4"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 presetClass="entr" presetSubtype="4"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6" grpId="0"/>
      <p:bldP spid="17"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5400000">
            <a:off x="-356148" y="1590519"/>
            <a:ext cx="3352800" cy="2640503"/>
          </a:xfrm>
          <a:prstGeom prst="triangle">
            <a:avLst>
              <a:gd name="adj" fmla="val 47727"/>
            </a:avLst>
          </a:prstGeom>
          <a:blipFill>
            <a:blip r:embed="rId2"/>
            <a:stretch>
              <a:fillRect l="-50000"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Oval 41"/>
          <p:cNvSpPr>
            <a:spLocks noChangeArrowheads="1"/>
          </p:cNvSpPr>
          <p:nvPr/>
        </p:nvSpPr>
        <p:spPr bwMode="auto">
          <a:xfrm>
            <a:off x="3409085" y="1118033"/>
            <a:ext cx="657225" cy="657225"/>
          </a:xfrm>
          <a:prstGeom prst="ellipse">
            <a:avLst/>
          </a:prstGeom>
          <a:solidFill>
            <a:schemeClr val="accent1"/>
          </a:solidFill>
          <a:ln>
            <a:noFill/>
          </a:ln>
        </p:spPr>
        <p:txBody>
          <a:bodyPr vert="horz" wrap="square" lIns="68580" tIns="34290" rIns="68580" bIns="34290" numCol="1" anchor="t" anchorCtr="0" compatLnSpc="1"/>
          <a:lstStyle/>
          <a:p>
            <a:endParaRPr lang="zh-CN" altLang="en-US" sz="1350"/>
          </a:p>
        </p:txBody>
      </p:sp>
      <p:sp>
        <p:nvSpPr>
          <p:cNvPr id="16" name="Freeform 42"/>
          <p:cNvSpPr/>
          <p:nvPr/>
        </p:nvSpPr>
        <p:spPr bwMode="auto">
          <a:xfrm>
            <a:off x="3572200" y="1282340"/>
            <a:ext cx="484585" cy="483394"/>
          </a:xfrm>
          <a:custGeom>
            <a:avLst/>
            <a:gdLst>
              <a:gd name="T0" fmla="*/ 166 w 466"/>
              <a:gd name="T1" fmla="*/ 0 h 465"/>
              <a:gd name="T2" fmla="*/ 0 w 466"/>
              <a:gd name="T3" fmla="*/ 162 h 465"/>
              <a:gd name="T4" fmla="*/ 90 w 466"/>
              <a:gd name="T5" fmla="*/ 319 h 465"/>
              <a:gd name="T6" fmla="*/ 235 w 466"/>
              <a:gd name="T7" fmla="*/ 465 h 465"/>
              <a:gd name="T8" fmla="*/ 466 w 466"/>
              <a:gd name="T9" fmla="*/ 234 h 465"/>
              <a:gd name="T10" fmla="*/ 396 w 466"/>
              <a:gd name="T11" fmla="*/ 165 h 465"/>
              <a:gd name="T12" fmla="*/ 279 w 466"/>
              <a:gd name="T13" fmla="*/ 47 h 465"/>
              <a:gd name="T14" fmla="*/ 166 w 466"/>
              <a:gd name="T15" fmla="*/ 0 h 4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465">
                <a:moveTo>
                  <a:pt x="166" y="0"/>
                </a:moveTo>
                <a:cubicBezTo>
                  <a:pt x="82" y="0"/>
                  <a:pt x="0" y="65"/>
                  <a:pt x="0" y="162"/>
                </a:cubicBezTo>
                <a:cubicBezTo>
                  <a:pt x="0" y="231"/>
                  <a:pt x="45" y="274"/>
                  <a:pt x="90" y="319"/>
                </a:cubicBezTo>
                <a:cubicBezTo>
                  <a:pt x="138" y="368"/>
                  <a:pt x="186" y="416"/>
                  <a:pt x="235" y="465"/>
                </a:cubicBezTo>
                <a:cubicBezTo>
                  <a:pt x="349" y="437"/>
                  <a:pt x="438" y="348"/>
                  <a:pt x="466" y="234"/>
                </a:cubicBezTo>
                <a:cubicBezTo>
                  <a:pt x="443" y="211"/>
                  <a:pt x="419" y="188"/>
                  <a:pt x="396" y="165"/>
                </a:cubicBezTo>
                <a:cubicBezTo>
                  <a:pt x="357" y="125"/>
                  <a:pt x="318" y="86"/>
                  <a:pt x="279" y="47"/>
                </a:cubicBezTo>
                <a:cubicBezTo>
                  <a:pt x="247" y="15"/>
                  <a:pt x="206" y="0"/>
                  <a:pt x="166" y="0"/>
                </a:cubicBezTo>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350"/>
          </a:p>
        </p:txBody>
      </p:sp>
      <p:sp>
        <p:nvSpPr>
          <p:cNvPr id="17" name="Freeform 43"/>
          <p:cNvSpPr/>
          <p:nvPr/>
        </p:nvSpPr>
        <p:spPr bwMode="auto">
          <a:xfrm>
            <a:off x="3690072" y="1374018"/>
            <a:ext cx="103585" cy="152400"/>
          </a:xfrm>
          <a:custGeom>
            <a:avLst/>
            <a:gdLst>
              <a:gd name="T0" fmla="*/ 90 w 100"/>
              <a:gd name="T1" fmla="*/ 65 h 146"/>
              <a:gd name="T2" fmla="*/ 63 w 100"/>
              <a:gd name="T3" fmla="*/ 54 h 146"/>
              <a:gd name="T4" fmla="*/ 63 w 100"/>
              <a:gd name="T5" fmla="*/ 54 h 146"/>
              <a:gd name="T6" fmla="*/ 62 w 100"/>
              <a:gd name="T7" fmla="*/ 54 h 146"/>
              <a:gd name="T8" fmla="*/ 62 w 100"/>
              <a:gd name="T9" fmla="*/ 44 h 146"/>
              <a:gd name="T10" fmla="*/ 79 w 100"/>
              <a:gd name="T11" fmla="*/ 51 h 146"/>
              <a:gd name="T12" fmla="*/ 92 w 100"/>
              <a:gd name="T13" fmla="*/ 51 h 146"/>
              <a:gd name="T14" fmla="*/ 92 w 100"/>
              <a:gd name="T15" fmla="*/ 24 h 146"/>
              <a:gd name="T16" fmla="*/ 73 w 100"/>
              <a:gd name="T17" fmla="*/ 19 h 146"/>
              <a:gd name="T18" fmla="*/ 62 w 100"/>
              <a:gd name="T19" fmla="*/ 17 h 146"/>
              <a:gd name="T20" fmla="*/ 62 w 100"/>
              <a:gd name="T21" fmla="*/ 0 h 146"/>
              <a:gd name="T22" fmla="*/ 36 w 100"/>
              <a:gd name="T23" fmla="*/ 0 h 146"/>
              <a:gd name="T24" fmla="*/ 36 w 100"/>
              <a:gd name="T25" fmla="*/ 17 h 146"/>
              <a:gd name="T26" fmla="*/ 12 w 100"/>
              <a:gd name="T27" fmla="*/ 27 h 146"/>
              <a:gd name="T28" fmla="*/ 0 w 100"/>
              <a:gd name="T29" fmla="*/ 48 h 146"/>
              <a:gd name="T30" fmla="*/ 12 w 100"/>
              <a:gd name="T31" fmla="*/ 71 h 146"/>
              <a:gd name="T32" fmla="*/ 29 w 100"/>
              <a:gd name="T33" fmla="*/ 79 h 146"/>
              <a:gd name="T34" fmla="*/ 35 w 100"/>
              <a:gd name="T35" fmla="*/ 80 h 146"/>
              <a:gd name="T36" fmla="*/ 37 w 100"/>
              <a:gd name="T37" fmla="*/ 81 h 146"/>
              <a:gd name="T38" fmla="*/ 37 w 100"/>
              <a:gd name="T39" fmla="*/ 92 h 146"/>
              <a:gd name="T40" fmla="*/ 27 w 100"/>
              <a:gd name="T41" fmla="*/ 90 h 146"/>
              <a:gd name="T42" fmla="*/ 15 w 100"/>
              <a:gd name="T43" fmla="*/ 85 h 146"/>
              <a:gd name="T44" fmla="*/ 2 w 100"/>
              <a:gd name="T45" fmla="*/ 85 h 146"/>
              <a:gd name="T46" fmla="*/ 2 w 100"/>
              <a:gd name="T47" fmla="*/ 112 h 146"/>
              <a:gd name="T48" fmla="*/ 23 w 100"/>
              <a:gd name="T49" fmla="*/ 119 h 146"/>
              <a:gd name="T50" fmla="*/ 36 w 100"/>
              <a:gd name="T51" fmla="*/ 120 h 146"/>
              <a:gd name="T52" fmla="*/ 36 w 100"/>
              <a:gd name="T53" fmla="*/ 146 h 146"/>
              <a:gd name="T54" fmla="*/ 62 w 100"/>
              <a:gd name="T55" fmla="*/ 146 h 146"/>
              <a:gd name="T56" fmla="*/ 62 w 100"/>
              <a:gd name="T57" fmla="*/ 120 h 146"/>
              <a:gd name="T58" fmla="*/ 88 w 100"/>
              <a:gd name="T59" fmla="*/ 109 h 146"/>
              <a:gd name="T60" fmla="*/ 88 w 100"/>
              <a:gd name="T61" fmla="*/ 109 h 146"/>
              <a:gd name="T62" fmla="*/ 100 w 100"/>
              <a:gd name="T63" fmla="*/ 86 h 146"/>
              <a:gd name="T64" fmla="*/ 90 w 100"/>
              <a:gd name="T65" fmla="*/ 6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146">
                <a:moveTo>
                  <a:pt x="90" y="65"/>
                </a:moveTo>
                <a:cubicBezTo>
                  <a:pt x="85" y="60"/>
                  <a:pt x="75" y="57"/>
                  <a:pt x="63" y="54"/>
                </a:cubicBezTo>
                <a:cubicBezTo>
                  <a:pt x="63" y="54"/>
                  <a:pt x="63" y="54"/>
                  <a:pt x="63" y="54"/>
                </a:cubicBezTo>
                <a:cubicBezTo>
                  <a:pt x="62" y="54"/>
                  <a:pt x="62" y="54"/>
                  <a:pt x="62" y="54"/>
                </a:cubicBezTo>
                <a:cubicBezTo>
                  <a:pt x="62" y="44"/>
                  <a:pt x="62" y="44"/>
                  <a:pt x="62" y="44"/>
                </a:cubicBezTo>
                <a:cubicBezTo>
                  <a:pt x="68" y="46"/>
                  <a:pt x="74" y="48"/>
                  <a:pt x="79" y="51"/>
                </a:cubicBezTo>
                <a:cubicBezTo>
                  <a:pt x="92" y="51"/>
                  <a:pt x="92" y="51"/>
                  <a:pt x="92" y="51"/>
                </a:cubicBezTo>
                <a:cubicBezTo>
                  <a:pt x="92" y="24"/>
                  <a:pt x="92" y="24"/>
                  <a:pt x="92" y="24"/>
                </a:cubicBezTo>
                <a:cubicBezTo>
                  <a:pt x="87" y="22"/>
                  <a:pt x="79" y="20"/>
                  <a:pt x="73" y="19"/>
                </a:cubicBezTo>
                <a:cubicBezTo>
                  <a:pt x="70" y="18"/>
                  <a:pt x="66" y="17"/>
                  <a:pt x="62" y="17"/>
                </a:cubicBezTo>
                <a:cubicBezTo>
                  <a:pt x="62" y="0"/>
                  <a:pt x="62" y="0"/>
                  <a:pt x="62" y="0"/>
                </a:cubicBezTo>
                <a:cubicBezTo>
                  <a:pt x="36" y="0"/>
                  <a:pt x="36" y="0"/>
                  <a:pt x="36" y="0"/>
                </a:cubicBezTo>
                <a:cubicBezTo>
                  <a:pt x="36" y="17"/>
                  <a:pt x="36" y="17"/>
                  <a:pt x="36" y="17"/>
                </a:cubicBezTo>
                <a:cubicBezTo>
                  <a:pt x="27" y="19"/>
                  <a:pt x="18" y="22"/>
                  <a:pt x="12" y="27"/>
                </a:cubicBezTo>
                <a:cubicBezTo>
                  <a:pt x="4" y="33"/>
                  <a:pt x="0" y="40"/>
                  <a:pt x="0" y="48"/>
                </a:cubicBezTo>
                <a:cubicBezTo>
                  <a:pt x="0" y="59"/>
                  <a:pt x="4" y="66"/>
                  <a:pt x="12" y="71"/>
                </a:cubicBezTo>
                <a:cubicBezTo>
                  <a:pt x="16" y="75"/>
                  <a:pt x="22" y="77"/>
                  <a:pt x="29" y="79"/>
                </a:cubicBezTo>
                <a:cubicBezTo>
                  <a:pt x="31" y="79"/>
                  <a:pt x="33" y="80"/>
                  <a:pt x="35" y="80"/>
                </a:cubicBezTo>
                <a:cubicBezTo>
                  <a:pt x="37" y="81"/>
                  <a:pt x="37" y="81"/>
                  <a:pt x="37" y="81"/>
                </a:cubicBezTo>
                <a:cubicBezTo>
                  <a:pt x="37" y="92"/>
                  <a:pt x="37" y="92"/>
                  <a:pt x="37" y="92"/>
                </a:cubicBezTo>
                <a:cubicBezTo>
                  <a:pt x="33" y="92"/>
                  <a:pt x="31" y="91"/>
                  <a:pt x="27" y="90"/>
                </a:cubicBezTo>
                <a:cubicBezTo>
                  <a:pt x="22" y="89"/>
                  <a:pt x="18" y="87"/>
                  <a:pt x="15" y="85"/>
                </a:cubicBezTo>
                <a:cubicBezTo>
                  <a:pt x="2" y="85"/>
                  <a:pt x="2" y="85"/>
                  <a:pt x="2" y="85"/>
                </a:cubicBezTo>
                <a:cubicBezTo>
                  <a:pt x="2" y="112"/>
                  <a:pt x="2" y="112"/>
                  <a:pt x="2" y="112"/>
                </a:cubicBezTo>
                <a:cubicBezTo>
                  <a:pt x="8" y="115"/>
                  <a:pt x="16" y="117"/>
                  <a:pt x="23" y="119"/>
                </a:cubicBezTo>
                <a:cubicBezTo>
                  <a:pt x="28" y="119"/>
                  <a:pt x="32" y="120"/>
                  <a:pt x="36" y="120"/>
                </a:cubicBezTo>
                <a:cubicBezTo>
                  <a:pt x="36" y="146"/>
                  <a:pt x="36" y="146"/>
                  <a:pt x="36" y="146"/>
                </a:cubicBezTo>
                <a:cubicBezTo>
                  <a:pt x="62" y="146"/>
                  <a:pt x="62" y="146"/>
                  <a:pt x="62" y="146"/>
                </a:cubicBezTo>
                <a:cubicBezTo>
                  <a:pt x="62" y="120"/>
                  <a:pt x="62" y="120"/>
                  <a:pt x="62" y="120"/>
                </a:cubicBezTo>
                <a:cubicBezTo>
                  <a:pt x="74" y="118"/>
                  <a:pt x="81" y="115"/>
                  <a:pt x="88" y="109"/>
                </a:cubicBezTo>
                <a:cubicBezTo>
                  <a:pt x="88" y="109"/>
                  <a:pt x="88" y="109"/>
                  <a:pt x="88" y="109"/>
                </a:cubicBezTo>
                <a:cubicBezTo>
                  <a:pt x="95" y="103"/>
                  <a:pt x="100" y="95"/>
                  <a:pt x="100" y="86"/>
                </a:cubicBezTo>
                <a:cubicBezTo>
                  <a:pt x="100" y="77"/>
                  <a:pt x="96" y="70"/>
                  <a:pt x="90"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8" name="Freeform 44"/>
          <p:cNvSpPr>
            <a:spLocks noEditPoints="1"/>
          </p:cNvSpPr>
          <p:nvPr/>
        </p:nvSpPr>
        <p:spPr bwMode="auto">
          <a:xfrm>
            <a:off x="3572200" y="1281149"/>
            <a:ext cx="339329" cy="339329"/>
          </a:xfrm>
          <a:custGeom>
            <a:avLst/>
            <a:gdLst>
              <a:gd name="T0" fmla="*/ 163 w 326"/>
              <a:gd name="T1" fmla="*/ 0 h 326"/>
              <a:gd name="T2" fmla="*/ 0 w 326"/>
              <a:gd name="T3" fmla="*/ 163 h 326"/>
              <a:gd name="T4" fmla="*/ 163 w 326"/>
              <a:gd name="T5" fmla="*/ 326 h 326"/>
              <a:gd name="T6" fmla="*/ 326 w 326"/>
              <a:gd name="T7" fmla="*/ 163 h 326"/>
              <a:gd name="T8" fmla="*/ 163 w 326"/>
              <a:gd name="T9" fmla="*/ 0 h 326"/>
              <a:gd name="T10" fmla="*/ 163 w 326"/>
              <a:gd name="T11" fmla="*/ 289 h 326"/>
              <a:gd name="T12" fmla="*/ 37 w 326"/>
              <a:gd name="T13" fmla="*/ 163 h 326"/>
              <a:gd name="T14" fmla="*/ 163 w 326"/>
              <a:gd name="T15" fmla="*/ 37 h 326"/>
              <a:gd name="T16" fmla="*/ 289 w 326"/>
              <a:gd name="T17" fmla="*/ 163 h 326"/>
              <a:gd name="T18" fmla="*/ 163 w 326"/>
              <a:gd name="T19" fmla="*/ 28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6" h="326">
                <a:moveTo>
                  <a:pt x="163" y="0"/>
                </a:moveTo>
                <a:cubicBezTo>
                  <a:pt x="73" y="0"/>
                  <a:pt x="0" y="73"/>
                  <a:pt x="0" y="163"/>
                </a:cubicBezTo>
                <a:cubicBezTo>
                  <a:pt x="0" y="253"/>
                  <a:pt x="73" y="326"/>
                  <a:pt x="163" y="326"/>
                </a:cubicBezTo>
                <a:cubicBezTo>
                  <a:pt x="253" y="326"/>
                  <a:pt x="326" y="253"/>
                  <a:pt x="326" y="163"/>
                </a:cubicBezTo>
                <a:cubicBezTo>
                  <a:pt x="326" y="73"/>
                  <a:pt x="253" y="0"/>
                  <a:pt x="163" y="0"/>
                </a:cubicBezTo>
                <a:close/>
                <a:moveTo>
                  <a:pt x="163" y="289"/>
                </a:moveTo>
                <a:cubicBezTo>
                  <a:pt x="94" y="289"/>
                  <a:pt x="37" y="232"/>
                  <a:pt x="37" y="163"/>
                </a:cubicBezTo>
                <a:cubicBezTo>
                  <a:pt x="37" y="93"/>
                  <a:pt x="94" y="37"/>
                  <a:pt x="163" y="37"/>
                </a:cubicBezTo>
                <a:cubicBezTo>
                  <a:pt x="233" y="37"/>
                  <a:pt x="289" y="93"/>
                  <a:pt x="289" y="163"/>
                </a:cubicBezTo>
                <a:cubicBezTo>
                  <a:pt x="289" y="232"/>
                  <a:pt x="233" y="289"/>
                  <a:pt x="163" y="2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9" name="Oval 53"/>
          <p:cNvSpPr>
            <a:spLocks noChangeArrowheads="1"/>
          </p:cNvSpPr>
          <p:nvPr/>
        </p:nvSpPr>
        <p:spPr bwMode="auto">
          <a:xfrm>
            <a:off x="3409085" y="2436922"/>
            <a:ext cx="657225" cy="657225"/>
          </a:xfrm>
          <a:prstGeom prst="ellipse">
            <a:avLst/>
          </a:prstGeom>
          <a:solidFill>
            <a:schemeClr val="accent2"/>
          </a:solidFill>
          <a:ln>
            <a:noFill/>
          </a:ln>
        </p:spPr>
        <p:txBody>
          <a:bodyPr vert="horz" wrap="square" lIns="68580" tIns="34290" rIns="68580" bIns="34290" numCol="1" anchor="t" anchorCtr="0" compatLnSpc="1"/>
          <a:lstStyle/>
          <a:p>
            <a:endParaRPr lang="zh-CN" altLang="en-US" sz="1350"/>
          </a:p>
        </p:txBody>
      </p:sp>
      <p:sp>
        <p:nvSpPr>
          <p:cNvPr id="20" name="Freeform 54"/>
          <p:cNvSpPr>
            <a:spLocks noEditPoints="1"/>
          </p:cNvSpPr>
          <p:nvPr/>
        </p:nvSpPr>
        <p:spPr bwMode="auto">
          <a:xfrm>
            <a:off x="4066310" y="2766724"/>
            <a:ext cx="0" cy="15479"/>
          </a:xfrm>
          <a:custGeom>
            <a:avLst/>
            <a:gdLst>
              <a:gd name="T0" fmla="*/ 15 h 15"/>
              <a:gd name="T1" fmla="*/ 15 h 15"/>
              <a:gd name="T2" fmla="*/ 15 h 15"/>
              <a:gd name="T3" fmla="*/ 13 h 15"/>
              <a:gd name="T4" fmla="*/ 13 h 15"/>
              <a:gd name="T5" fmla="*/ 13 h 15"/>
              <a:gd name="T6" fmla="*/ 12 h 15"/>
              <a:gd name="T7" fmla="*/ 12 h 15"/>
              <a:gd name="T8" fmla="*/ 12 h 15"/>
              <a:gd name="T9" fmla="*/ 11 h 15"/>
              <a:gd name="T10" fmla="*/ 11 h 15"/>
              <a:gd name="T11" fmla="*/ 11 h 15"/>
              <a:gd name="T12" fmla="*/ 10 h 15"/>
              <a:gd name="T13" fmla="*/ 10 h 15"/>
              <a:gd name="T14" fmla="*/ 10 h 15"/>
              <a:gd name="T15" fmla="*/ 9 h 15"/>
              <a:gd name="T16" fmla="*/ 8 h 15"/>
              <a:gd name="T17" fmla="*/ 8 h 15"/>
              <a:gd name="T18" fmla="*/ 8 h 15"/>
              <a:gd name="T19" fmla="*/ 7 h 15"/>
              <a:gd name="T20" fmla="*/ 7 h 15"/>
              <a:gd name="T21" fmla="*/ 7 h 15"/>
              <a:gd name="T22" fmla="*/ 7 h 15"/>
              <a:gd name="T23" fmla="*/ 7 h 15"/>
              <a:gd name="T24" fmla="*/ 6 h 15"/>
              <a:gd name="T25" fmla="*/ 5 h 15"/>
              <a:gd name="T26" fmla="*/ 5 h 15"/>
              <a:gd name="T27" fmla="*/ 5 h 15"/>
              <a:gd name="T28" fmla="*/ 4 h 15"/>
              <a:gd name="T29" fmla="*/ 4 h 15"/>
              <a:gd name="T30" fmla="*/ 4 h 15"/>
              <a:gd name="T31" fmla="*/ 3 h 15"/>
              <a:gd name="T32" fmla="*/ 3 h 15"/>
              <a:gd name="T33" fmla="*/ 3 h 15"/>
              <a:gd name="T34" fmla="*/ 2 h 15"/>
              <a:gd name="T35" fmla="*/ 2 h 15"/>
              <a:gd name="T36" fmla="*/ 2 h 15"/>
              <a:gd name="T37" fmla="*/ 1 h 15"/>
              <a:gd name="T38" fmla="*/ 1 h 15"/>
              <a:gd name="T39" fmla="*/ 1 h 15"/>
              <a:gd name="T40" fmla="*/ 0 h 15"/>
              <a:gd name="T41"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Lst>
            <a:rect l="0" t="0" r="r" b="b"/>
            <a:pathLst>
              <a:path h="15">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9"/>
                  <a:pt x="0" y="9"/>
                </a:cubicBezTo>
                <a:cubicBezTo>
                  <a:pt x="0" y="9"/>
                  <a:pt x="0" y="9"/>
                  <a:pt x="0" y="9"/>
                </a:cubicBezTo>
                <a:moveTo>
                  <a:pt x="0" y="8"/>
                </a:moveTo>
                <a:cubicBezTo>
                  <a:pt x="0" y="9"/>
                  <a:pt x="0" y="9"/>
                  <a:pt x="0" y="9"/>
                </a:cubicBezTo>
                <a:cubicBezTo>
                  <a:pt x="0" y="9"/>
                  <a:pt x="0" y="9"/>
                  <a:pt x="0" y="8"/>
                </a:cubicBezTo>
                <a:moveTo>
                  <a:pt x="0" y="8"/>
                </a:moveTo>
                <a:cubicBezTo>
                  <a:pt x="0" y="8"/>
                  <a:pt x="0" y="8"/>
                  <a:pt x="0" y="8"/>
                </a:cubicBezTo>
                <a:cubicBezTo>
                  <a:pt x="0" y="8"/>
                  <a:pt x="0" y="8"/>
                  <a:pt x="0" y="8"/>
                </a:cubicBezTo>
                <a:moveTo>
                  <a:pt x="0" y="7"/>
                </a:moveTo>
                <a:cubicBezTo>
                  <a:pt x="0" y="8"/>
                  <a:pt x="0" y="8"/>
                  <a:pt x="0" y="8"/>
                </a:cubicBezTo>
                <a:cubicBezTo>
                  <a:pt x="0" y="8"/>
                  <a:pt x="0" y="8"/>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5"/>
                </a:moveTo>
                <a:cubicBezTo>
                  <a:pt x="0" y="6"/>
                  <a:pt x="0" y="6"/>
                  <a:pt x="0" y="6"/>
                </a:cubicBezTo>
                <a:cubicBezTo>
                  <a:pt x="0" y="6"/>
                  <a:pt x="0" y="6"/>
                  <a:pt x="0" y="5"/>
                </a:cubicBezTo>
                <a:moveTo>
                  <a:pt x="0" y="5"/>
                </a:moveTo>
                <a:cubicBezTo>
                  <a:pt x="0" y="5"/>
                  <a:pt x="0" y="5"/>
                  <a:pt x="0" y="5"/>
                </a:cubicBezTo>
                <a:cubicBezTo>
                  <a:pt x="0" y="5"/>
                  <a:pt x="0" y="5"/>
                  <a:pt x="0" y="5"/>
                </a:cubicBezTo>
                <a:moveTo>
                  <a:pt x="0" y="4"/>
                </a:moveTo>
                <a:cubicBezTo>
                  <a:pt x="0" y="4"/>
                  <a:pt x="0" y="5"/>
                  <a:pt x="0" y="5"/>
                </a:cubicBezTo>
                <a:cubicBezTo>
                  <a:pt x="0" y="5"/>
                  <a:pt x="0" y="4"/>
                  <a:pt x="0" y="4"/>
                </a:cubicBezTo>
                <a:moveTo>
                  <a:pt x="0" y="4"/>
                </a:moveTo>
                <a:cubicBezTo>
                  <a:pt x="0" y="4"/>
                  <a:pt x="0" y="4"/>
                  <a:pt x="0" y="4"/>
                </a:cubicBezTo>
                <a:cubicBezTo>
                  <a:pt x="0" y="4"/>
                  <a:pt x="0" y="4"/>
                  <a:pt x="0" y="4"/>
                </a:cubicBezTo>
                <a:moveTo>
                  <a:pt x="0" y="3"/>
                </a:moveTo>
                <a:cubicBezTo>
                  <a:pt x="0" y="3"/>
                  <a:pt x="0" y="4"/>
                  <a:pt x="0" y="4"/>
                </a:cubicBezTo>
                <a:cubicBezTo>
                  <a:pt x="0" y="4"/>
                  <a:pt x="0" y="3"/>
                  <a:pt x="0" y="3"/>
                </a:cubicBezTo>
                <a:moveTo>
                  <a:pt x="0" y="3"/>
                </a:moveTo>
                <a:cubicBezTo>
                  <a:pt x="0" y="3"/>
                  <a:pt x="0" y="3"/>
                  <a:pt x="0" y="3"/>
                </a:cubicBezTo>
                <a:cubicBezTo>
                  <a:pt x="0" y="3"/>
                  <a:pt x="0" y="3"/>
                  <a:pt x="0" y="3"/>
                </a:cubicBezTo>
                <a:moveTo>
                  <a:pt x="0" y="2"/>
                </a:moveTo>
                <a:cubicBezTo>
                  <a:pt x="0" y="3"/>
                  <a:pt x="0" y="3"/>
                  <a:pt x="0" y="3"/>
                </a:cubicBezTo>
                <a:cubicBezTo>
                  <a:pt x="0" y="3"/>
                  <a:pt x="0" y="3"/>
                  <a:pt x="0" y="2"/>
                </a:cubicBezTo>
                <a:moveTo>
                  <a:pt x="0" y="2"/>
                </a:moveTo>
                <a:cubicBezTo>
                  <a:pt x="0" y="2"/>
                  <a:pt x="0" y="2"/>
                  <a:pt x="0" y="2"/>
                </a:cubicBezTo>
                <a:cubicBezTo>
                  <a:pt x="0" y="2"/>
                  <a:pt x="0" y="2"/>
                  <a:pt x="0" y="2"/>
                </a:cubicBezTo>
                <a:moveTo>
                  <a:pt x="0" y="1"/>
                </a:moveTo>
                <a:cubicBezTo>
                  <a:pt x="0" y="1"/>
                  <a:pt x="0" y="1"/>
                  <a:pt x="0" y="2"/>
                </a:cubicBezTo>
                <a:cubicBezTo>
                  <a:pt x="0" y="1"/>
                  <a:pt x="0" y="1"/>
                  <a:pt x="0" y="1"/>
                </a:cubicBezTo>
                <a:moveTo>
                  <a:pt x="0" y="1"/>
                </a:moveTo>
                <a:cubicBezTo>
                  <a:pt x="0" y="1"/>
                  <a:pt x="0" y="1"/>
                  <a:pt x="0" y="1"/>
                </a:cubicBezTo>
                <a:cubicBezTo>
                  <a:pt x="0" y="1"/>
                  <a:pt x="0" y="1"/>
                  <a:pt x="0" y="1"/>
                </a:cubicBezTo>
                <a:moveTo>
                  <a:pt x="0" y="0"/>
                </a:moveTo>
                <a:cubicBezTo>
                  <a:pt x="0" y="1"/>
                  <a:pt x="0" y="1"/>
                  <a:pt x="0" y="1"/>
                </a:cubicBezTo>
                <a:cubicBezTo>
                  <a:pt x="0" y="1"/>
                  <a:pt x="0" y="1"/>
                  <a:pt x="0" y="0"/>
                </a:cubicBezTo>
              </a:path>
            </a:pathLst>
          </a:custGeom>
          <a:solidFill>
            <a:schemeClr val="accent1">
              <a:lumMod val="60000"/>
              <a:lumOff val="40000"/>
            </a:schemeClr>
          </a:solidFill>
          <a:ln>
            <a:noFill/>
          </a:ln>
        </p:spPr>
        <p:txBody>
          <a:bodyPr vert="horz" wrap="square" lIns="68580" tIns="34290" rIns="68580" bIns="34290" numCol="1" anchor="t" anchorCtr="0" compatLnSpc="1"/>
          <a:lstStyle/>
          <a:p>
            <a:endParaRPr lang="zh-CN" altLang="en-US" sz="1350"/>
          </a:p>
        </p:txBody>
      </p:sp>
      <p:sp>
        <p:nvSpPr>
          <p:cNvPr id="21" name="Freeform 55"/>
          <p:cNvSpPr/>
          <p:nvPr/>
        </p:nvSpPr>
        <p:spPr bwMode="auto">
          <a:xfrm>
            <a:off x="3537565" y="2611944"/>
            <a:ext cx="521494" cy="481013"/>
          </a:xfrm>
          <a:custGeom>
            <a:avLst/>
            <a:gdLst>
              <a:gd name="T0" fmla="*/ 319 w 502"/>
              <a:gd name="T1" fmla="*/ 0 h 463"/>
              <a:gd name="T2" fmla="*/ 58 w 502"/>
              <a:gd name="T3" fmla="*/ 0 h 463"/>
              <a:gd name="T4" fmla="*/ 3 w 502"/>
              <a:gd name="T5" fmla="*/ 36 h 463"/>
              <a:gd name="T6" fmla="*/ 4 w 502"/>
              <a:gd name="T7" fmla="*/ 222 h 463"/>
              <a:gd name="T8" fmla="*/ 13 w 502"/>
              <a:gd name="T9" fmla="*/ 248 h 463"/>
              <a:gd name="T10" fmla="*/ 25 w 502"/>
              <a:gd name="T11" fmla="*/ 300 h 463"/>
              <a:gd name="T12" fmla="*/ 502 w 502"/>
              <a:gd name="T13" fmla="*/ 163 h 463"/>
              <a:gd name="T14" fmla="*/ 502 w 502"/>
              <a:gd name="T15" fmla="*/ 163 h 463"/>
              <a:gd name="T16" fmla="*/ 502 w 502"/>
              <a:gd name="T17" fmla="*/ 161 h 463"/>
              <a:gd name="T18" fmla="*/ 502 w 502"/>
              <a:gd name="T19" fmla="*/ 161 h 463"/>
              <a:gd name="T20" fmla="*/ 502 w 502"/>
              <a:gd name="T21" fmla="*/ 160 h 463"/>
              <a:gd name="T22" fmla="*/ 502 w 502"/>
              <a:gd name="T23" fmla="*/ 160 h 463"/>
              <a:gd name="T24" fmla="*/ 502 w 502"/>
              <a:gd name="T25" fmla="*/ 159 h 463"/>
              <a:gd name="T26" fmla="*/ 502 w 502"/>
              <a:gd name="T27" fmla="*/ 159 h 463"/>
              <a:gd name="T28" fmla="*/ 502 w 502"/>
              <a:gd name="T29" fmla="*/ 158 h 463"/>
              <a:gd name="T30" fmla="*/ 502 w 502"/>
              <a:gd name="T31" fmla="*/ 158 h 463"/>
              <a:gd name="T32" fmla="*/ 502 w 502"/>
              <a:gd name="T33" fmla="*/ 157 h 463"/>
              <a:gd name="T34" fmla="*/ 502 w 502"/>
              <a:gd name="T35" fmla="*/ 157 h 463"/>
              <a:gd name="T36" fmla="*/ 502 w 502"/>
              <a:gd name="T37" fmla="*/ 156 h 463"/>
              <a:gd name="T38" fmla="*/ 502 w 502"/>
              <a:gd name="T39" fmla="*/ 156 h 463"/>
              <a:gd name="T40" fmla="*/ 502 w 502"/>
              <a:gd name="T41" fmla="*/ 155 h 463"/>
              <a:gd name="T42" fmla="*/ 502 w 502"/>
              <a:gd name="T43" fmla="*/ 155 h 463"/>
              <a:gd name="T44" fmla="*/ 502 w 502"/>
              <a:gd name="T45" fmla="*/ 154 h 463"/>
              <a:gd name="T46" fmla="*/ 502 w 502"/>
              <a:gd name="T47" fmla="*/ 154 h 463"/>
              <a:gd name="T48" fmla="*/ 502 w 502"/>
              <a:gd name="T49" fmla="*/ 153 h 463"/>
              <a:gd name="T50" fmla="*/ 502 w 502"/>
              <a:gd name="T51" fmla="*/ 153 h 463"/>
              <a:gd name="T52" fmla="*/ 502 w 502"/>
              <a:gd name="T53" fmla="*/ 152 h 463"/>
              <a:gd name="T54" fmla="*/ 502 w 502"/>
              <a:gd name="T55" fmla="*/ 152 h 463"/>
              <a:gd name="T56" fmla="*/ 502 w 502"/>
              <a:gd name="T57" fmla="*/ 151 h 463"/>
              <a:gd name="T58" fmla="*/ 502 w 502"/>
              <a:gd name="T59" fmla="*/ 151 h 463"/>
              <a:gd name="T60" fmla="*/ 502 w 502"/>
              <a:gd name="T61" fmla="*/ 150 h 463"/>
              <a:gd name="T62" fmla="*/ 502 w 502"/>
              <a:gd name="T63" fmla="*/ 150 h 463"/>
              <a:gd name="T64" fmla="*/ 502 w 502"/>
              <a:gd name="T65" fmla="*/ 149 h 463"/>
              <a:gd name="T66" fmla="*/ 502 w 502"/>
              <a:gd name="T67" fmla="*/ 149 h 463"/>
              <a:gd name="T68" fmla="*/ 502 w 502"/>
              <a:gd name="T69" fmla="*/ 147 h 463"/>
              <a:gd name="T70" fmla="*/ 502 w 502"/>
              <a:gd name="T71" fmla="*/ 137 h 463"/>
              <a:gd name="T72" fmla="*/ 378 w 502"/>
              <a:gd name="T73" fmla="*/ 15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2" h="463">
                <a:moveTo>
                  <a:pt x="336" y="0"/>
                </a:moveTo>
                <a:cubicBezTo>
                  <a:pt x="331" y="0"/>
                  <a:pt x="325" y="0"/>
                  <a:pt x="319" y="0"/>
                </a:cubicBezTo>
                <a:cubicBezTo>
                  <a:pt x="279" y="0"/>
                  <a:pt x="239" y="0"/>
                  <a:pt x="198" y="0"/>
                </a:cubicBezTo>
                <a:cubicBezTo>
                  <a:pt x="152" y="0"/>
                  <a:pt x="105" y="0"/>
                  <a:pt x="58" y="0"/>
                </a:cubicBezTo>
                <a:cubicBezTo>
                  <a:pt x="57" y="0"/>
                  <a:pt x="56" y="0"/>
                  <a:pt x="55" y="0"/>
                </a:cubicBezTo>
                <a:cubicBezTo>
                  <a:pt x="27" y="0"/>
                  <a:pt x="3" y="1"/>
                  <a:pt x="3" y="36"/>
                </a:cubicBezTo>
                <a:cubicBezTo>
                  <a:pt x="3" y="84"/>
                  <a:pt x="3" y="133"/>
                  <a:pt x="3" y="181"/>
                </a:cubicBezTo>
                <a:cubicBezTo>
                  <a:pt x="3" y="194"/>
                  <a:pt x="0" y="210"/>
                  <a:pt x="4" y="222"/>
                </a:cubicBezTo>
                <a:cubicBezTo>
                  <a:pt x="7" y="232"/>
                  <a:pt x="19" y="241"/>
                  <a:pt x="27" y="249"/>
                </a:cubicBezTo>
                <a:cubicBezTo>
                  <a:pt x="21" y="249"/>
                  <a:pt x="17" y="248"/>
                  <a:pt x="13" y="248"/>
                </a:cubicBezTo>
                <a:cubicBezTo>
                  <a:pt x="4" y="248"/>
                  <a:pt x="1" y="251"/>
                  <a:pt x="3" y="265"/>
                </a:cubicBezTo>
                <a:cubicBezTo>
                  <a:pt x="3" y="280"/>
                  <a:pt x="15" y="290"/>
                  <a:pt x="25" y="300"/>
                </a:cubicBezTo>
                <a:cubicBezTo>
                  <a:pt x="30" y="306"/>
                  <a:pt x="106" y="382"/>
                  <a:pt x="187" y="463"/>
                </a:cubicBezTo>
                <a:cubicBezTo>
                  <a:pt x="356" y="463"/>
                  <a:pt x="494" y="330"/>
                  <a:pt x="502" y="163"/>
                </a:cubicBezTo>
                <a:cubicBezTo>
                  <a:pt x="502" y="163"/>
                  <a:pt x="502" y="163"/>
                  <a:pt x="502" y="163"/>
                </a:cubicBezTo>
                <a:cubicBezTo>
                  <a:pt x="502" y="163"/>
                  <a:pt x="502" y="163"/>
                  <a:pt x="502" y="163"/>
                </a:cubicBezTo>
                <a:cubicBezTo>
                  <a:pt x="502" y="163"/>
                  <a:pt x="502" y="163"/>
                  <a:pt x="502" y="163"/>
                </a:cubicBezTo>
                <a:cubicBezTo>
                  <a:pt x="502" y="162"/>
                  <a:pt x="502" y="162"/>
                  <a:pt x="502" y="161"/>
                </a:cubicBezTo>
                <a:cubicBezTo>
                  <a:pt x="502" y="161"/>
                  <a:pt x="502" y="161"/>
                  <a:pt x="502" y="161"/>
                </a:cubicBezTo>
                <a:cubicBezTo>
                  <a:pt x="502" y="161"/>
                  <a:pt x="502" y="161"/>
                  <a:pt x="502" y="161"/>
                </a:cubicBezTo>
                <a:cubicBezTo>
                  <a:pt x="502" y="161"/>
                  <a:pt x="502" y="161"/>
                  <a:pt x="502" y="161"/>
                </a:cubicBezTo>
                <a:cubicBezTo>
                  <a:pt x="502" y="161"/>
                  <a:pt x="502" y="160"/>
                  <a:pt x="502" y="160"/>
                </a:cubicBezTo>
                <a:cubicBezTo>
                  <a:pt x="502" y="160"/>
                  <a:pt x="502" y="160"/>
                  <a:pt x="502" y="160"/>
                </a:cubicBezTo>
                <a:cubicBezTo>
                  <a:pt x="502" y="160"/>
                  <a:pt x="502" y="160"/>
                  <a:pt x="502" y="160"/>
                </a:cubicBezTo>
                <a:cubicBezTo>
                  <a:pt x="502" y="160"/>
                  <a:pt x="502" y="160"/>
                  <a:pt x="502" y="160"/>
                </a:cubicBezTo>
                <a:cubicBezTo>
                  <a:pt x="502" y="160"/>
                  <a:pt x="502" y="159"/>
                  <a:pt x="502" y="159"/>
                </a:cubicBezTo>
                <a:cubicBezTo>
                  <a:pt x="502" y="159"/>
                  <a:pt x="502" y="159"/>
                  <a:pt x="502" y="159"/>
                </a:cubicBezTo>
                <a:cubicBezTo>
                  <a:pt x="502" y="159"/>
                  <a:pt x="502" y="159"/>
                  <a:pt x="502" y="159"/>
                </a:cubicBezTo>
                <a:cubicBezTo>
                  <a:pt x="502" y="159"/>
                  <a:pt x="502" y="159"/>
                  <a:pt x="502" y="159"/>
                </a:cubicBezTo>
                <a:cubicBezTo>
                  <a:pt x="502" y="158"/>
                  <a:pt x="502" y="158"/>
                  <a:pt x="502" y="158"/>
                </a:cubicBezTo>
                <a:cubicBezTo>
                  <a:pt x="502" y="158"/>
                  <a:pt x="502" y="158"/>
                  <a:pt x="502" y="158"/>
                </a:cubicBezTo>
                <a:cubicBezTo>
                  <a:pt x="502" y="158"/>
                  <a:pt x="502" y="158"/>
                  <a:pt x="502" y="158"/>
                </a:cubicBezTo>
                <a:cubicBezTo>
                  <a:pt x="502" y="158"/>
                  <a:pt x="502" y="158"/>
                  <a:pt x="502" y="158"/>
                </a:cubicBezTo>
                <a:cubicBezTo>
                  <a:pt x="502" y="157"/>
                  <a:pt x="502" y="157"/>
                  <a:pt x="502" y="157"/>
                </a:cubicBezTo>
                <a:cubicBezTo>
                  <a:pt x="502" y="157"/>
                  <a:pt x="502" y="157"/>
                  <a:pt x="502" y="157"/>
                </a:cubicBezTo>
                <a:cubicBezTo>
                  <a:pt x="502" y="157"/>
                  <a:pt x="502" y="157"/>
                  <a:pt x="502" y="157"/>
                </a:cubicBezTo>
                <a:cubicBezTo>
                  <a:pt x="502" y="157"/>
                  <a:pt x="502" y="157"/>
                  <a:pt x="502" y="156"/>
                </a:cubicBezTo>
                <a:cubicBezTo>
                  <a:pt x="502" y="156"/>
                  <a:pt x="502" y="156"/>
                  <a:pt x="502" y="156"/>
                </a:cubicBezTo>
                <a:cubicBezTo>
                  <a:pt x="502" y="156"/>
                  <a:pt x="502" y="156"/>
                  <a:pt x="502" y="156"/>
                </a:cubicBezTo>
                <a:cubicBezTo>
                  <a:pt x="502" y="156"/>
                  <a:pt x="502" y="156"/>
                  <a:pt x="502" y="156"/>
                </a:cubicBezTo>
                <a:cubicBezTo>
                  <a:pt x="502" y="156"/>
                  <a:pt x="502" y="156"/>
                  <a:pt x="502" y="155"/>
                </a:cubicBezTo>
                <a:cubicBezTo>
                  <a:pt x="502" y="155"/>
                  <a:pt x="502" y="155"/>
                  <a:pt x="502" y="155"/>
                </a:cubicBezTo>
                <a:cubicBezTo>
                  <a:pt x="502" y="155"/>
                  <a:pt x="502" y="155"/>
                  <a:pt x="502" y="155"/>
                </a:cubicBezTo>
                <a:cubicBezTo>
                  <a:pt x="502" y="155"/>
                  <a:pt x="502" y="155"/>
                  <a:pt x="502" y="155"/>
                </a:cubicBezTo>
                <a:cubicBezTo>
                  <a:pt x="502" y="155"/>
                  <a:pt x="502" y="155"/>
                  <a:pt x="502" y="155"/>
                </a:cubicBezTo>
                <a:cubicBezTo>
                  <a:pt x="502" y="154"/>
                  <a:pt x="502" y="154"/>
                  <a:pt x="502" y="154"/>
                </a:cubicBezTo>
                <a:cubicBezTo>
                  <a:pt x="502" y="154"/>
                  <a:pt x="502" y="154"/>
                  <a:pt x="502" y="154"/>
                </a:cubicBezTo>
                <a:cubicBezTo>
                  <a:pt x="502" y="154"/>
                  <a:pt x="502" y="154"/>
                  <a:pt x="502" y="154"/>
                </a:cubicBezTo>
                <a:cubicBezTo>
                  <a:pt x="502" y="154"/>
                  <a:pt x="502" y="154"/>
                  <a:pt x="502" y="153"/>
                </a:cubicBezTo>
                <a:cubicBezTo>
                  <a:pt x="502" y="153"/>
                  <a:pt x="502" y="153"/>
                  <a:pt x="502" y="153"/>
                </a:cubicBezTo>
                <a:cubicBezTo>
                  <a:pt x="502" y="153"/>
                  <a:pt x="502" y="153"/>
                  <a:pt x="502" y="153"/>
                </a:cubicBezTo>
                <a:cubicBezTo>
                  <a:pt x="502" y="153"/>
                  <a:pt x="502" y="153"/>
                  <a:pt x="502" y="153"/>
                </a:cubicBezTo>
                <a:cubicBezTo>
                  <a:pt x="502" y="153"/>
                  <a:pt x="502" y="152"/>
                  <a:pt x="502" y="152"/>
                </a:cubicBezTo>
                <a:cubicBezTo>
                  <a:pt x="502" y="152"/>
                  <a:pt x="502" y="152"/>
                  <a:pt x="502" y="152"/>
                </a:cubicBezTo>
                <a:cubicBezTo>
                  <a:pt x="502" y="152"/>
                  <a:pt x="502" y="152"/>
                  <a:pt x="502" y="152"/>
                </a:cubicBezTo>
                <a:cubicBezTo>
                  <a:pt x="502" y="152"/>
                  <a:pt x="502" y="152"/>
                  <a:pt x="502" y="152"/>
                </a:cubicBezTo>
                <a:cubicBezTo>
                  <a:pt x="502" y="152"/>
                  <a:pt x="502" y="151"/>
                  <a:pt x="502" y="151"/>
                </a:cubicBezTo>
                <a:cubicBezTo>
                  <a:pt x="502" y="151"/>
                  <a:pt x="502" y="151"/>
                  <a:pt x="502" y="151"/>
                </a:cubicBezTo>
                <a:cubicBezTo>
                  <a:pt x="502" y="151"/>
                  <a:pt x="502" y="151"/>
                  <a:pt x="502" y="151"/>
                </a:cubicBezTo>
                <a:cubicBezTo>
                  <a:pt x="502" y="151"/>
                  <a:pt x="502" y="151"/>
                  <a:pt x="502" y="151"/>
                </a:cubicBezTo>
                <a:cubicBezTo>
                  <a:pt x="502" y="151"/>
                  <a:pt x="502" y="151"/>
                  <a:pt x="502" y="150"/>
                </a:cubicBezTo>
                <a:cubicBezTo>
                  <a:pt x="502" y="150"/>
                  <a:pt x="502" y="150"/>
                  <a:pt x="502" y="150"/>
                </a:cubicBezTo>
                <a:cubicBezTo>
                  <a:pt x="502" y="150"/>
                  <a:pt x="502" y="150"/>
                  <a:pt x="502" y="150"/>
                </a:cubicBezTo>
                <a:cubicBezTo>
                  <a:pt x="502" y="150"/>
                  <a:pt x="502" y="150"/>
                  <a:pt x="502" y="150"/>
                </a:cubicBezTo>
                <a:cubicBezTo>
                  <a:pt x="502" y="149"/>
                  <a:pt x="502" y="149"/>
                  <a:pt x="502" y="149"/>
                </a:cubicBezTo>
                <a:cubicBezTo>
                  <a:pt x="502" y="149"/>
                  <a:pt x="502" y="149"/>
                  <a:pt x="502" y="149"/>
                </a:cubicBezTo>
                <a:cubicBezTo>
                  <a:pt x="502" y="149"/>
                  <a:pt x="502" y="149"/>
                  <a:pt x="502" y="149"/>
                </a:cubicBezTo>
                <a:cubicBezTo>
                  <a:pt x="502" y="149"/>
                  <a:pt x="502" y="149"/>
                  <a:pt x="502" y="149"/>
                </a:cubicBezTo>
                <a:cubicBezTo>
                  <a:pt x="502" y="149"/>
                  <a:pt x="502" y="149"/>
                  <a:pt x="502" y="148"/>
                </a:cubicBezTo>
                <a:cubicBezTo>
                  <a:pt x="502" y="148"/>
                  <a:pt x="502" y="148"/>
                  <a:pt x="502" y="147"/>
                </a:cubicBezTo>
                <a:cubicBezTo>
                  <a:pt x="502" y="147"/>
                  <a:pt x="502" y="147"/>
                  <a:pt x="502" y="147"/>
                </a:cubicBezTo>
                <a:cubicBezTo>
                  <a:pt x="502" y="144"/>
                  <a:pt x="502" y="141"/>
                  <a:pt x="502" y="137"/>
                </a:cubicBezTo>
                <a:cubicBezTo>
                  <a:pt x="476" y="112"/>
                  <a:pt x="455" y="91"/>
                  <a:pt x="443" y="80"/>
                </a:cubicBezTo>
                <a:cubicBezTo>
                  <a:pt x="423" y="58"/>
                  <a:pt x="400" y="36"/>
                  <a:pt x="378" y="15"/>
                </a:cubicBezTo>
                <a:cubicBezTo>
                  <a:pt x="366" y="1"/>
                  <a:pt x="352" y="0"/>
                  <a:pt x="336" y="0"/>
                </a:cubicBezTo>
              </a:path>
            </a:pathLst>
          </a:custGeom>
          <a:solidFill>
            <a:schemeClr val="tx1">
              <a:lumMod val="75000"/>
              <a:lumOff val="25000"/>
            </a:schemeClr>
          </a:solidFill>
          <a:ln w="9525">
            <a:solidFill>
              <a:schemeClr val="accent4">
                <a:lumMod val="75000"/>
              </a:schemeClr>
            </a:solidFill>
            <a:round/>
          </a:ln>
        </p:spPr>
        <p:txBody>
          <a:bodyPr vert="horz" wrap="square" lIns="68580" tIns="34290" rIns="68580" bIns="34290" numCol="1" anchor="t" anchorCtr="0" compatLnSpc="1"/>
          <a:lstStyle/>
          <a:p>
            <a:endParaRPr lang="zh-CN" altLang="en-US" sz="1350"/>
          </a:p>
        </p:txBody>
      </p:sp>
      <p:sp>
        <p:nvSpPr>
          <p:cNvPr id="22" name="Freeform 56"/>
          <p:cNvSpPr>
            <a:spLocks noEditPoints="1"/>
          </p:cNvSpPr>
          <p:nvPr/>
        </p:nvSpPr>
        <p:spPr bwMode="auto">
          <a:xfrm>
            <a:off x="3547197" y="2613134"/>
            <a:ext cx="389335" cy="248841"/>
          </a:xfrm>
          <a:custGeom>
            <a:avLst/>
            <a:gdLst>
              <a:gd name="T0" fmla="*/ 348 w 374"/>
              <a:gd name="T1" fmla="*/ 0 h 239"/>
              <a:gd name="T2" fmla="*/ 26 w 374"/>
              <a:gd name="T3" fmla="*/ 0 h 239"/>
              <a:gd name="T4" fmla="*/ 0 w 374"/>
              <a:gd name="T5" fmla="*/ 23 h 239"/>
              <a:gd name="T6" fmla="*/ 0 w 374"/>
              <a:gd name="T7" fmla="*/ 216 h 239"/>
              <a:gd name="T8" fmla="*/ 26 w 374"/>
              <a:gd name="T9" fmla="*/ 239 h 239"/>
              <a:gd name="T10" fmla="*/ 348 w 374"/>
              <a:gd name="T11" fmla="*/ 239 h 239"/>
              <a:gd name="T12" fmla="*/ 374 w 374"/>
              <a:gd name="T13" fmla="*/ 216 h 239"/>
              <a:gd name="T14" fmla="*/ 374 w 374"/>
              <a:gd name="T15" fmla="*/ 23 h 239"/>
              <a:gd name="T16" fmla="*/ 348 w 374"/>
              <a:gd name="T17" fmla="*/ 0 h 239"/>
              <a:gd name="T18" fmla="*/ 345 w 374"/>
              <a:gd name="T19" fmla="*/ 196 h 239"/>
              <a:gd name="T20" fmla="*/ 323 w 374"/>
              <a:gd name="T21" fmla="*/ 214 h 239"/>
              <a:gd name="T22" fmla="*/ 51 w 374"/>
              <a:gd name="T23" fmla="*/ 214 h 239"/>
              <a:gd name="T24" fmla="*/ 29 w 374"/>
              <a:gd name="T25" fmla="*/ 196 h 239"/>
              <a:gd name="T26" fmla="*/ 29 w 374"/>
              <a:gd name="T27" fmla="*/ 43 h 239"/>
              <a:gd name="T28" fmla="*/ 51 w 374"/>
              <a:gd name="T29" fmla="*/ 25 h 239"/>
              <a:gd name="T30" fmla="*/ 323 w 374"/>
              <a:gd name="T31" fmla="*/ 25 h 239"/>
              <a:gd name="T32" fmla="*/ 345 w 374"/>
              <a:gd name="T33" fmla="*/ 43 h 239"/>
              <a:gd name="T34" fmla="*/ 345 w 374"/>
              <a:gd name="T35" fmla="*/ 19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4" h="239">
                <a:moveTo>
                  <a:pt x="348" y="0"/>
                </a:moveTo>
                <a:cubicBezTo>
                  <a:pt x="26" y="0"/>
                  <a:pt x="26" y="0"/>
                  <a:pt x="26" y="0"/>
                </a:cubicBezTo>
                <a:cubicBezTo>
                  <a:pt x="12" y="0"/>
                  <a:pt x="0" y="10"/>
                  <a:pt x="0" y="23"/>
                </a:cubicBezTo>
                <a:cubicBezTo>
                  <a:pt x="0" y="216"/>
                  <a:pt x="0" y="216"/>
                  <a:pt x="0" y="216"/>
                </a:cubicBezTo>
                <a:cubicBezTo>
                  <a:pt x="0" y="229"/>
                  <a:pt x="12" y="239"/>
                  <a:pt x="26" y="239"/>
                </a:cubicBezTo>
                <a:cubicBezTo>
                  <a:pt x="348" y="239"/>
                  <a:pt x="348" y="239"/>
                  <a:pt x="348" y="239"/>
                </a:cubicBezTo>
                <a:cubicBezTo>
                  <a:pt x="363" y="239"/>
                  <a:pt x="374" y="229"/>
                  <a:pt x="374" y="216"/>
                </a:cubicBezTo>
                <a:cubicBezTo>
                  <a:pt x="374" y="23"/>
                  <a:pt x="374" y="23"/>
                  <a:pt x="374" y="23"/>
                </a:cubicBezTo>
                <a:cubicBezTo>
                  <a:pt x="374" y="10"/>
                  <a:pt x="363" y="0"/>
                  <a:pt x="348" y="0"/>
                </a:cubicBezTo>
                <a:close/>
                <a:moveTo>
                  <a:pt x="345" y="196"/>
                </a:moveTo>
                <a:cubicBezTo>
                  <a:pt x="345" y="206"/>
                  <a:pt x="335" y="214"/>
                  <a:pt x="323" y="214"/>
                </a:cubicBezTo>
                <a:cubicBezTo>
                  <a:pt x="51" y="214"/>
                  <a:pt x="51" y="214"/>
                  <a:pt x="51" y="214"/>
                </a:cubicBezTo>
                <a:cubicBezTo>
                  <a:pt x="39" y="214"/>
                  <a:pt x="29" y="206"/>
                  <a:pt x="29" y="196"/>
                </a:cubicBezTo>
                <a:cubicBezTo>
                  <a:pt x="29" y="43"/>
                  <a:pt x="29" y="43"/>
                  <a:pt x="29" y="43"/>
                </a:cubicBezTo>
                <a:cubicBezTo>
                  <a:pt x="29" y="33"/>
                  <a:pt x="39" y="25"/>
                  <a:pt x="51" y="25"/>
                </a:cubicBezTo>
                <a:cubicBezTo>
                  <a:pt x="323" y="25"/>
                  <a:pt x="323" y="25"/>
                  <a:pt x="323" y="25"/>
                </a:cubicBezTo>
                <a:cubicBezTo>
                  <a:pt x="335" y="25"/>
                  <a:pt x="345" y="33"/>
                  <a:pt x="345" y="43"/>
                </a:cubicBezTo>
                <a:lnTo>
                  <a:pt x="345" y="196"/>
                </a:lnTo>
                <a:close/>
              </a:path>
            </a:pathLst>
          </a:custGeom>
          <a:solidFill>
            <a:schemeClr val="bg1">
              <a:lumMod val="95000"/>
            </a:schemeClr>
          </a:solidFill>
          <a:ln>
            <a:solidFill>
              <a:schemeClr val="bg1"/>
            </a:solidFill>
          </a:ln>
        </p:spPr>
        <p:txBody>
          <a:bodyPr vert="horz" wrap="square" lIns="68580" tIns="34290" rIns="68580" bIns="34290" numCol="1" anchor="t" anchorCtr="0" compatLnSpc="1"/>
          <a:lstStyle/>
          <a:p>
            <a:endParaRPr lang="zh-CN" altLang="en-US" sz="1350"/>
          </a:p>
        </p:txBody>
      </p:sp>
      <p:sp>
        <p:nvSpPr>
          <p:cNvPr id="23" name="Freeform 57"/>
          <p:cNvSpPr>
            <a:spLocks noEditPoints="1"/>
          </p:cNvSpPr>
          <p:nvPr/>
        </p:nvSpPr>
        <p:spPr bwMode="auto">
          <a:xfrm>
            <a:off x="3547197" y="2872691"/>
            <a:ext cx="389335" cy="46435"/>
          </a:xfrm>
          <a:custGeom>
            <a:avLst/>
            <a:gdLst>
              <a:gd name="T0" fmla="*/ 0 w 374"/>
              <a:gd name="T1" fmla="*/ 16 h 45"/>
              <a:gd name="T2" fmla="*/ 26 w 374"/>
              <a:gd name="T3" fmla="*/ 45 h 45"/>
              <a:gd name="T4" fmla="*/ 348 w 374"/>
              <a:gd name="T5" fmla="*/ 45 h 45"/>
              <a:gd name="T6" fmla="*/ 374 w 374"/>
              <a:gd name="T7" fmla="*/ 16 h 45"/>
              <a:gd name="T8" fmla="*/ 374 w 374"/>
              <a:gd name="T9" fmla="*/ 0 h 45"/>
              <a:gd name="T10" fmla="*/ 0 w 374"/>
              <a:gd name="T11" fmla="*/ 0 h 45"/>
              <a:gd name="T12" fmla="*/ 0 w 374"/>
              <a:gd name="T13" fmla="*/ 16 h 45"/>
              <a:gd name="T14" fmla="*/ 214 w 374"/>
              <a:gd name="T15" fmla="*/ 26 h 45"/>
              <a:gd name="T16" fmla="*/ 207 w 374"/>
              <a:gd name="T17" fmla="*/ 33 h 45"/>
              <a:gd name="T18" fmla="*/ 165 w 374"/>
              <a:gd name="T19" fmla="*/ 33 h 45"/>
              <a:gd name="T20" fmla="*/ 158 w 374"/>
              <a:gd name="T21" fmla="*/ 26 h 45"/>
              <a:gd name="T22" fmla="*/ 158 w 374"/>
              <a:gd name="T23" fmla="*/ 18 h 45"/>
              <a:gd name="T24" fmla="*/ 165 w 374"/>
              <a:gd name="T25" fmla="*/ 11 h 45"/>
              <a:gd name="T26" fmla="*/ 207 w 374"/>
              <a:gd name="T27" fmla="*/ 11 h 45"/>
              <a:gd name="T28" fmla="*/ 214 w 374"/>
              <a:gd name="T29" fmla="*/ 18 h 45"/>
              <a:gd name="T30" fmla="*/ 214 w 374"/>
              <a:gd name="T3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45">
                <a:moveTo>
                  <a:pt x="0" y="16"/>
                </a:moveTo>
                <a:cubicBezTo>
                  <a:pt x="0" y="32"/>
                  <a:pt x="12" y="45"/>
                  <a:pt x="26" y="45"/>
                </a:cubicBezTo>
                <a:cubicBezTo>
                  <a:pt x="348" y="45"/>
                  <a:pt x="348" y="45"/>
                  <a:pt x="348" y="45"/>
                </a:cubicBezTo>
                <a:cubicBezTo>
                  <a:pt x="363" y="45"/>
                  <a:pt x="374" y="32"/>
                  <a:pt x="374" y="16"/>
                </a:cubicBezTo>
                <a:cubicBezTo>
                  <a:pt x="374" y="0"/>
                  <a:pt x="374" y="0"/>
                  <a:pt x="374" y="0"/>
                </a:cubicBezTo>
                <a:cubicBezTo>
                  <a:pt x="0" y="0"/>
                  <a:pt x="0" y="0"/>
                  <a:pt x="0" y="0"/>
                </a:cubicBezTo>
                <a:lnTo>
                  <a:pt x="0" y="16"/>
                </a:lnTo>
                <a:close/>
                <a:moveTo>
                  <a:pt x="214" y="26"/>
                </a:moveTo>
                <a:cubicBezTo>
                  <a:pt x="214" y="30"/>
                  <a:pt x="211" y="33"/>
                  <a:pt x="207" y="33"/>
                </a:cubicBezTo>
                <a:cubicBezTo>
                  <a:pt x="165" y="33"/>
                  <a:pt x="165" y="33"/>
                  <a:pt x="165" y="33"/>
                </a:cubicBezTo>
                <a:cubicBezTo>
                  <a:pt x="162" y="33"/>
                  <a:pt x="158" y="30"/>
                  <a:pt x="158" y="26"/>
                </a:cubicBezTo>
                <a:cubicBezTo>
                  <a:pt x="158" y="18"/>
                  <a:pt x="158" y="18"/>
                  <a:pt x="158" y="18"/>
                </a:cubicBezTo>
                <a:cubicBezTo>
                  <a:pt x="158" y="14"/>
                  <a:pt x="162" y="11"/>
                  <a:pt x="165" y="11"/>
                </a:cubicBezTo>
                <a:cubicBezTo>
                  <a:pt x="207" y="11"/>
                  <a:pt x="207" y="11"/>
                  <a:pt x="207" y="11"/>
                </a:cubicBezTo>
                <a:cubicBezTo>
                  <a:pt x="211" y="11"/>
                  <a:pt x="214" y="14"/>
                  <a:pt x="214" y="18"/>
                </a:cubicBezTo>
                <a:lnTo>
                  <a:pt x="214" y="26"/>
                </a:lnTo>
                <a:close/>
              </a:path>
            </a:pathLst>
          </a:cu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4" name="Rectangle 58"/>
          <p:cNvSpPr>
            <a:spLocks noChangeArrowheads="1"/>
          </p:cNvSpPr>
          <p:nvPr/>
        </p:nvSpPr>
        <p:spPr bwMode="auto">
          <a:xfrm>
            <a:off x="3640066" y="2700049"/>
            <a:ext cx="29766" cy="76200"/>
          </a:xfrm>
          <a:prstGeom prst="rect">
            <a:avLst/>
          </a:pr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5" name="Freeform 59"/>
          <p:cNvSpPr/>
          <p:nvPr/>
        </p:nvSpPr>
        <p:spPr bwMode="auto">
          <a:xfrm>
            <a:off x="3685310" y="2700049"/>
            <a:ext cx="86916" cy="76200"/>
          </a:xfrm>
          <a:custGeom>
            <a:avLst/>
            <a:gdLst>
              <a:gd name="T0" fmla="*/ 44 w 84"/>
              <a:gd name="T1" fmla="*/ 21 h 74"/>
              <a:gd name="T2" fmla="*/ 44 w 84"/>
              <a:gd name="T3" fmla="*/ 21 h 74"/>
              <a:gd name="T4" fmla="*/ 42 w 84"/>
              <a:gd name="T5" fmla="*/ 26 h 74"/>
              <a:gd name="T6" fmla="*/ 29 w 84"/>
              <a:gd name="T7" fmla="*/ 0 h 74"/>
              <a:gd name="T8" fmla="*/ 0 w 84"/>
              <a:gd name="T9" fmla="*/ 0 h 74"/>
              <a:gd name="T10" fmla="*/ 0 w 84"/>
              <a:gd name="T11" fmla="*/ 74 h 74"/>
              <a:gd name="T12" fmla="*/ 26 w 84"/>
              <a:gd name="T13" fmla="*/ 74 h 74"/>
              <a:gd name="T14" fmla="*/ 26 w 84"/>
              <a:gd name="T15" fmla="*/ 46 h 74"/>
              <a:gd name="T16" fmla="*/ 32 w 84"/>
              <a:gd name="T17" fmla="*/ 57 h 74"/>
              <a:gd name="T18" fmla="*/ 51 w 84"/>
              <a:gd name="T19" fmla="*/ 57 h 74"/>
              <a:gd name="T20" fmla="*/ 56 w 84"/>
              <a:gd name="T21" fmla="*/ 46 h 74"/>
              <a:gd name="T22" fmla="*/ 56 w 84"/>
              <a:gd name="T23" fmla="*/ 74 h 74"/>
              <a:gd name="T24" fmla="*/ 84 w 84"/>
              <a:gd name="T25" fmla="*/ 74 h 74"/>
              <a:gd name="T26" fmla="*/ 84 w 84"/>
              <a:gd name="T27" fmla="*/ 0 h 74"/>
              <a:gd name="T28" fmla="*/ 55 w 84"/>
              <a:gd name="T29" fmla="*/ 0 h 74"/>
              <a:gd name="T30" fmla="*/ 44 w 84"/>
              <a:gd name="T31"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4">
                <a:moveTo>
                  <a:pt x="44" y="21"/>
                </a:moveTo>
                <a:cubicBezTo>
                  <a:pt x="44" y="21"/>
                  <a:pt x="44" y="21"/>
                  <a:pt x="44" y="21"/>
                </a:cubicBezTo>
                <a:cubicBezTo>
                  <a:pt x="44" y="22"/>
                  <a:pt x="43" y="25"/>
                  <a:pt x="42" y="26"/>
                </a:cubicBezTo>
                <a:cubicBezTo>
                  <a:pt x="29" y="0"/>
                  <a:pt x="29" y="0"/>
                  <a:pt x="29" y="0"/>
                </a:cubicBezTo>
                <a:cubicBezTo>
                  <a:pt x="0" y="0"/>
                  <a:pt x="0" y="0"/>
                  <a:pt x="0" y="0"/>
                </a:cubicBezTo>
                <a:cubicBezTo>
                  <a:pt x="0" y="74"/>
                  <a:pt x="0" y="74"/>
                  <a:pt x="0" y="74"/>
                </a:cubicBezTo>
                <a:cubicBezTo>
                  <a:pt x="26" y="74"/>
                  <a:pt x="26" y="74"/>
                  <a:pt x="26" y="74"/>
                </a:cubicBezTo>
                <a:cubicBezTo>
                  <a:pt x="26" y="46"/>
                  <a:pt x="26" y="46"/>
                  <a:pt x="26" y="46"/>
                </a:cubicBezTo>
                <a:cubicBezTo>
                  <a:pt x="32" y="57"/>
                  <a:pt x="32" y="57"/>
                  <a:pt x="32" y="57"/>
                </a:cubicBezTo>
                <a:cubicBezTo>
                  <a:pt x="51" y="57"/>
                  <a:pt x="51" y="57"/>
                  <a:pt x="51" y="57"/>
                </a:cubicBezTo>
                <a:cubicBezTo>
                  <a:pt x="53" y="54"/>
                  <a:pt x="55" y="50"/>
                  <a:pt x="56" y="46"/>
                </a:cubicBezTo>
                <a:cubicBezTo>
                  <a:pt x="56" y="74"/>
                  <a:pt x="56" y="74"/>
                  <a:pt x="56" y="74"/>
                </a:cubicBezTo>
                <a:cubicBezTo>
                  <a:pt x="84" y="74"/>
                  <a:pt x="84" y="74"/>
                  <a:pt x="84" y="74"/>
                </a:cubicBezTo>
                <a:cubicBezTo>
                  <a:pt x="84" y="0"/>
                  <a:pt x="84" y="0"/>
                  <a:pt x="84" y="0"/>
                </a:cubicBezTo>
                <a:cubicBezTo>
                  <a:pt x="55" y="0"/>
                  <a:pt x="55" y="0"/>
                  <a:pt x="55" y="0"/>
                </a:cubicBezTo>
                <a:lnTo>
                  <a:pt x="44" y="21"/>
                </a:ln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6" name="Freeform 60"/>
          <p:cNvSpPr/>
          <p:nvPr/>
        </p:nvSpPr>
        <p:spPr bwMode="auto">
          <a:xfrm>
            <a:off x="3781750" y="2697669"/>
            <a:ext cx="72629" cy="79772"/>
          </a:xfrm>
          <a:custGeom>
            <a:avLst/>
            <a:gdLst>
              <a:gd name="T0" fmla="*/ 67 w 70"/>
              <a:gd name="T1" fmla="*/ 6 h 77"/>
              <a:gd name="T2" fmla="*/ 67 w 70"/>
              <a:gd name="T3" fmla="*/ 6 h 77"/>
              <a:gd name="T4" fmla="*/ 62 w 70"/>
              <a:gd name="T5" fmla="*/ 4 h 77"/>
              <a:gd name="T6" fmla="*/ 56 w 70"/>
              <a:gd name="T7" fmla="*/ 2 h 77"/>
              <a:gd name="T8" fmla="*/ 40 w 70"/>
              <a:gd name="T9" fmla="*/ 0 h 77"/>
              <a:gd name="T10" fmla="*/ 11 w 70"/>
              <a:gd name="T11" fmla="*/ 11 h 77"/>
              <a:gd name="T12" fmla="*/ 11 w 70"/>
              <a:gd name="T13" fmla="*/ 11 h 77"/>
              <a:gd name="T14" fmla="*/ 0 w 70"/>
              <a:gd name="T15" fmla="*/ 39 h 77"/>
              <a:gd name="T16" fmla="*/ 11 w 70"/>
              <a:gd name="T17" fmla="*/ 67 h 77"/>
              <a:gd name="T18" fmla="*/ 40 w 70"/>
              <a:gd name="T19" fmla="*/ 77 h 77"/>
              <a:gd name="T20" fmla="*/ 49 w 70"/>
              <a:gd name="T21" fmla="*/ 77 h 77"/>
              <a:gd name="T22" fmla="*/ 56 w 70"/>
              <a:gd name="T23" fmla="*/ 75 h 77"/>
              <a:gd name="T24" fmla="*/ 66 w 70"/>
              <a:gd name="T25" fmla="*/ 71 h 77"/>
              <a:gd name="T26" fmla="*/ 67 w 70"/>
              <a:gd name="T27" fmla="*/ 71 h 77"/>
              <a:gd name="T28" fmla="*/ 69 w 70"/>
              <a:gd name="T29" fmla="*/ 70 h 77"/>
              <a:gd name="T30" fmla="*/ 70 w 70"/>
              <a:gd name="T31" fmla="*/ 70 h 77"/>
              <a:gd name="T32" fmla="*/ 70 w 70"/>
              <a:gd name="T33" fmla="*/ 50 h 77"/>
              <a:gd name="T34" fmla="*/ 62 w 70"/>
              <a:gd name="T35" fmla="*/ 50 h 77"/>
              <a:gd name="T36" fmla="*/ 59 w 70"/>
              <a:gd name="T37" fmla="*/ 51 h 77"/>
              <a:gd name="T38" fmla="*/ 53 w 70"/>
              <a:gd name="T39" fmla="*/ 56 h 77"/>
              <a:gd name="T40" fmla="*/ 43 w 70"/>
              <a:gd name="T41" fmla="*/ 59 h 77"/>
              <a:gd name="T42" fmla="*/ 33 w 70"/>
              <a:gd name="T43" fmla="*/ 55 h 77"/>
              <a:gd name="T44" fmla="*/ 28 w 70"/>
              <a:gd name="T45" fmla="*/ 39 h 77"/>
              <a:gd name="T46" fmla="*/ 33 w 70"/>
              <a:gd name="T47" fmla="*/ 23 h 77"/>
              <a:gd name="T48" fmla="*/ 43 w 70"/>
              <a:gd name="T49" fmla="*/ 18 h 77"/>
              <a:gd name="T50" fmla="*/ 53 w 70"/>
              <a:gd name="T51" fmla="*/ 22 h 77"/>
              <a:gd name="T52" fmla="*/ 61 w 70"/>
              <a:gd name="T53" fmla="*/ 28 h 77"/>
              <a:gd name="T54" fmla="*/ 70 w 70"/>
              <a:gd name="T55" fmla="*/ 28 h 77"/>
              <a:gd name="T56" fmla="*/ 70 w 70"/>
              <a:gd name="T57" fmla="*/ 7 h 77"/>
              <a:gd name="T58" fmla="*/ 68 w 70"/>
              <a:gd name="T59" fmla="*/ 6 h 77"/>
              <a:gd name="T60" fmla="*/ 67 w 70"/>
              <a:gd name="T61" fmla="*/ 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0" h="77">
                <a:moveTo>
                  <a:pt x="67" y="6"/>
                </a:moveTo>
                <a:cubicBezTo>
                  <a:pt x="67" y="6"/>
                  <a:pt x="67" y="6"/>
                  <a:pt x="67" y="6"/>
                </a:cubicBezTo>
                <a:cubicBezTo>
                  <a:pt x="65" y="5"/>
                  <a:pt x="64" y="4"/>
                  <a:pt x="62" y="4"/>
                </a:cubicBezTo>
                <a:cubicBezTo>
                  <a:pt x="61" y="3"/>
                  <a:pt x="59" y="2"/>
                  <a:pt x="56" y="2"/>
                </a:cubicBezTo>
                <a:cubicBezTo>
                  <a:pt x="52" y="0"/>
                  <a:pt x="47" y="0"/>
                  <a:pt x="40" y="0"/>
                </a:cubicBezTo>
                <a:cubicBezTo>
                  <a:pt x="28" y="0"/>
                  <a:pt x="18" y="4"/>
                  <a:pt x="11" y="11"/>
                </a:cubicBezTo>
                <a:cubicBezTo>
                  <a:pt x="11" y="11"/>
                  <a:pt x="11" y="11"/>
                  <a:pt x="11" y="11"/>
                </a:cubicBezTo>
                <a:cubicBezTo>
                  <a:pt x="3" y="17"/>
                  <a:pt x="0" y="27"/>
                  <a:pt x="0" y="39"/>
                </a:cubicBezTo>
                <a:cubicBezTo>
                  <a:pt x="0" y="51"/>
                  <a:pt x="3" y="60"/>
                  <a:pt x="11" y="67"/>
                </a:cubicBezTo>
                <a:cubicBezTo>
                  <a:pt x="18" y="74"/>
                  <a:pt x="28" y="77"/>
                  <a:pt x="40" y="77"/>
                </a:cubicBezTo>
                <a:cubicBezTo>
                  <a:pt x="45" y="77"/>
                  <a:pt x="47" y="77"/>
                  <a:pt x="49" y="77"/>
                </a:cubicBezTo>
                <a:cubicBezTo>
                  <a:pt x="52" y="76"/>
                  <a:pt x="54" y="76"/>
                  <a:pt x="56" y="75"/>
                </a:cubicBezTo>
                <a:cubicBezTo>
                  <a:pt x="60" y="74"/>
                  <a:pt x="64" y="73"/>
                  <a:pt x="66" y="71"/>
                </a:cubicBezTo>
                <a:cubicBezTo>
                  <a:pt x="67" y="71"/>
                  <a:pt x="67" y="71"/>
                  <a:pt x="67" y="71"/>
                </a:cubicBezTo>
                <a:cubicBezTo>
                  <a:pt x="69" y="70"/>
                  <a:pt x="69" y="70"/>
                  <a:pt x="69" y="70"/>
                </a:cubicBezTo>
                <a:cubicBezTo>
                  <a:pt x="70" y="70"/>
                  <a:pt x="70" y="70"/>
                  <a:pt x="70" y="70"/>
                </a:cubicBezTo>
                <a:cubicBezTo>
                  <a:pt x="70" y="50"/>
                  <a:pt x="70" y="50"/>
                  <a:pt x="70" y="50"/>
                </a:cubicBezTo>
                <a:cubicBezTo>
                  <a:pt x="62" y="50"/>
                  <a:pt x="62" y="50"/>
                  <a:pt x="62" y="50"/>
                </a:cubicBezTo>
                <a:cubicBezTo>
                  <a:pt x="59" y="51"/>
                  <a:pt x="59" y="51"/>
                  <a:pt x="59" y="51"/>
                </a:cubicBezTo>
                <a:cubicBezTo>
                  <a:pt x="57" y="53"/>
                  <a:pt x="55" y="55"/>
                  <a:pt x="53" y="56"/>
                </a:cubicBezTo>
                <a:cubicBezTo>
                  <a:pt x="51" y="57"/>
                  <a:pt x="47" y="59"/>
                  <a:pt x="43" y="59"/>
                </a:cubicBezTo>
                <a:cubicBezTo>
                  <a:pt x="40" y="59"/>
                  <a:pt x="37" y="57"/>
                  <a:pt x="33" y="55"/>
                </a:cubicBezTo>
                <a:cubicBezTo>
                  <a:pt x="30" y="52"/>
                  <a:pt x="28" y="46"/>
                  <a:pt x="28" y="39"/>
                </a:cubicBezTo>
                <a:cubicBezTo>
                  <a:pt x="28" y="31"/>
                  <a:pt x="30" y="26"/>
                  <a:pt x="33" y="23"/>
                </a:cubicBezTo>
                <a:cubicBezTo>
                  <a:pt x="37" y="19"/>
                  <a:pt x="40" y="18"/>
                  <a:pt x="43" y="18"/>
                </a:cubicBezTo>
                <a:cubicBezTo>
                  <a:pt x="46" y="18"/>
                  <a:pt x="50" y="20"/>
                  <a:pt x="53" y="22"/>
                </a:cubicBezTo>
                <a:cubicBezTo>
                  <a:pt x="56" y="23"/>
                  <a:pt x="59" y="26"/>
                  <a:pt x="61" y="28"/>
                </a:cubicBezTo>
                <a:cubicBezTo>
                  <a:pt x="70" y="28"/>
                  <a:pt x="70" y="28"/>
                  <a:pt x="70" y="28"/>
                </a:cubicBezTo>
                <a:cubicBezTo>
                  <a:pt x="70" y="7"/>
                  <a:pt x="70" y="7"/>
                  <a:pt x="70" y="7"/>
                </a:cubicBezTo>
                <a:cubicBezTo>
                  <a:pt x="69" y="6"/>
                  <a:pt x="68" y="6"/>
                  <a:pt x="68" y="6"/>
                </a:cubicBezTo>
                <a:lnTo>
                  <a:pt x="67" y="6"/>
                </a:lnTo>
                <a:close/>
              </a:path>
            </a:pathLst>
          </a:cu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7" name="Oval 93"/>
          <p:cNvSpPr>
            <a:spLocks noChangeArrowheads="1"/>
          </p:cNvSpPr>
          <p:nvPr/>
        </p:nvSpPr>
        <p:spPr bwMode="auto">
          <a:xfrm>
            <a:off x="3416229" y="3773669"/>
            <a:ext cx="657225" cy="657225"/>
          </a:xfrm>
          <a:prstGeom prst="ellipse">
            <a:avLst/>
          </a:prstGeom>
          <a:solidFill>
            <a:schemeClr val="accent3"/>
          </a:solidFill>
          <a:ln>
            <a:noFill/>
          </a:ln>
        </p:spPr>
        <p:txBody>
          <a:bodyPr vert="horz" wrap="square" lIns="68580" tIns="34290" rIns="68580" bIns="34290" numCol="1" anchor="t" anchorCtr="0" compatLnSpc="1"/>
          <a:lstStyle/>
          <a:p>
            <a:endParaRPr lang="zh-CN" altLang="en-US" sz="1350"/>
          </a:p>
        </p:txBody>
      </p:sp>
      <p:sp>
        <p:nvSpPr>
          <p:cNvPr id="28" name="Freeform 94"/>
          <p:cNvSpPr/>
          <p:nvPr/>
        </p:nvSpPr>
        <p:spPr bwMode="auto">
          <a:xfrm>
            <a:off x="3572200" y="3941547"/>
            <a:ext cx="490538" cy="481013"/>
          </a:xfrm>
          <a:custGeom>
            <a:avLst/>
            <a:gdLst>
              <a:gd name="T0" fmla="*/ 166 w 472"/>
              <a:gd name="T1" fmla="*/ 0 h 463"/>
              <a:gd name="T2" fmla="*/ 3 w 472"/>
              <a:gd name="T3" fmla="*/ 151 h 463"/>
              <a:gd name="T4" fmla="*/ 71 w 472"/>
              <a:gd name="T5" fmla="*/ 296 h 463"/>
              <a:gd name="T6" fmla="*/ 238 w 472"/>
              <a:gd name="T7" fmla="*/ 463 h 463"/>
              <a:gd name="T8" fmla="*/ 472 w 472"/>
              <a:gd name="T9" fmla="*/ 235 h 463"/>
              <a:gd name="T10" fmla="*/ 286 w 472"/>
              <a:gd name="T11" fmla="*/ 50 h 463"/>
              <a:gd name="T12" fmla="*/ 166 w 472"/>
              <a:gd name="T13" fmla="*/ 0 h 463"/>
            </a:gdLst>
            <a:ahLst/>
            <a:cxnLst>
              <a:cxn ang="0">
                <a:pos x="T0" y="T1"/>
              </a:cxn>
              <a:cxn ang="0">
                <a:pos x="T2" y="T3"/>
              </a:cxn>
              <a:cxn ang="0">
                <a:pos x="T4" y="T5"/>
              </a:cxn>
              <a:cxn ang="0">
                <a:pos x="T6" y="T7"/>
              </a:cxn>
              <a:cxn ang="0">
                <a:pos x="T8" y="T9"/>
              </a:cxn>
              <a:cxn ang="0">
                <a:pos x="T10" y="T11"/>
              </a:cxn>
              <a:cxn ang="0">
                <a:pos x="T12" y="T13"/>
              </a:cxn>
            </a:cxnLst>
            <a:rect l="0" t="0" r="r" b="b"/>
            <a:pathLst>
              <a:path w="472" h="463">
                <a:moveTo>
                  <a:pt x="166" y="0"/>
                </a:moveTo>
                <a:cubicBezTo>
                  <a:pt x="86" y="0"/>
                  <a:pt x="8" y="56"/>
                  <a:pt x="3" y="151"/>
                </a:cubicBezTo>
                <a:cubicBezTo>
                  <a:pt x="0" y="211"/>
                  <a:pt x="31" y="256"/>
                  <a:pt x="71" y="296"/>
                </a:cubicBezTo>
                <a:cubicBezTo>
                  <a:pt x="82" y="307"/>
                  <a:pt x="163" y="388"/>
                  <a:pt x="238" y="463"/>
                </a:cubicBezTo>
                <a:cubicBezTo>
                  <a:pt x="352" y="436"/>
                  <a:pt x="442" y="348"/>
                  <a:pt x="472" y="235"/>
                </a:cubicBezTo>
                <a:cubicBezTo>
                  <a:pt x="398" y="161"/>
                  <a:pt x="309" y="73"/>
                  <a:pt x="286" y="50"/>
                </a:cubicBezTo>
                <a:cubicBezTo>
                  <a:pt x="252" y="16"/>
                  <a:pt x="209" y="0"/>
                  <a:pt x="166" y="0"/>
                </a:cubicBezTo>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350"/>
          </a:p>
        </p:txBody>
      </p:sp>
      <p:sp>
        <p:nvSpPr>
          <p:cNvPr id="29" name="Freeform 95"/>
          <p:cNvSpPr>
            <a:spLocks noEditPoints="1"/>
          </p:cNvSpPr>
          <p:nvPr/>
        </p:nvSpPr>
        <p:spPr bwMode="auto">
          <a:xfrm>
            <a:off x="3574582" y="3937975"/>
            <a:ext cx="339329" cy="339329"/>
          </a:xfrm>
          <a:custGeom>
            <a:avLst/>
            <a:gdLst>
              <a:gd name="T0" fmla="*/ 278 w 326"/>
              <a:gd name="T1" fmla="*/ 48 h 326"/>
              <a:gd name="T2" fmla="*/ 163 w 326"/>
              <a:gd name="T3" fmla="*/ 0 h 326"/>
              <a:gd name="T4" fmla="*/ 47 w 326"/>
              <a:gd name="T5" fmla="*/ 48 h 326"/>
              <a:gd name="T6" fmla="*/ 0 w 326"/>
              <a:gd name="T7" fmla="*/ 163 h 326"/>
              <a:gd name="T8" fmla="*/ 47 w 326"/>
              <a:gd name="T9" fmla="*/ 278 h 326"/>
              <a:gd name="T10" fmla="*/ 163 w 326"/>
              <a:gd name="T11" fmla="*/ 326 h 326"/>
              <a:gd name="T12" fmla="*/ 278 w 326"/>
              <a:gd name="T13" fmla="*/ 278 h 326"/>
              <a:gd name="T14" fmla="*/ 326 w 326"/>
              <a:gd name="T15" fmla="*/ 163 h 326"/>
              <a:gd name="T16" fmla="*/ 250 w 326"/>
              <a:gd name="T17" fmla="*/ 175 h 326"/>
              <a:gd name="T18" fmla="*/ 293 w 326"/>
              <a:gd name="T19" fmla="*/ 219 h 326"/>
              <a:gd name="T20" fmla="*/ 243 w 326"/>
              <a:gd name="T21" fmla="*/ 230 h 326"/>
              <a:gd name="T22" fmla="*/ 250 w 326"/>
              <a:gd name="T23" fmla="*/ 153 h 326"/>
              <a:gd name="T24" fmla="*/ 279 w 326"/>
              <a:gd name="T25" fmla="*/ 82 h 326"/>
              <a:gd name="T26" fmla="*/ 304 w 326"/>
              <a:gd name="T27" fmla="*/ 153 h 326"/>
              <a:gd name="T28" fmla="*/ 223 w 326"/>
              <a:gd name="T29" fmla="*/ 221 h 326"/>
              <a:gd name="T30" fmla="*/ 175 w 326"/>
              <a:gd name="T31" fmla="*/ 219 h 326"/>
              <a:gd name="T32" fmla="*/ 229 w 326"/>
              <a:gd name="T33" fmla="*/ 175 h 326"/>
              <a:gd name="T34" fmla="*/ 229 w 326"/>
              <a:gd name="T35" fmla="*/ 153 h 326"/>
              <a:gd name="T36" fmla="*/ 175 w 326"/>
              <a:gd name="T37" fmla="*/ 108 h 326"/>
              <a:gd name="T38" fmla="*/ 223 w 326"/>
              <a:gd name="T39" fmla="*/ 106 h 326"/>
              <a:gd name="T40" fmla="*/ 175 w 326"/>
              <a:gd name="T41" fmla="*/ 86 h 326"/>
              <a:gd name="T42" fmla="*/ 185 w 326"/>
              <a:gd name="T43" fmla="*/ 31 h 326"/>
              <a:gd name="T44" fmla="*/ 216 w 326"/>
              <a:gd name="T45" fmla="*/ 81 h 326"/>
              <a:gd name="T46" fmla="*/ 215 w 326"/>
              <a:gd name="T47" fmla="*/ 32 h 326"/>
              <a:gd name="T48" fmla="*/ 263 w 326"/>
              <a:gd name="T49" fmla="*/ 63 h 326"/>
              <a:gd name="T50" fmla="*/ 237 w 326"/>
              <a:gd name="T51" fmla="*/ 76 h 326"/>
              <a:gd name="T52" fmla="*/ 215 w 326"/>
              <a:gd name="T53" fmla="*/ 32 h 326"/>
              <a:gd name="T54" fmla="*/ 207 w 326"/>
              <a:gd name="T55" fmla="*/ 266 h 326"/>
              <a:gd name="T56" fmla="*/ 175 w 326"/>
              <a:gd name="T57" fmla="*/ 302 h 326"/>
              <a:gd name="T58" fmla="*/ 216 w 326"/>
              <a:gd name="T59" fmla="*/ 245 h 326"/>
              <a:gd name="T60" fmla="*/ 227 w 326"/>
              <a:gd name="T61" fmla="*/ 276 h 326"/>
              <a:gd name="T62" fmla="*/ 265 w 326"/>
              <a:gd name="T63" fmla="*/ 261 h 326"/>
              <a:gd name="T64" fmla="*/ 218 w 326"/>
              <a:gd name="T65" fmla="*/ 294 h 326"/>
              <a:gd name="T66" fmla="*/ 102 w 326"/>
              <a:gd name="T67" fmla="*/ 106 h 326"/>
              <a:gd name="T68" fmla="*/ 153 w 326"/>
              <a:gd name="T69" fmla="*/ 108 h 326"/>
              <a:gd name="T70" fmla="*/ 97 w 326"/>
              <a:gd name="T71" fmla="*/ 153 h 326"/>
              <a:gd name="T72" fmla="*/ 99 w 326"/>
              <a:gd name="T73" fmla="*/ 51 h 326"/>
              <a:gd name="T74" fmla="*/ 64 w 326"/>
              <a:gd name="T75" fmla="*/ 62 h 326"/>
              <a:gd name="T76" fmla="*/ 110 w 326"/>
              <a:gd name="T77" fmla="*/ 32 h 326"/>
              <a:gd name="T78" fmla="*/ 97 w 326"/>
              <a:gd name="T79" fmla="*/ 175 h 326"/>
              <a:gd name="T80" fmla="*/ 153 w 326"/>
              <a:gd name="T81" fmla="*/ 219 h 326"/>
              <a:gd name="T82" fmla="*/ 102 w 326"/>
              <a:gd name="T83" fmla="*/ 221 h 326"/>
              <a:gd name="T84" fmla="*/ 153 w 326"/>
              <a:gd name="T85" fmla="*/ 240 h 326"/>
              <a:gd name="T86" fmla="*/ 140 w 326"/>
              <a:gd name="T87" fmla="*/ 295 h 326"/>
              <a:gd name="T88" fmla="*/ 110 w 326"/>
              <a:gd name="T89" fmla="*/ 246 h 326"/>
              <a:gd name="T90" fmla="*/ 89 w 326"/>
              <a:gd name="T91" fmla="*/ 253 h 326"/>
              <a:gd name="T92" fmla="*/ 110 w 326"/>
              <a:gd name="T93" fmla="*/ 295 h 326"/>
              <a:gd name="T94" fmla="*/ 64 w 326"/>
              <a:gd name="T95" fmla="*/ 264 h 326"/>
              <a:gd name="T96" fmla="*/ 110 w 326"/>
              <a:gd name="T97" fmla="*/ 80 h 326"/>
              <a:gd name="T98" fmla="*/ 140 w 326"/>
              <a:gd name="T99" fmla="*/ 31 h 326"/>
              <a:gd name="T100" fmla="*/ 153 w 326"/>
              <a:gd name="T101" fmla="*/ 86 h 326"/>
              <a:gd name="T102" fmla="*/ 32 w 326"/>
              <a:gd name="T103" fmla="*/ 108 h 326"/>
              <a:gd name="T104" fmla="*/ 83 w 326"/>
              <a:gd name="T105" fmla="*/ 95 h 326"/>
              <a:gd name="T106" fmla="*/ 22 w 326"/>
              <a:gd name="T107" fmla="*/ 153 h 326"/>
              <a:gd name="T108" fmla="*/ 22 w 326"/>
              <a:gd name="T109" fmla="*/ 175 h 326"/>
              <a:gd name="T110" fmla="*/ 83 w 326"/>
              <a:gd name="T111" fmla="*/ 232 h 326"/>
              <a:gd name="T112" fmla="*/ 32 w 326"/>
              <a:gd name="T113" fmla="*/ 21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6" h="326">
                <a:moveTo>
                  <a:pt x="313" y="100"/>
                </a:moveTo>
                <a:cubicBezTo>
                  <a:pt x="305" y="80"/>
                  <a:pt x="293" y="63"/>
                  <a:pt x="278" y="48"/>
                </a:cubicBezTo>
                <a:cubicBezTo>
                  <a:pt x="263" y="33"/>
                  <a:pt x="246" y="21"/>
                  <a:pt x="226" y="13"/>
                </a:cubicBezTo>
                <a:cubicBezTo>
                  <a:pt x="206" y="4"/>
                  <a:pt x="185" y="0"/>
                  <a:pt x="163" y="0"/>
                </a:cubicBezTo>
                <a:cubicBezTo>
                  <a:pt x="141" y="0"/>
                  <a:pt x="119" y="4"/>
                  <a:pt x="99" y="13"/>
                </a:cubicBezTo>
                <a:cubicBezTo>
                  <a:pt x="80" y="21"/>
                  <a:pt x="62" y="33"/>
                  <a:pt x="47" y="48"/>
                </a:cubicBezTo>
                <a:cubicBezTo>
                  <a:pt x="32" y="63"/>
                  <a:pt x="21" y="80"/>
                  <a:pt x="13" y="100"/>
                </a:cubicBezTo>
                <a:cubicBezTo>
                  <a:pt x="4" y="120"/>
                  <a:pt x="0" y="141"/>
                  <a:pt x="0" y="163"/>
                </a:cubicBezTo>
                <a:cubicBezTo>
                  <a:pt x="0" y="185"/>
                  <a:pt x="4" y="206"/>
                  <a:pt x="13" y="227"/>
                </a:cubicBezTo>
                <a:cubicBezTo>
                  <a:pt x="21" y="246"/>
                  <a:pt x="32" y="263"/>
                  <a:pt x="47" y="278"/>
                </a:cubicBezTo>
                <a:cubicBezTo>
                  <a:pt x="62" y="293"/>
                  <a:pt x="80" y="305"/>
                  <a:pt x="99" y="313"/>
                </a:cubicBezTo>
                <a:cubicBezTo>
                  <a:pt x="119" y="322"/>
                  <a:pt x="141" y="326"/>
                  <a:pt x="163" y="326"/>
                </a:cubicBezTo>
                <a:cubicBezTo>
                  <a:pt x="185" y="326"/>
                  <a:pt x="206" y="322"/>
                  <a:pt x="226" y="313"/>
                </a:cubicBezTo>
                <a:cubicBezTo>
                  <a:pt x="246" y="305"/>
                  <a:pt x="263" y="293"/>
                  <a:pt x="278" y="278"/>
                </a:cubicBezTo>
                <a:cubicBezTo>
                  <a:pt x="293" y="263"/>
                  <a:pt x="305" y="246"/>
                  <a:pt x="313" y="227"/>
                </a:cubicBezTo>
                <a:cubicBezTo>
                  <a:pt x="322" y="206"/>
                  <a:pt x="326" y="185"/>
                  <a:pt x="326" y="163"/>
                </a:cubicBezTo>
                <a:cubicBezTo>
                  <a:pt x="326" y="141"/>
                  <a:pt x="322" y="120"/>
                  <a:pt x="313" y="100"/>
                </a:cubicBezTo>
                <a:close/>
                <a:moveTo>
                  <a:pt x="250" y="175"/>
                </a:moveTo>
                <a:cubicBezTo>
                  <a:pt x="304" y="175"/>
                  <a:pt x="304" y="175"/>
                  <a:pt x="304" y="175"/>
                </a:cubicBezTo>
                <a:cubicBezTo>
                  <a:pt x="303" y="190"/>
                  <a:pt x="299" y="205"/>
                  <a:pt x="293" y="219"/>
                </a:cubicBezTo>
                <a:cubicBezTo>
                  <a:pt x="289" y="228"/>
                  <a:pt x="285" y="236"/>
                  <a:pt x="279" y="245"/>
                </a:cubicBezTo>
                <a:cubicBezTo>
                  <a:pt x="268" y="239"/>
                  <a:pt x="256" y="234"/>
                  <a:pt x="243" y="230"/>
                </a:cubicBezTo>
                <a:cubicBezTo>
                  <a:pt x="247" y="213"/>
                  <a:pt x="250" y="194"/>
                  <a:pt x="250" y="175"/>
                </a:cubicBezTo>
                <a:close/>
                <a:moveTo>
                  <a:pt x="250" y="153"/>
                </a:moveTo>
                <a:cubicBezTo>
                  <a:pt x="250" y="134"/>
                  <a:pt x="247" y="115"/>
                  <a:pt x="243" y="97"/>
                </a:cubicBezTo>
                <a:cubicBezTo>
                  <a:pt x="256" y="93"/>
                  <a:pt x="268" y="88"/>
                  <a:pt x="279" y="82"/>
                </a:cubicBezTo>
                <a:cubicBezTo>
                  <a:pt x="284" y="90"/>
                  <a:pt x="289" y="99"/>
                  <a:pt x="293" y="108"/>
                </a:cubicBezTo>
                <a:cubicBezTo>
                  <a:pt x="299" y="122"/>
                  <a:pt x="303" y="137"/>
                  <a:pt x="304" y="153"/>
                </a:cubicBezTo>
                <a:lnTo>
                  <a:pt x="250" y="153"/>
                </a:lnTo>
                <a:close/>
                <a:moveTo>
                  <a:pt x="223" y="221"/>
                </a:moveTo>
                <a:cubicBezTo>
                  <a:pt x="223" y="222"/>
                  <a:pt x="222" y="223"/>
                  <a:pt x="222" y="224"/>
                </a:cubicBezTo>
                <a:cubicBezTo>
                  <a:pt x="207" y="221"/>
                  <a:pt x="191" y="219"/>
                  <a:pt x="175" y="219"/>
                </a:cubicBezTo>
                <a:cubicBezTo>
                  <a:pt x="175" y="175"/>
                  <a:pt x="175" y="175"/>
                  <a:pt x="175" y="175"/>
                </a:cubicBezTo>
                <a:cubicBezTo>
                  <a:pt x="229" y="175"/>
                  <a:pt x="229" y="175"/>
                  <a:pt x="229" y="175"/>
                </a:cubicBezTo>
                <a:cubicBezTo>
                  <a:pt x="228" y="190"/>
                  <a:pt x="226" y="206"/>
                  <a:pt x="223" y="221"/>
                </a:cubicBezTo>
                <a:close/>
                <a:moveTo>
                  <a:pt x="229" y="153"/>
                </a:moveTo>
                <a:cubicBezTo>
                  <a:pt x="175" y="153"/>
                  <a:pt x="175" y="153"/>
                  <a:pt x="175" y="153"/>
                </a:cubicBezTo>
                <a:cubicBezTo>
                  <a:pt x="175" y="108"/>
                  <a:pt x="175" y="108"/>
                  <a:pt x="175" y="108"/>
                </a:cubicBezTo>
                <a:cubicBezTo>
                  <a:pt x="191" y="107"/>
                  <a:pt x="207" y="105"/>
                  <a:pt x="222" y="102"/>
                </a:cubicBezTo>
                <a:cubicBezTo>
                  <a:pt x="222" y="103"/>
                  <a:pt x="223" y="105"/>
                  <a:pt x="223" y="106"/>
                </a:cubicBezTo>
                <a:cubicBezTo>
                  <a:pt x="226" y="121"/>
                  <a:pt x="228" y="137"/>
                  <a:pt x="229" y="153"/>
                </a:cubicBezTo>
                <a:close/>
                <a:moveTo>
                  <a:pt x="175" y="86"/>
                </a:moveTo>
                <a:cubicBezTo>
                  <a:pt x="175" y="24"/>
                  <a:pt x="175" y="24"/>
                  <a:pt x="175" y="24"/>
                </a:cubicBezTo>
                <a:cubicBezTo>
                  <a:pt x="178" y="26"/>
                  <a:pt x="182" y="28"/>
                  <a:pt x="185" y="31"/>
                </a:cubicBezTo>
                <a:cubicBezTo>
                  <a:pt x="194" y="38"/>
                  <a:pt x="201" y="48"/>
                  <a:pt x="207" y="60"/>
                </a:cubicBezTo>
                <a:cubicBezTo>
                  <a:pt x="211" y="67"/>
                  <a:pt x="213" y="73"/>
                  <a:pt x="216" y="81"/>
                </a:cubicBezTo>
                <a:cubicBezTo>
                  <a:pt x="203" y="84"/>
                  <a:pt x="189" y="86"/>
                  <a:pt x="175" y="86"/>
                </a:cubicBezTo>
                <a:close/>
                <a:moveTo>
                  <a:pt x="215" y="32"/>
                </a:moveTo>
                <a:cubicBezTo>
                  <a:pt x="216" y="32"/>
                  <a:pt x="217" y="32"/>
                  <a:pt x="218" y="33"/>
                </a:cubicBezTo>
                <a:cubicBezTo>
                  <a:pt x="235" y="40"/>
                  <a:pt x="250" y="50"/>
                  <a:pt x="263" y="63"/>
                </a:cubicBezTo>
                <a:cubicBezTo>
                  <a:pt x="264" y="64"/>
                  <a:pt x="264" y="64"/>
                  <a:pt x="265" y="65"/>
                </a:cubicBezTo>
                <a:cubicBezTo>
                  <a:pt x="256" y="69"/>
                  <a:pt x="247" y="73"/>
                  <a:pt x="237" y="76"/>
                </a:cubicBezTo>
                <a:cubicBezTo>
                  <a:pt x="234" y="67"/>
                  <a:pt x="231" y="58"/>
                  <a:pt x="227" y="51"/>
                </a:cubicBezTo>
                <a:cubicBezTo>
                  <a:pt x="223" y="44"/>
                  <a:pt x="220" y="37"/>
                  <a:pt x="215" y="32"/>
                </a:cubicBezTo>
                <a:close/>
                <a:moveTo>
                  <a:pt x="216" y="245"/>
                </a:moveTo>
                <a:cubicBezTo>
                  <a:pt x="213" y="252"/>
                  <a:pt x="211" y="260"/>
                  <a:pt x="207" y="266"/>
                </a:cubicBezTo>
                <a:cubicBezTo>
                  <a:pt x="201" y="279"/>
                  <a:pt x="193" y="289"/>
                  <a:pt x="185" y="295"/>
                </a:cubicBezTo>
                <a:cubicBezTo>
                  <a:pt x="182" y="298"/>
                  <a:pt x="178" y="300"/>
                  <a:pt x="175" y="302"/>
                </a:cubicBezTo>
                <a:cubicBezTo>
                  <a:pt x="175" y="240"/>
                  <a:pt x="175" y="240"/>
                  <a:pt x="175" y="240"/>
                </a:cubicBezTo>
                <a:cubicBezTo>
                  <a:pt x="189" y="241"/>
                  <a:pt x="203" y="242"/>
                  <a:pt x="216" y="245"/>
                </a:cubicBezTo>
                <a:close/>
                <a:moveTo>
                  <a:pt x="215" y="295"/>
                </a:moveTo>
                <a:cubicBezTo>
                  <a:pt x="220" y="289"/>
                  <a:pt x="223" y="283"/>
                  <a:pt x="227" y="276"/>
                </a:cubicBezTo>
                <a:cubicBezTo>
                  <a:pt x="231" y="268"/>
                  <a:pt x="234" y="259"/>
                  <a:pt x="237" y="250"/>
                </a:cubicBezTo>
                <a:cubicBezTo>
                  <a:pt x="247" y="253"/>
                  <a:pt x="256" y="257"/>
                  <a:pt x="265" y="261"/>
                </a:cubicBezTo>
                <a:cubicBezTo>
                  <a:pt x="264" y="262"/>
                  <a:pt x="264" y="263"/>
                  <a:pt x="263" y="263"/>
                </a:cubicBezTo>
                <a:cubicBezTo>
                  <a:pt x="250" y="276"/>
                  <a:pt x="235" y="286"/>
                  <a:pt x="218" y="294"/>
                </a:cubicBezTo>
                <a:cubicBezTo>
                  <a:pt x="217" y="294"/>
                  <a:pt x="216" y="294"/>
                  <a:pt x="215" y="295"/>
                </a:cubicBezTo>
                <a:close/>
                <a:moveTo>
                  <a:pt x="102" y="106"/>
                </a:moveTo>
                <a:cubicBezTo>
                  <a:pt x="103" y="104"/>
                  <a:pt x="103" y="102"/>
                  <a:pt x="104" y="101"/>
                </a:cubicBezTo>
                <a:cubicBezTo>
                  <a:pt x="119" y="104"/>
                  <a:pt x="136" y="107"/>
                  <a:pt x="153" y="108"/>
                </a:cubicBezTo>
                <a:cubicBezTo>
                  <a:pt x="153" y="153"/>
                  <a:pt x="153" y="153"/>
                  <a:pt x="153" y="153"/>
                </a:cubicBezTo>
                <a:cubicBezTo>
                  <a:pt x="97" y="153"/>
                  <a:pt x="97" y="153"/>
                  <a:pt x="97" y="153"/>
                </a:cubicBezTo>
                <a:cubicBezTo>
                  <a:pt x="97" y="137"/>
                  <a:pt x="99" y="121"/>
                  <a:pt x="102" y="106"/>
                </a:cubicBezTo>
                <a:close/>
                <a:moveTo>
                  <a:pt x="99" y="51"/>
                </a:moveTo>
                <a:cubicBezTo>
                  <a:pt x="95" y="58"/>
                  <a:pt x="92" y="65"/>
                  <a:pt x="89" y="74"/>
                </a:cubicBezTo>
                <a:cubicBezTo>
                  <a:pt x="80" y="70"/>
                  <a:pt x="71" y="66"/>
                  <a:pt x="64" y="62"/>
                </a:cubicBezTo>
                <a:cubicBezTo>
                  <a:pt x="76" y="49"/>
                  <a:pt x="91" y="40"/>
                  <a:pt x="108" y="33"/>
                </a:cubicBezTo>
                <a:cubicBezTo>
                  <a:pt x="109" y="32"/>
                  <a:pt x="109" y="32"/>
                  <a:pt x="110" y="32"/>
                </a:cubicBezTo>
                <a:cubicBezTo>
                  <a:pt x="106" y="37"/>
                  <a:pt x="102" y="44"/>
                  <a:pt x="99" y="51"/>
                </a:cubicBezTo>
                <a:close/>
                <a:moveTo>
                  <a:pt x="97" y="175"/>
                </a:moveTo>
                <a:cubicBezTo>
                  <a:pt x="153" y="175"/>
                  <a:pt x="153" y="175"/>
                  <a:pt x="153" y="175"/>
                </a:cubicBezTo>
                <a:cubicBezTo>
                  <a:pt x="153" y="219"/>
                  <a:pt x="153" y="219"/>
                  <a:pt x="153" y="219"/>
                </a:cubicBezTo>
                <a:cubicBezTo>
                  <a:pt x="136" y="219"/>
                  <a:pt x="119" y="222"/>
                  <a:pt x="104" y="226"/>
                </a:cubicBezTo>
                <a:cubicBezTo>
                  <a:pt x="103" y="224"/>
                  <a:pt x="103" y="222"/>
                  <a:pt x="102" y="221"/>
                </a:cubicBezTo>
                <a:cubicBezTo>
                  <a:pt x="99" y="206"/>
                  <a:pt x="97" y="191"/>
                  <a:pt x="97" y="175"/>
                </a:cubicBezTo>
                <a:close/>
                <a:moveTo>
                  <a:pt x="153" y="240"/>
                </a:moveTo>
                <a:cubicBezTo>
                  <a:pt x="153" y="303"/>
                  <a:pt x="153" y="303"/>
                  <a:pt x="153" y="303"/>
                </a:cubicBezTo>
                <a:cubicBezTo>
                  <a:pt x="149" y="302"/>
                  <a:pt x="144" y="299"/>
                  <a:pt x="140" y="295"/>
                </a:cubicBezTo>
                <a:cubicBezTo>
                  <a:pt x="131" y="288"/>
                  <a:pt x="124" y="279"/>
                  <a:pt x="118" y="266"/>
                </a:cubicBezTo>
                <a:cubicBezTo>
                  <a:pt x="115" y="260"/>
                  <a:pt x="112" y="254"/>
                  <a:pt x="110" y="246"/>
                </a:cubicBezTo>
                <a:cubicBezTo>
                  <a:pt x="124" y="243"/>
                  <a:pt x="138" y="241"/>
                  <a:pt x="153" y="240"/>
                </a:cubicBezTo>
                <a:close/>
                <a:moveTo>
                  <a:pt x="89" y="253"/>
                </a:moveTo>
                <a:cubicBezTo>
                  <a:pt x="92" y="261"/>
                  <a:pt x="95" y="269"/>
                  <a:pt x="99" y="276"/>
                </a:cubicBezTo>
                <a:cubicBezTo>
                  <a:pt x="102" y="283"/>
                  <a:pt x="106" y="289"/>
                  <a:pt x="110" y="295"/>
                </a:cubicBezTo>
                <a:cubicBezTo>
                  <a:pt x="109" y="294"/>
                  <a:pt x="109" y="294"/>
                  <a:pt x="108" y="294"/>
                </a:cubicBezTo>
                <a:cubicBezTo>
                  <a:pt x="91" y="287"/>
                  <a:pt x="76" y="277"/>
                  <a:pt x="64" y="264"/>
                </a:cubicBezTo>
                <a:cubicBezTo>
                  <a:pt x="71" y="260"/>
                  <a:pt x="80" y="256"/>
                  <a:pt x="89" y="253"/>
                </a:cubicBezTo>
                <a:close/>
                <a:moveTo>
                  <a:pt x="110" y="80"/>
                </a:moveTo>
                <a:cubicBezTo>
                  <a:pt x="112" y="73"/>
                  <a:pt x="115" y="66"/>
                  <a:pt x="118" y="60"/>
                </a:cubicBezTo>
                <a:cubicBezTo>
                  <a:pt x="124" y="48"/>
                  <a:pt x="132" y="38"/>
                  <a:pt x="140" y="31"/>
                </a:cubicBezTo>
                <a:cubicBezTo>
                  <a:pt x="144" y="27"/>
                  <a:pt x="149" y="24"/>
                  <a:pt x="153" y="23"/>
                </a:cubicBezTo>
                <a:cubicBezTo>
                  <a:pt x="153" y="86"/>
                  <a:pt x="153" y="86"/>
                  <a:pt x="153" y="86"/>
                </a:cubicBezTo>
                <a:cubicBezTo>
                  <a:pt x="138" y="85"/>
                  <a:pt x="124" y="83"/>
                  <a:pt x="110" y="80"/>
                </a:cubicBezTo>
                <a:close/>
                <a:moveTo>
                  <a:pt x="32" y="108"/>
                </a:moveTo>
                <a:cubicBezTo>
                  <a:pt x="37" y="98"/>
                  <a:pt x="42" y="88"/>
                  <a:pt x="49" y="79"/>
                </a:cubicBezTo>
                <a:cubicBezTo>
                  <a:pt x="59" y="85"/>
                  <a:pt x="71" y="90"/>
                  <a:pt x="83" y="95"/>
                </a:cubicBezTo>
                <a:cubicBezTo>
                  <a:pt x="79" y="113"/>
                  <a:pt x="76" y="132"/>
                  <a:pt x="75" y="153"/>
                </a:cubicBezTo>
                <a:cubicBezTo>
                  <a:pt x="22" y="153"/>
                  <a:pt x="22" y="153"/>
                  <a:pt x="22" y="153"/>
                </a:cubicBezTo>
                <a:cubicBezTo>
                  <a:pt x="23" y="137"/>
                  <a:pt x="26" y="122"/>
                  <a:pt x="32" y="108"/>
                </a:cubicBezTo>
                <a:close/>
                <a:moveTo>
                  <a:pt x="22" y="175"/>
                </a:moveTo>
                <a:cubicBezTo>
                  <a:pt x="75" y="175"/>
                  <a:pt x="75" y="175"/>
                  <a:pt x="75" y="175"/>
                </a:cubicBezTo>
                <a:cubicBezTo>
                  <a:pt x="76" y="195"/>
                  <a:pt x="79" y="214"/>
                  <a:pt x="83" y="232"/>
                </a:cubicBezTo>
                <a:cubicBezTo>
                  <a:pt x="71" y="237"/>
                  <a:pt x="59" y="242"/>
                  <a:pt x="49" y="248"/>
                </a:cubicBezTo>
                <a:cubicBezTo>
                  <a:pt x="42" y="239"/>
                  <a:pt x="37" y="229"/>
                  <a:pt x="32" y="219"/>
                </a:cubicBezTo>
                <a:cubicBezTo>
                  <a:pt x="26" y="205"/>
                  <a:pt x="23" y="190"/>
                  <a:pt x="22"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0" name="矩形 29"/>
          <p:cNvSpPr/>
          <p:nvPr/>
        </p:nvSpPr>
        <p:spPr>
          <a:xfrm>
            <a:off x="4481944" y="1095731"/>
            <a:ext cx="2846319" cy="732508"/>
          </a:xfrm>
          <a:prstGeom prst="rect">
            <a:avLst/>
          </a:prstGeom>
        </p:spPr>
        <p:txBody>
          <a:bodyPr wrap="square">
            <a:spAutoFit/>
          </a:bodyPr>
          <a:lstStyle/>
          <a:p>
            <a:pPr>
              <a:lnSpc>
                <a:spcPct val="130000"/>
              </a:lnSpc>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tx1">
                  <a:lumMod val="50000"/>
                  <a:lumOff val="50000"/>
                </a:schemeClr>
              </a:solidFill>
            </a:endParaRPr>
          </a:p>
          <a:p>
            <a:pPr>
              <a:lnSpc>
                <a:spcPct val="130000"/>
              </a:lnSpc>
            </a:pPr>
            <a:endParaRPr lang="zh-CN" altLang="en-US" sz="800" dirty="0">
              <a:solidFill>
                <a:schemeClr val="tx1">
                  <a:lumMod val="50000"/>
                  <a:lumOff val="50000"/>
                </a:schemeClr>
              </a:solidFill>
            </a:endParaRPr>
          </a:p>
        </p:txBody>
      </p:sp>
      <p:sp>
        <p:nvSpPr>
          <p:cNvPr id="31" name="矩形 30"/>
          <p:cNvSpPr/>
          <p:nvPr/>
        </p:nvSpPr>
        <p:spPr>
          <a:xfrm>
            <a:off x="4481944" y="2492871"/>
            <a:ext cx="2846319" cy="732508"/>
          </a:xfrm>
          <a:prstGeom prst="rect">
            <a:avLst/>
          </a:prstGeom>
        </p:spPr>
        <p:txBody>
          <a:bodyPr wrap="square">
            <a:spAutoFit/>
          </a:bodyPr>
          <a:lstStyle/>
          <a:p>
            <a:pPr>
              <a:lnSpc>
                <a:spcPct val="130000"/>
              </a:lnSpc>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tx1">
                  <a:lumMod val="50000"/>
                  <a:lumOff val="50000"/>
                </a:schemeClr>
              </a:solidFill>
            </a:endParaRPr>
          </a:p>
          <a:p>
            <a:pPr>
              <a:lnSpc>
                <a:spcPct val="130000"/>
              </a:lnSpc>
            </a:pPr>
            <a:endParaRPr lang="zh-CN" altLang="en-US" sz="800" dirty="0">
              <a:solidFill>
                <a:schemeClr val="tx1">
                  <a:lumMod val="50000"/>
                  <a:lumOff val="50000"/>
                </a:schemeClr>
              </a:solidFill>
            </a:endParaRPr>
          </a:p>
        </p:txBody>
      </p:sp>
      <p:sp>
        <p:nvSpPr>
          <p:cNvPr id="32" name="矩形 31"/>
          <p:cNvSpPr/>
          <p:nvPr/>
        </p:nvSpPr>
        <p:spPr>
          <a:xfrm>
            <a:off x="4481944" y="3857599"/>
            <a:ext cx="2767942" cy="732508"/>
          </a:xfrm>
          <a:prstGeom prst="rect">
            <a:avLst/>
          </a:prstGeom>
        </p:spPr>
        <p:txBody>
          <a:bodyPr wrap="square">
            <a:spAutoFit/>
          </a:bodyPr>
          <a:lstStyle/>
          <a:p>
            <a:pPr>
              <a:lnSpc>
                <a:spcPct val="130000"/>
              </a:lnSpc>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tx1">
                  <a:lumMod val="50000"/>
                  <a:lumOff val="50000"/>
                </a:schemeClr>
              </a:solidFill>
            </a:endParaRPr>
          </a:p>
          <a:p>
            <a:pPr>
              <a:lnSpc>
                <a:spcPct val="130000"/>
              </a:lnSpc>
            </a:pPr>
            <a:endParaRPr lang="zh-CN" altLang="en-US" sz="800" dirty="0">
              <a:solidFill>
                <a:schemeClr val="tx1">
                  <a:lumMod val="50000"/>
                  <a:lumOff val="50000"/>
                </a:schemeClr>
              </a:solidFill>
            </a:endParaRPr>
          </a:p>
        </p:txBody>
      </p:sp>
      <p:sp>
        <p:nvSpPr>
          <p:cNvPr id="2" name="等腰三角形 1"/>
          <p:cNvSpPr/>
          <p:nvPr/>
        </p:nvSpPr>
        <p:spPr>
          <a:xfrm rot="16200000">
            <a:off x="7858262" y="2374524"/>
            <a:ext cx="1615628" cy="95585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矩形 2"/>
          <p:cNvSpPr/>
          <p:nvPr/>
        </p:nvSpPr>
        <p:spPr>
          <a:xfrm>
            <a:off x="4463988" y="841034"/>
            <a:ext cx="1261884" cy="307777"/>
          </a:xfrm>
          <a:prstGeom prst="rect">
            <a:avLst/>
          </a:prstGeom>
        </p:spPr>
        <p:txBody>
          <a:bodyPr wrap="none">
            <a:spAutoFit/>
          </a:bodyPr>
          <a:lstStyle/>
          <a:p>
            <a:pPr fontAlgn="base">
              <a:spcBef>
                <a:spcPct val="0"/>
              </a:spcBef>
              <a:spcAft>
                <a:spcPct val="0"/>
              </a:spcAft>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3" name="矩形 32"/>
          <p:cNvSpPr/>
          <p:nvPr/>
        </p:nvSpPr>
        <p:spPr>
          <a:xfrm>
            <a:off x="4463988" y="2215872"/>
            <a:ext cx="1261884" cy="307777"/>
          </a:xfrm>
          <a:prstGeom prst="rect">
            <a:avLst/>
          </a:prstGeom>
        </p:spPr>
        <p:txBody>
          <a:bodyPr wrap="none">
            <a:spAutoFit/>
          </a:bodyPr>
          <a:lstStyle/>
          <a:p>
            <a:pPr fontAlgn="base">
              <a:spcBef>
                <a:spcPct val="0"/>
              </a:spcBef>
              <a:spcAft>
                <a:spcPct val="0"/>
              </a:spcAft>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4" name="矩形 33"/>
          <p:cNvSpPr/>
          <p:nvPr/>
        </p:nvSpPr>
        <p:spPr>
          <a:xfrm>
            <a:off x="4463988" y="3591427"/>
            <a:ext cx="1261884" cy="307777"/>
          </a:xfrm>
          <a:prstGeom prst="rect">
            <a:avLst/>
          </a:prstGeom>
        </p:spPr>
        <p:txBody>
          <a:bodyPr wrap="none">
            <a:spAutoFit/>
          </a:bodyPr>
          <a:lstStyle/>
          <a:p>
            <a:pPr fontAlgn="base">
              <a:spcBef>
                <a:spcPct val="0"/>
              </a:spcBef>
              <a:spcAft>
                <a:spcPct val="0"/>
              </a:spcAft>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312282931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fill="hold"/>
                                        <p:tgtEl>
                                          <p:spTgt spid="30"/>
                                        </p:tgtEl>
                                        <p:attrNameLst>
                                          <p:attrName>ppt_x</p:attrName>
                                        </p:attrNameLst>
                                      </p:cBhvr>
                                      <p:tavLst>
                                        <p:tav tm="0">
                                          <p:val>
                                            <p:strVal val="#ppt_x"/>
                                          </p:val>
                                        </p:tav>
                                        <p:tav tm="100000">
                                          <p:val>
                                            <p:strVal val="#ppt_x"/>
                                          </p:val>
                                        </p:tav>
                                      </p:tavLst>
                                    </p:anim>
                                    <p:anim calcmode="lin" valueType="num">
                                      <p:cBhvr additive="base">
                                        <p:cTn id="60" dur="500" fill="hold"/>
                                        <p:tgtEl>
                                          <p:spTgt spid="3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additive="base">
                                        <p:cTn id="63" dur="500" fill="hold"/>
                                        <p:tgtEl>
                                          <p:spTgt spid="3"/>
                                        </p:tgtEl>
                                        <p:attrNameLst>
                                          <p:attrName>ppt_x</p:attrName>
                                        </p:attrNameLst>
                                      </p:cBhvr>
                                      <p:tavLst>
                                        <p:tav tm="0">
                                          <p:val>
                                            <p:strVal val="#ppt_x"/>
                                          </p:val>
                                        </p:tav>
                                        <p:tav tm="100000">
                                          <p:val>
                                            <p:strVal val="#ppt_x"/>
                                          </p:val>
                                        </p:tav>
                                      </p:tavLst>
                                    </p:anim>
                                    <p:anim calcmode="lin" valueType="num">
                                      <p:cBhvr additive="base">
                                        <p:cTn id="64" dur="500" fill="hold"/>
                                        <p:tgtEl>
                                          <p:spTgt spid="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fill="hold"/>
                                        <p:tgtEl>
                                          <p:spTgt spid="33"/>
                                        </p:tgtEl>
                                        <p:attrNameLst>
                                          <p:attrName>ppt_x</p:attrName>
                                        </p:attrNameLst>
                                      </p:cBhvr>
                                      <p:tavLst>
                                        <p:tav tm="0">
                                          <p:val>
                                            <p:strVal val="#ppt_x"/>
                                          </p:val>
                                        </p:tav>
                                        <p:tav tm="100000">
                                          <p:val>
                                            <p:strVal val="#ppt_x"/>
                                          </p:val>
                                        </p:tav>
                                      </p:tavLst>
                                    </p:anim>
                                    <p:anim calcmode="lin" valueType="num">
                                      <p:cBhvr additive="base">
                                        <p:cTn id="68" dur="500" fill="hold"/>
                                        <p:tgtEl>
                                          <p:spTgt spid="3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ppt_x"/>
                                          </p:val>
                                        </p:tav>
                                        <p:tav tm="100000">
                                          <p:val>
                                            <p:strVal val="#ppt_x"/>
                                          </p:val>
                                        </p:tav>
                                      </p:tavLst>
                                    </p:anim>
                                    <p:anim calcmode="lin" valueType="num">
                                      <p:cBhvr additive="base">
                                        <p:cTn id="72" dur="500" fill="hold"/>
                                        <p:tgtEl>
                                          <p:spTgt spid="3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ppt_x"/>
                                          </p:val>
                                        </p:tav>
                                        <p:tav tm="100000">
                                          <p:val>
                                            <p:strVal val="#ppt_x"/>
                                          </p:val>
                                        </p:tav>
                                      </p:tavLst>
                                    </p:anim>
                                    <p:anim calcmode="lin" valueType="num">
                                      <p:cBhvr additive="base">
                                        <p:cTn id="76" dur="500" fill="hold"/>
                                        <p:tgtEl>
                                          <p:spTgt spid="3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ppt_x"/>
                                          </p:val>
                                        </p:tav>
                                        <p:tav tm="100000">
                                          <p:val>
                                            <p:strVal val="#ppt_x"/>
                                          </p:val>
                                        </p:tav>
                                      </p:tavLst>
                                    </p:anim>
                                    <p:anim calcmode="lin" valueType="num">
                                      <p:cBhvr additive="base">
                                        <p:cTn id="8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21" grpId="0" animBg="1"/>
      <p:bldP spid="22" grpId="0" animBg="1"/>
      <p:bldP spid="25" grpId="0" animBg="1"/>
      <p:bldP spid="27" grpId="0" animBg="1"/>
      <p:bldP spid="28" grpId="0" animBg="1"/>
      <p:bldP spid="29" grpId="0" animBg="1"/>
      <p:bldP spid="30" grpId="0"/>
      <p:bldP spid="31" grpId="0"/>
      <p:bldP spid="32" grpId="0"/>
      <p:bldP spid="2" grpId="0" animBg="1"/>
      <p:bldP spid="3"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a:spLocks noChangeArrowheads="1"/>
          </p:cNvSpPr>
          <p:nvPr/>
        </p:nvSpPr>
        <p:spPr bwMode="auto">
          <a:xfrm>
            <a:off x="3732173" y="988689"/>
            <a:ext cx="1293704" cy="1293704"/>
          </a:xfrm>
          <a:prstGeom prst="ellipse">
            <a:avLst/>
          </a:prstGeom>
          <a:solidFill>
            <a:schemeClr val="accent4"/>
          </a:solidFill>
          <a:ln>
            <a:noFill/>
          </a:ln>
        </p:spPr>
        <p:txBody>
          <a:bodyPr vert="horz" wrap="square" lIns="68553" tIns="34277" rIns="68553" bIns="34277" numCol="1" anchor="t" anchorCtr="0" compatLnSpc="1"/>
          <a:lstStyle/>
          <a:p>
            <a:endParaRPr lang="zh-CN" altLang="en-US" sz="1349"/>
          </a:p>
        </p:txBody>
      </p:sp>
      <p:sp>
        <p:nvSpPr>
          <p:cNvPr id="8" name="Oval 7"/>
          <p:cNvSpPr>
            <a:spLocks noChangeArrowheads="1"/>
          </p:cNvSpPr>
          <p:nvPr/>
        </p:nvSpPr>
        <p:spPr bwMode="auto">
          <a:xfrm>
            <a:off x="3809533" y="1066049"/>
            <a:ext cx="1138984" cy="1138984"/>
          </a:xfrm>
          <a:prstGeom prst="ellipse">
            <a:avLst/>
          </a:prstGeom>
          <a:solidFill>
            <a:schemeClr val="accent4"/>
          </a:solidFill>
          <a:ln>
            <a:noFill/>
          </a:ln>
        </p:spPr>
        <p:txBody>
          <a:bodyPr vert="horz" wrap="square" lIns="68553" tIns="34277" rIns="68553" bIns="34277" numCol="1" anchor="t" anchorCtr="0" compatLnSpc="1"/>
          <a:lstStyle/>
          <a:p>
            <a:endParaRPr lang="zh-CN" altLang="en-US" sz="1349"/>
          </a:p>
        </p:txBody>
      </p:sp>
      <p:sp>
        <p:nvSpPr>
          <p:cNvPr id="9" name="Oval 8"/>
          <p:cNvSpPr>
            <a:spLocks noChangeArrowheads="1"/>
          </p:cNvSpPr>
          <p:nvPr/>
        </p:nvSpPr>
        <p:spPr bwMode="auto">
          <a:xfrm>
            <a:off x="1915988" y="3132024"/>
            <a:ext cx="1293704" cy="1293704"/>
          </a:xfrm>
          <a:prstGeom prst="ellipse">
            <a:avLst/>
          </a:prstGeom>
          <a:solidFill>
            <a:schemeClr val="accent2"/>
          </a:solidFill>
          <a:ln>
            <a:noFill/>
          </a:ln>
        </p:spPr>
        <p:txBody>
          <a:bodyPr vert="horz" wrap="square" lIns="68553" tIns="34277" rIns="68553" bIns="34277" numCol="1" anchor="t" anchorCtr="0" compatLnSpc="1"/>
          <a:lstStyle/>
          <a:p>
            <a:endParaRPr lang="zh-CN" altLang="en-US" sz="1349"/>
          </a:p>
        </p:txBody>
      </p:sp>
      <p:sp>
        <p:nvSpPr>
          <p:cNvPr id="10" name="Oval 9"/>
          <p:cNvSpPr>
            <a:spLocks noChangeArrowheads="1"/>
          </p:cNvSpPr>
          <p:nvPr/>
        </p:nvSpPr>
        <p:spPr bwMode="auto">
          <a:xfrm>
            <a:off x="1993348" y="3209383"/>
            <a:ext cx="1138984" cy="1138984"/>
          </a:xfrm>
          <a:prstGeom prst="ellipse">
            <a:avLst/>
          </a:prstGeom>
          <a:solidFill>
            <a:schemeClr val="accent2"/>
          </a:solidFill>
          <a:ln>
            <a:noFill/>
          </a:ln>
        </p:spPr>
        <p:txBody>
          <a:bodyPr vert="horz" wrap="square" lIns="68553" tIns="34277" rIns="68553" bIns="34277" numCol="1" anchor="t" anchorCtr="0" compatLnSpc="1"/>
          <a:lstStyle/>
          <a:p>
            <a:endParaRPr lang="zh-CN" altLang="en-US" sz="1349"/>
          </a:p>
        </p:txBody>
      </p:sp>
      <p:sp>
        <p:nvSpPr>
          <p:cNvPr id="11" name="Oval 10"/>
          <p:cNvSpPr>
            <a:spLocks noChangeArrowheads="1"/>
          </p:cNvSpPr>
          <p:nvPr/>
        </p:nvSpPr>
        <p:spPr bwMode="auto">
          <a:xfrm>
            <a:off x="5739973" y="3132024"/>
            <a:ext cx="1294894" cy="1293704"/>
          </a:xfrm>
          <a:prstGeom prst="ellipse">
            <a:avLst/>
          </a:prstGeom>
          <a:solidFill>
            <a:schemeClr val="accent3"/>
          </a:solidFill>
          <a:ln>
            <a:noFill/>
          </a:ln>
        </p:spPr>
        <p:txBody>
          <a:bodyPr vert="horz" wrap="square" lIns="68553" tIns="34277" rIns="68553" bIns="34277" numCol="1" anchor="t" anchorCtr="0" compatLnSpc="1"/>
          <a:lstStyle/>
          <a:p>
            <a:endParaRPr lang="zh-CN" altLang="en-US" sz="1349"/>
          </a:p>
        </p:txBody>
      </p:sp>
      <p:sp>
        <p:nvSpPr>
          <p:cNvPr id="12" name="Oval 11"/>
          <p:cNvSpPr>
            <a:spLocks noChangeArrowheads="1"/>
          </p:cNvSpPr>
          <p:nvPr/>
        </p:nvSpPr>
        <p:spPr bwMode="auto">
          <a:xfrm>
            <a:off x="5818523" y="3209383"/>
            <a:ext cx="1137793" cy="1138984"/>
          </a:xfrm>
          <a:prstGeom prst="ellipse">
            <a:avLst/>
          </a:prstGeom>
          <a:solidFill>
            <a:schemeClr val="accent3"/>
          </a:solidFill>
          <a:ln>
            <a:noFill/>
          </a:ln>
        </p:spPr>
        <p:txBody>
          <a:bodyPr vert="horz" wrap="square" lIns="68553" tIns="34277" rIns="68553" bIns="34277" numCol="1" anchor="t" anchorCtr="0" compatLnSpc="1"/>
          <a:lstStyle/>
          <a:p>
            <a:endParaRPr lang="zh-CN" altLang="en-US" sz="1349"/>
          </a:p>
        </p:txBody>
      </p:sp>
      <p:sp>
        <p:nvSpPr>
          <p:cNvPr id="13" name="Freeform 12"/>
          <p:cNvSpPr/>
          <p:nvPr/>
        </p:nvSpPr>
        <p:spPr bwMode="auto">
          <a:xfrm>
            <a:off x="5318656" y="1750247"/>
            <a:ext cx="971171" cy="1210393"/>
          </a:xfrm>
          <a:custGeom>
            <a:avLst/>
            <a:gdLst>
              <a:gd name="T0" fmla="*/ 644 w 1535"/>
              <a:gd name="T1" fmla="*/ 465 h 1915"/>
              <a:gd name="T2" fmla="*/ 1419 w 1535"/>
              <a:gd name="T3" fmla="*/ 1527 h 1915"/>
              <a:gd name="T4" fmla="*/ 1535 w 1535"/>
              <a:gd name="T5" fmla="*/ 1473 h 1915"/>
              <a:gd name="T6" fmla="*/ 1516 w 1535"/>
              <a:gd name="T7" fmla="*/ 1694 h 1915"/>
              <a:gd name="T8" fmla="*/ 1497 w 1535"/>
              <a:gd name="T9" fmla="*/ 1915 h 1915"/>
              <a:gd name="T10" fmla="*/ 1315 w 1535"/>
              <a:gd name="T11" fmla="*/ 1788 h 1915"/>
              <a:gd name="T12" fmla="*/ 1133 w 1535"/>
              <a:gd name="T13" fmla="*/ 1661 h 1915"/>
              <a:gd name="T14" fmla="*/ 1260 w 1535"/>
              <a:gd name="T15" fmla="*/ 1602 h 1915"/>
              <a:gd name="T16" fmla="*/ 526 w 1535"/>
              <a:gd name="T17" fmla="*/ 583 h 1915"/>
              <a:gd name="T18" fmla="*/ 0 w 1535"/>
              <a:gd name="T19" fmla="*/ 141 h 1915"/>
              <a:gd name="T20" fmla="*/ 94 w 1535"/>
              <a:gd name="T21" fmla="*/ 0 h 1915"/>
              <a:gd name="T22" fmla="*/ 644 w 1535"/>
              <a:gd name="T23" fmla="*/ 465 h 1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5" h="1915">
                <a:moveTo>
                  <a:pt x="644" y="465"/>
                </a:moveTo>
                <a:cubicBezTo>
                  <a:pt x="973" y="794"/>
                  <a:pt x="1232" y="1157"/>
                  <a:pt x="1419" y="1527"/>
                </a:cubicBezTo>
                <a:lnTo>
                  <a:pt x="1535" y="1473"/>
                </a:lnTo>
                <a:lnTo>
                  <a:pt x="1516" y="1694"/>
                </a:lnTo>
                <a:lnTo>
                  <a:pt x="1497" y="1915"/>
                </a:lnTo>
                <a:lnTo>
                  <a:pt x="1315" y="1788"/>
                </a:lnTo>
                <a:lnTo>
                  <a:pt x="1133" y="1661"/>
                </a:lnTo>
                <a:lnTo>
                  <a:pt x="1260" y="1602"/>
                </a:lnTo>
                <a:cubicBezTo>
                  <a:pt x="1087" y="1246"/>
                  <a:pt x="841" y="898"/>
                  <a:pt x="526" y="583"/>
                </a:cubicBezTo>
                <a:cubicBezTo>
                  <a:pt x="359" y="416"/>
                  <a:pt x="183" y="269"/>
                  <a:pt x="0" y="141"/>
                </a:cubicBezTo>
                <a:lnTo>
                  <a:pt x="94" y="0"/>
                </a:lnTo>
                <a:cubicBezTo>
                  <a:pt x="285" y="135"/>
                  <a:pt x="469" y="291"/>
                  <a:pt x="644" y="465"/>
                </a:cubicBezTo>
                <a:close/>
              </a:path>
            </a:pathLst>
          </a:custGeom>
          <a:solidFill>
            <a:schemeClr val="accent4"/>
          </a:solidFill>
          <a:ln>
            <a:noFill/>
          </a:ln>
        </p:spPr>
        <p:txBody>
          <a:bodyPr vert="horz" wrap="square" lIns="68553" tIns="34277" rIns="68553" bIns="34277" numCol="1" anchor="t" anchorCtr="0" compatLnSpc="1"/>
          <a:lstStyle/>
          <a:p>
            <a:endParaRPr lang="zh-CN" altLang="en-US" sz="1349"/>
          </a:p>
        </p:txBody>
      </p:sp>
      <p:sp>
        <p:nvSpPr>
          <p:cNvPr id="14" name="Freeform 13"/>
          <p:cNvSpPr/>
          <p:nvPr/>
        </p:nvSpPr>
        <p:spPr bwMode="auto">
          <a:xfrm>
            <a:off x="2547964" y="1777621"/>
            <a:ext cx="1021157" cy="1142554"/>
          </a:xfrm>
          <a:custGeom>
            <a:avLst/>
            <a:gdLst>
              <a:gd name="T0" fmla="*/ 352 w 1613"/>
              <a:gd name="T1" fmla="*/ 1113 h 1807"/>
              <a:gd name="T2" fmla="*/ 1247 w 1613"/>
              <a:gd name="T3" fmla="*/ 150 h 1807"/>
              <a:gd name="T4" fmla="*/ 1172 w 1613"/>
              <a:gd name="T5" fmla="*/ 47 h 1807"/>
              <a:gd name="T6" fmla="*/ 1392 w 1613"/>
              <a:gd name="T7" fmla="*/ 23 h 1807"/>
              <a:gd name="T8" fmla="*/ 1613 w 1613"/>
              <a:gd name="T9" fmla="*/ 0 h 1807"/>
              <a:gd name="T10" fmla="*/ 1523 w 1613"/>
              <a:gd name="T11" fmla="*/ 203 h 1807"/>
              <a:gd name="T12" fmla="*/ 1433 w 1613"/>
              <a:gd name="T13" fmla="*/ 405 h 1807"/>
              <a:gd name="T14" fmla="*/ 1351 w 1613"/>
              <a:gd name="T15" fmla="*/ 292 h 1807"/>
              <a:gd name="T16" fmla="*/ 491 w 1613"/>
              <a:gd name="T17" fmla="*/ 1206 h 1807"/>
              <a:gd name="T18" fmla="*/ 156 w 1613"/>
              <a:gd name="T19" fmla="*/ 1807 h 1807"/>
              <a:gd name="T20" fmla="*/ 0 w 1613"/>
              <a:gd name="T21" fmla="*/ 1741 h 1807"/>
              <a:gd name="T22" fmla="*/ 352 w 1613"/>
              <a:gd name="T23" fmla="*/ 1113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3" h="1807">
                <a:moveTo>
                  <a:pt x="352" y="1113"/>
                </a:moveTo>
                <a:cubicBezTo>
                  <a:pt x="612" y="728"/>
                  <a:pt x="919" y="404"/>
                  <a:pt x="1247" y="150"/>
                </a:cubicBezTo>
                <a:lnTo>
                  <a:pt x="1172" y="47"/>
                </a:lnTo>
                <a:lnTo>
                  <a:pt x="1392" y="23"/>
                </a:lnTo>
                <a:lnTo>
                  <a:pt x="1613" y="0"/>
                </a:lnTo>
                <a:lnTo>
                  <a:pt x="1523" y="203"/>
                </a:lnTo>
                <a:lnTo>
                  <a:pt x="1433" y="405"/>
                </a:lnTo>
                <a:lnTo>
                  <a:pt x="1351" y="292"/>
                </a:lnTo>
                <a:cubicBezTo>
                  <a:pt x="1035" y="530"/>
                  <a:pt x="739" y="837"/>
                  <a:pt x="491" y="1206"/>
                </a:cubicBezTo>
                <a:cubicBezTo>
                  <a:pt x="358" y="1402"/>
                  <a:pt x="247" y="1603"/>
                  <a:pt x="156" y="1807"/>
                </a:cubicBezTo>
                <a:lnTo>
                  <a:pt x="0" y="1741"/>
                </a:lnTo>
                <a:cubicBezTo>
                  <a:pt x="97" y="1528"/>
                  <a:pt x="214" y="1318"/>
                  <a:pt x="352" y="1113"/>
                </a:cubicBezTo>
                <a:close/>
              </a:path>
            </a:pathLst>
          </a:custGeom>
          <a:solidFill>
            <a:schemeClr val="accent2"/>
          </a:solidFill>
          <a:ln>
            <a:noFill/>
          </a:ln>
        </p:spPr>
        <p:txBody>
          <a:bodyPr vert="horz" wrap="square" lIns="68553" tIns="34277" rIns="68553" bIns="34277" numCol="1" anchor="t" anchorCtr="0" compatLnSpc="1"/>
          <a:lstStyle/>
          <a:p>
            <a:endParaRPr lang="zh-CN" altLang="en-US" sz="1349"/>
          </a:p>
        </p:txBody>
      </p:sp>
      <p:sp>
        <p:nvSpPr>
          <p:cNvPr id="15" name="Freeform 14"/>
          <p:cNvSpPr/>
          <p:nvPr/>
        </p:nvSpPr>
        <p:spPr bwMode="auto">
          <a:xfrm>
            <a:off x="3677425" y="4103194"/>
            <a:ext cx="1498412" cy="272547"/>
          </a:xfrm>
          <a:custGeom>
            <a:avLst/>
            <a:gdLst>
              <a:gd name="T0" fmla="*/ 1661 w 2370"/>
              <a:gd name="T1" fmla="*/ 383 h 430"/>
              <a:gd name="T2" fmla="*/ 349 w 2370"/>
              <a:gd name="T3" fmla="*/ 305 h 430"/>
              <a:gd name="T4" fmla="*/ 317 w 2370"/>
              <a:gd name="T5" fmla="*/ 430 h 430"/>
              <a:gd name="T6" fmla="*/ 159 w 2370"/>
              <a:gd name="T7" fmla="*/ 274 h 430"/>
              <a:gd name="T8" fmla="*/ 0 w 2370"/>
              <a:gd name="T9" fmla="*/ 119 h 430"/>
              <a:gd name="T10" fmla="*/ 214 w 2370"/>
              <a:gd name="T11" fmla="*/ 60 h 430"/>
              <a:gd name="T12" fmla="*/ 428 w 2370"/>
              <a:gd name="T13" fmla="*/ 0 h 430"/>
              <a:gd name="T14" fmla="*/ 393 w 2370"/>
              <a:gd name="T15" fmla="*/ 135 h 430"/>
              <a:gd name="T16" fmla="*/ 1645 w 2370"/>
              <a:gd name="T17" fmla="*/ 217 h 430"/>
              <a:gd name="T18" fmla="*/ 2321 w 2370"/>
              <a:gd name="T19" fmla="*/ 92 h 430"/>
              <a:gd name="T20" fmla="*/ 2370 w 2370"/>
              <a:gd name="T21" fmla="*/ 254 h 430"/>
              <a:gd name="T22" fmla="*/ 1661 w 2370"/>
              <a:gd name="T23" fmla="*/ 383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0" h="430">
                <a:moveTo>
                  <a:pt x="1661" y="383"/>
                </a:moveTo>
                <a:cubicBezTo>
                  <a:pt x="1199" y="428"/>
                  <a:pt x="753" y="397"/>
                  <a:pt x="349" y="305"/>
                </a:cubicBezTo>
                <a:lnTo>
                  <a:pt x="317" y="430"/>
                </a:lnTo>
                <a:lnTo>
                  <a:pt x="159" y="274"/>
                </a:lnTo>
                <a:lnTo>
                  <a:pt x="0" y="119"/>
                </a:lnTo>
                <a:lnTo>
                  <a:pt x="214" y="60"/>
                </a:lnTo>
                <a:lnTo>
                  <a:pt x="428" y="0"/>
                </a:lnTo>
                <a:lnTo>
                  <a:pt x="393" y="135"/>
                </a:lnTo>
                <a:cubicBezTo>
                  <a:pt x="777" y="228"/>
                  <a:pt x="1202" y="260"/>
                  <a:pt x="1645" y="217"/>
                </a:cubicBezTo>
                <a:cubicBezTo>
                  <a:pt x="1880" y="194"/>
                  <a:pt x="2106" y="152"/>
                  <a:pt x="2321" y="92"/>
                </a:cubicBezTo>
                <a:lnTo>
                  <a:pt x="2370" y="254"/>
                </a:lnTo>
                <a:cubicBezTo>
                  <a:pt x="2144" y="315"/>
                  <a:pt x="1907" y="359"/>
                  <a:pt x="1661" y="383"/>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16" name="TextBox 15"/>
          <p:cNvSpPr txBox="1"/>
          <p:nvPr/>
        </p:nvSpPr>
        <p:spPr>
          <a:xfrm>
            <a:off x="1029801" y="1252366"/>
            <a:ext cx="2379781"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17" name="TextBox 16"/>
          <p:cNvSpPr txBox="1"/>
          <p:nvPr/>
        </p:nvSpPr>
        <p:spPr>
          <a:xfrm>
            <a:off x="4088181" y="1395819"/>
            <a:ext cx="581688" cy="553741"/>
          </a:xfrm>
          <a:prstGeom prst="rect">
            <a:avLst/>
          </a:prstGeom>
          <a:noFill/>
        </p:spPr>
        <p:txBody>
          <a:bodyPr wrap="square" rtlCol="0">
            <a:spAutoFit/>
          </a:bodyPr>
          <a:lstStyle/>
          <a:p>
            <a:pPr algn="ctr"/>
            <a:r>
              <a:rPr lang="zh-CN" altLang="en-US" sz="1499" dirty="0">
                <a:solidFill>
                  <a:schemeClr val="bg1"/>
                </a:solidFill>
                <a:latin typeface="微软雅黑" panose="020B0503020204020204" pitchFamily="34" charset="-122"/>
                <a:ea typeface="微软雅黑" panose="020B0503020204020204" pitchFamily="34" charset="-122"/>
              </a:rPr>
              <a:t>添加</a:t>
            </a:r>
            <a:endParaRPr lang="en-US" altLang="zh-CN" sz="1499" dirty="0">
              <a:solidFill>
                <a:schemeClr val="bg1"/>
              </a:solidFill>
              <a:latin typeface="微软雅黑" panose="020B0503020204020204" pitchFamily="34" charset="-122"/>
              <a:ea typeface="微软雅黑" panose="020B0503020204020204" pitchFamily="34" charset="-122"/>
            </a:endParaRPr>
          </a:p>
          <a:p>
            <a:pPr algn="ctr"/>
            <a:r>
              <a:rPr lang="zh-CN" altLang="en-US" sz="1499" dirty="0">
                <a:solidFill>
                  <a:schemeClr val="bg1"/>
                </a:solidFill>
                <a:latin typeface="微软雅黑" panose="020B0503020204020204" pitchFamily="34" charset="-122"/>
                <a:ea typeface="微软雅黑" panose="020B0503020204020204" pitchFamily="34" charset="-122"/>
              </a:rPr>
              <a:t>标题</a:t>
            </a:r>
            <a:endParaRPr lang="en-US" altLang="zh-CN" sz="1499"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266916" y="3521230"/>
            <a:ext cx="581688" cy="553741"/>
          </a:xfrm>
          <a:prstGeom prst="rect">
            <a:avLst/>
          </a:prstGeom>
          <a:noFill/>
        </p:spPr>
        <p:txBody>
          <a:bodyPr wrap="square" rtlCol="0">
            <a:spAutoFit/>
          </a:bodyPr>
          <a:lstStyle/>
          <a:p>
            <a:pPr algn="ctr"/>
            <a:r>
              <a:rPr lang="zh-CN" altLang="en-US" sz="1499" dirty="0">
                <a:solidFill>
                  <a:schemeClr val="bg1"/>
                </a:solidFill>
                <a:latin typeface="微软雅黑" panose="020B0503020204020204" pitchFamily="34" charset="-122"/>
                <a:ea typeface="微软雅黑" panose="020B0503020204020204" pitchFamily="34" charset="-122"/>
              </a:rPr>
              <a:t>添加</a:t>
            </a:r>
            <a:endParaRPr lang="en-US" altLang="zh-CN" sz="1499" dirty="0">
              <a:solidFill>
                <a:schemeClr val="bg1"/>
              </a:solidFill>
              <a:latin typeface="微软雅黑" panose="020B0503020204020204" pitchFamily="34" charset="-122"/>
              <a:ea typeface="微软雅黑" panose="020B0503020204020204" pitchFamily="34" charset="-122"/>
            </a:endParaRPr>
          </a:p>
          <a:p>
            <a:pPr algn="ctr"/>
            <a:r>
              <a:rPr lang="zh-CN" altLang="en-US" sz="1499" dirty="0">
                <a:solidFill>
                  <a:schemeClr val="bg1"/>
                </a:solidFill>
                <a:latin typeface="微软雅黑" panose="020B0503020204020204" pitchFamily="34" charset="-122"/>
                <a:ea typeface="微软雅黑" panose="020B0503020204020204" pitchFamily="34" charset="-122"/>
              </a:rPr>
              <a:t>标题</a:t>
            </a:r>
            <a:endParaRPr lang="en-US" altLang="zh-CN" sz="1499"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51520" y="3530880"/>
            <a:ext cx="1569852" cy="507831"/>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0" name="TextBox 19"/>
          <p:cNvSpPr txBox="1"/>
          <p:nvPr/>
        </p:nvSpPr>
        <p:spPr>
          <a:xfrm>
            <a:off x="6103850" y="3521230"/>
            <a:ext cx="581688" cy="553741"/>
          </a:xfrm>
          <a:prstGeom prst="rect">
            <a:avLst/>
          </a:prstGeom>
          <a:noFill/>
        </p:spPr>
        <p:txBody>
          <a:bodyPr wrap="square" rtlCol="0">
            <a:spAutoFit/>
          </a:bodyPr>
          <a:lstStyle/>
          <a:p>
            <a:pPr algn="ctr"/>
            <a:r>
              <a:rPr lang="zh-CN" altLang="en-US" sz="1499" dirty="0">
                <a:solidFill>
                  <a:schemeClr val="bg1"/>
                </a:solidFill>
                <a:latin typeface="微软雅黑" panose="020B0503020204020204" pitchFamily="34" charset="-122"/>
                <a:ea typeface="微软雅黑" panose="020B0503020204020204" pitchFamily="34" charset="-122"/>
              </a:rPr>
              <a:t>添加</a:t>
            </a:r>
            <a:endParaRPr lang="en-US" altLang="zh-CN" sz="1499" dirty="0">
              <a:solidFill>
                <a:schemeClr val="bg1"/>
              </a:solidFill>
              <a:latin typeface="微软雅黑" panose="020B0503020204020204" pitchFamily="34" charset="-122"/>
              <a:ea typeface="微软雅黑" panose="020B0503020204020204" pitchFamily="34" charset="-122"/>
            </a:endParaRPr>
          </a:p>
          <a:p>
            <a:pPr algn="ctr"/>
            <a:r>
              <a:rPr lang="zh-CN" altLang="en-US" sz="1499" dirty="0">
                <a:solidFill>
                  <a:schemeClr val="bg1"/>
                </a:solidFill>
                <a:latin typeface="微软雅黑" panose="020B0503020204020204" pitchFamily="34" charset="-122"/>
                <a:ea typeface="微软雅黑" panose="020B0503020204020204" pitchFamily="34" charset="-122"/>
              </a:rPr>
              <a:t>标题</a:t>
            </a:r>
            <a:endParaRPr lang="en-US" altLang="zh-CN" sz="1499"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053660" y="3530880"/>
            <a:ext cx="1571875" cy="507831"/>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Tree>
    <p:extLst>
      <p:ext uri="{BB962C8B-B14F-4D97-AF65-F5344CB8AC3E}">
        <p14:creationId xmlns:p14="http://schemas.microsoft.com/office/powerpoint/2010/main" val="404571763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 calcmode="lin" valueType="num">
                                      <p:cBhvr>
                                        <p:cTn id="20" dur="500" fill="hold"/>
                                        <p:tgtEl>
                                          <p:spTgt spid="17"/>
                                        </p:tgtEl>
                                        <p:attrNameLst>
                                          <p:attrName>style.rotation</p:attrName>
                                        </p:attrNameLst>
                                      </p:cBhvr>
                                      <p:tavLst>
                                        <p:tav tm="0">
                                          <p:val>
                                            <p:fltVal val="90"/>
                                          </p:val>
                                        </p:tav>
                                        <p:tav tm="100000">
                                          <p:val>
                                            <p:fltVal val="0"/>
                                          </p:val>
                                        </p:tav>
                                      </p:tavLst>
                                    </p:anim>
                                    <p:animEffect transition="in" filter="fade">
                                      <p:cBhvr>
                                        <p:cTn id="21" dur="500"/>
                                        <p:tgtEl>
                                          <p:spTgt spid="17"/>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3500"/>
                            </p:stCondLst>
                            <p:childTnLst>
                              <p:par>
                                <p:cTn id="51" presetID="22" presetClass="entr" presetSubtype="2"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right)">
                                      <p:cBhvr>
                                        <p:cTn id="53" dur="500"/>
                                        <p:tgtEl>
                                          <p:spTgt spid="15"/>
                                        </p:tgtEl>
                                      </p:cBhvr>
                                    </p:animEffect>
                                  </p:childTnLst>
                                </p:cTn>
                              </p:par>
                            </p:childTnLst>
                          </p:cTn>
                        </p:par>
                        <p:par>
                          <p:cTn id="54" fill="hold">
                            <p:stCondLst>
                              <p:cond delay="4000"/>
                            </p:stCondLst>
                            <p:childTnLst>
                              <p:par>
                                <p:cTn id="55" presetID="42" presetClass="entr" presetSubtype="0"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5000"/>
                            </p:stCondLst>
                            <p:childTnLst>
                              <p:par>
                                <p:cTn id="71" presetID="22" presetClass="entr" presetSubtype="2"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right)">
                                      <p:cBhvr>
                                        <p:cTn id="73" dur="500"/>
                                        <p:tgtEl>
                                          <p:spTgt spid="19"/>
                                        </p:tgtEl>
                                      </p:cBhvr>
                                    </p:animEffect>
                                  </p:childTnLst>
                                </p:cTn>
                              </p:par>
                            </p:childTnLst>
                          </p:cTn>
                        </p:par>
                        <p:par>
                          <p:cTn id="74" fill="hold">
                            <p:stCondLst>
                              <p:cond delay="5500"/>
                            </p:stCondLst>
                            <p:childTnLst>
                              <p:par>
                                <p:cTn id="75" presetID="22"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down)">
                                      <p:cBhvr>
                                        <p:cTn id="7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E822BC2C-B862-4EBD-9422-A3461D832C63}"/>
              </a:ext>
            </a:extLst>
          </p:cNvPr>
          <p:cNvPicPr>
            <a:picLocks noChangeAspect="1"/>
          </p:cNvPicPr>
          <p:nvPr/>
        </p:nvPicPr>
        <p:blipFill rotWithShape="1">
          <a:blip r:embed="rId3"/>
          <a:srcRect b="14265"/>
          <a:stretch/>
        </p:blipFill>
        <p:spPr>
          <a:xfrm>
            <a:off x="0" y="727970"/>
            <a:ext cx="9142857" cy="4409228"/>
          </a:xfrm>
          <a:prstGeom prst="rect">
            <a:avLst/>
          </a:prstGeom>
        </p:spPr>
      </p:pic>
      <p:sp>
        <p:nvSpPr>
          <p:cNvPr id="6" name="矩形 5"/>
          <p:cNvSpPr/>
          <p:nvPr/>
        </p:nvSpPr>
        <p:spPr>
          <a:xfrm>
            <a:off x="3599892" y="1524362"/>
            <a:ext cx="1899559" cy="400110"/>
          </a:xfrm>
          <a:prstGeom prst="rect">
            <a:avLst/>
          </a:prstGeom>
        </p:spPr>
        <p:txBody>
          <a:bodyPr wrap="none">
            <a:spAutoFit/>
          </a:bodyPr>
          <a:lstStyle/>
          <a:p>
            <a:r>
              <a:rPr lang="zh-CN" altLang="en-US" sz="2000" dirty="0">
                <a:solidFill>
                  <a:schemeClr val="tx1">
                    <a:lumMod val="65000"/>
                    <a:lumOff val="35000"/>
                  </a:schemeClr>
                </a:solidFill>
                <a:latin typeface="微软雅黑" pitchFamily="34" charset="-122"/>
                <a:ea typeface="微软雅黑" pitchFamily="34" charset="-122"/>
              </a:rPr>
              <a:t>目录 </a:t>
            </a:r>
            <a:r>
              <a:rPr lang="en-US" altLang="zh-CN" sz="2000" dirty="0">
                <a:solidFill>
                  <a:schemeClr val="tx1">
                    <a:lumMod val="65000"/>
                    <a:lumOff val="35000"/>
                  </a:schemeClr>
                </a:solidFill>
              </a:rPr>
              <a:t>CONTENTS</a:t>
            </a:r>
            <a:endParaRPr lang="zh-CN" altLang="en-US" sz="2000" dirty="0">
              <a:solidFill>
                <a:schemeClr val="tx1">
                  <a:lumMod val="65000"/>
                  <a:lumOff val="35000"/>
                </a:schemeClr>
              </a:solidFill>
            </a:endParaRPr>
          </a:p>
        </p:txBody>
      </p:sp>
      <p:sp>
        <p:nvSpPr>
          <p:cNvPr id="7" name="矩形 6"/>
          <p:cNvSpPr/>
          <p:nvPr/>
        </p:nvSpPr>
        <p:spPr>
          <a:xfrm>
            <a:off x="3585827" y="2439555"/>
            <a:ext cx="3384260" cy="307872"/>
          </a:xfrm>
          <a:prstGeom prst="rect">
            <a:avLst/>
          </a:prstGeom>
        </p:spPr>
        <p:txBody>
          <a:bodyPr wrap="none">
            <a:spAutoFit/>
          </a:bodyPr>
          <a:lstStyle/>
          <a:p>
            <a:r>
              <a:rPr lang="en-US" altLang="zh-CN" sz="1400" dirty="0">
                <a:solidFill>
                  <a:schemeClr val="tx1">
                    <a:lumMod val="50000"/>
                    <a:lumOff val="50000"/>
                  </a:schemeClr>
                </a:solidFill>
              </a:rPr>
              <a:t>CLICK THE CONTENT INPUT SECTION TITLES</a:t>
            </a:r>
            <a:endParaRPr lang="zh-CN" altLang="en-US" sz="1400" dirty="0">
              <a:solidFill>
                <a:schemeClr val="tx1">
                  <a:lumMod val="50000"/>
                  <a:lumOff val="50000"/>
                </a:schemeClr>
              </a:solidFill>
            </a:endParaRPr>
          </a:p>
        </p:txBody>
      </p:sp>
      <p:sp>
        <p:nvSpPr>
          <p:cNvPr id="8" name="矩形 7"/>
          <p:cNvSpPr/>
          <p:nvPr/>
        </p:nvSpPr>
        <p:spPr>
          <a:xfrm>
            <a:off x="3677280" y="1960475"/>
            <a:ext cx="3154118" cy="4790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r>
              <a:rPr lang="zh-CN" altLang="zh-CN" sz="2000" dirty="0">
                <a:solidFill>
                  <a:schemeClr val="bg1"/>
                </a:solidFill>
                <a:latin typeface="微软雅黑" pitchFamily="34" charset="-122"/>
                <a:ea typeface="微软雅黑" pitchFamily="34" charset="-122"/>
              </a:rPr>
              <a:t>工作完成情况</a:t>
            </a:r>
            <a:endParaRPr lang="en-US" altLang="zh-CN" sz="2000" dirty="0">
              <a:solidFill>
                <a:schemeClr val="bg1"/>
              </a:solidFill>
              <a:latin typeface="微软雅黑" pitchFamily="34" charset="-122"/>
              <a:ea typeface="微软雅黑" pitchFamily="34" charset="-122"/>
            </a:endParaRPr>
          </a:p>
        </p:txBody>
      </p:sp>
      <p:sp>
        <p:nvSpPr>
          <p:cNvPr id="10" name="矩形 9"/>
          <p:cNvSpPr/>
          <p:nvPr/>
        </p:nvSpPr>
        <p:spPr>
          <a:xfrm flipH="1">
            <a:off x="2433583" y="2932584"/>
            <a:ext cx="4478676" cy="412421"/>
          </a:xfrm>
          <a:prstGeom prst="rect">
            <a:avLst/>
          </a:prstGeom>
        </p:spPr>
        <p:txBody>
          <a:bodyPr wrap="square">
            <a:spAutoFit/>
          </a:bodyPr>
          <a:lstStyle/>
          <a:p>
            <a:pPr algn="ctr">
              <a:lnSpc>
                <a:spcPct val="130000"/>
              </a:lnSpc>
            </a:pPr>
            <a:r>
              <a:rPr lang="zh-CN" altLang="en-US" sz="800" dirty="0">
                <a:solidFill>
                  <a:schemeClr val="tx1">
                    <a:lumMod val="50000"/>
                    <a:lumOff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11" name="矩形 10"/>
          <p:cNvSpPr/>
          <p:nvPr/>
        </p:nvSpPr>
        <p:spPr>
          <a:xfrm>
            <a:off x="2433583" y="1593870"/>
            <a:ext cx="1152244" cy="1008423"/>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accent1"/>
                </a:solidFill>
              </a:rPr>
              <a:t>02</a:t>
            </a:r>
            <a:endParaRPr lang="zh-CN" altLang="en-US" sz="6000"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Horizontal)">
                                      <p:cBhvr>
                                        <p:cTn id="23" dur="500"/>
                                        <p:tgtEl>
                                          <p:spTgt spid="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10"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Freeform 12"/>
          <p:cNvSpPr>
            <a:spLocks/>
          </p:cNvSpPr>
          <p:nvPr/>
        </p:nvSpPr>
        <p:spPr bwMode="auto">
          <a:xfrm>
            <a:off x="4050507" y="1314054"/>
            <a:ext cx="1988344" cy="1510903"/>
          </a:xfrm>
          <a:custGeom>
            <a:avLst/>
            <a:gdLst>
              <a:gd name="T0" fmla="*/ 2147483647 w 774"/>
              <a:gd name="T1" fmla="*/ 2147483647 h 588"/>
              <a:gd name="T2" fmla="*/ 2147483647 w 774"/>
              <a:gd name="T3" fmla="*/ 2147483647 h 588"/>
              <a:gd name="T4" fmla="*/ 0 w 774"/>
              <a:gd name="T5" fmla="*/ 2147483647 h 588"/>
              <a:gd name="T6" fmla="*/ 0 w 774"/>
              <a:gd name="T7" fmla="*/ 2147483647 h 588"/>
              <a:gd name="T8" fmla="*/ 0 w 774"/>
              <a:gd name="T9" fmla="*/ 2147483647 h 588"/>
              <a:gd name="T10" fmla="*/ 0 w 774"/>
              <a:gd name="T11" fmla="*/ 2147483647 h 588"/>
              <a:gd name="T12" fmla="*/ 0 w 774"/>
              <a:gd name="T13" fmla="*/ 2147483647 h 588"/>
              <a:gd name="T14" fmla="*/ 2147483647 w 774"/>
              <a:gd name="T15" fmla="*/ 0 h 588"/>
              <a:gd name="T16" fmla="*/ 2147483647 w 774"/>
              <a:gd name="T17" fmla="*/ 0 h 588"/>
              <a:gd name="T18" fmla="*/ 2147483647 w 774"/>
              <a:gd name="T19" fmla="*/ 0 h 588"/>
              <a:gd name="T20" fmla="*/ 2147483647 w 774"/>
              <a:gd name="T21" fmla="*/ 2147483647 h 588"/>
              <a:gd name="T22" fmla="*/ 2147483647 w 774"/>
              <a:gd name="T23" fmla="*/ 2147483647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chemeClr val="accent4"/>
          </a:solidFill>
          <a:ln>
            <a:noFill/>
          </a:ln>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2" name="Freeform 13"/>
          <p:cNvSpPr>
            <a:spLocks/>
          </p:cNvSpPr>
          <p:nvPr/>
        </p:nvSpPr>
        <p:spPr bwMode="auto">
          <a:xfrm>
            <a:off x="4654154" y="2221310"/>
            <a:ext cx="1510903" cy="1990725"/>
          </a:xfrm>
          <a:custGeom>
            <a:avLst/>
            <a:gdLst>
              <a:gd name="T0" fmla="*/ 2147483647 w 588"/>
              <a:gd name="T1" fmla="*/ 2147483647 h 775"/>
              <a:gd name="T2" fmla="*/ 2147483647 w 588"/>
              <a:gd name="T3" fmla="*/ 2147483647 h 775"/>
              <a:gd name="T4" fmla="*/ 2147483647 w 588"/>
              <a:gd name="T5" fmla="*/ 2147483647 h 775"/>
              <a:gd name="T6" fmla="*/ 2147483647 w 588"/>
              <a:gd name="T7" fmla="*/ 2147483647 h 775"/>
              <a:gd name="T8" fmla="*/ 0 w 588"/>
              <a:gd name="T9" fmla="*/ 0 h 775"/>
              <a:gd name="T10" fmla="*/ 2147483647 w 588"/>
              <a:gd name="T11" fmla="*/ 0 h 775"/>
              <a:gd name="T12" fmla="*/ 2147483647 w 588"/>
              <a:gd name="T13" fmla="*/ 2147483647 h 775"/>
              <a:gd name="T14" fmla="*/ 2147483647 w 588"/>
              <a:gd name="T15" fmla="*/ 2147483647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chemeClr val="accent3"/>
          </a:solidFill>
          <a:ln>
            <a:noFill/>
          </a:ln>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Freeform 14"/>
          <p:cNvSpPr>
            <a:spLocks/>
          </p:cNvSpPr>
          <p:nvPr/>
        </p:nvSpPr>
        <p:spPr bwMode="auto">
          <a:xfrm>
            <a:off x="3269456" y="2824957"/>
            <a:ext cx="1990725" cy="1513285"/>
          </a:xfrm>
          <a:custGeom>
            <a:avLst/>
            <a:gdLst>
              <a:gd name="T0" fmla="*/ 2147483647 w 775"/>
              <a:gd name="T1" fmla="*/ 0 h 589"/>
              <a:gd name="T2" fmla="*/ 2147483647 w 775"/>
              <a:gd name="T3" fmla="*/ 2147483647 h 589"/>
              <a:gd name="T4" fmla="*/ 2147483647 w 775"/>
              <a:gd name="T5" fmla="*/ 2147483647 h 589"/>
              <a:gd name="T6" fmla="*/ 2147483647 w 775"/>
              <a:gd name="T7" fmla="*/ 2147483647 h 589"/>
              <a:gd name="T8" fmla="*/ 2147483647 w 775"/>
              <a:gd name="T9" fmla="*/ 2147483647 h 589"/>
              <a:gd name="T10" fmla="*/ 0 w 775"/>
              <a:gd name="T11" fmla="*/ 2147483647 h 589"/>
              <a:gd name="T12" fmla="*/ 2147483647 w 775"/>
              <a:gd name="T13" fmla="*/ 2147483647 h 589"/>
              <a:gd name="T14" fmla="*/ 2147483647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chemeClr val="accent1"/>
          </a:solidFill>
          <a:ln>
            <a:noFill/>
          </a:ln>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4" name="Freeform 15"/>
          <p:cNvSpPr>
            <a:spLocks/>
          </p:cNvSpPr>
          <p:nvPr/>
        </p:nvSpPr>
        <p:spPr bwMode="auto">
          <a:xfrm>
            <a:off x="3143250" y="1440260"/>
            <a:ext cx="1510904" cy="1990725"/>
          </a:xfrm>
          <a:custGeom>
            <a:avLst/>
            <a:gdLst>
              <a:gd name="T0" fmla="*/ 2147483647 w 588"/>
              <a:gd name="T1" fmla="*/ 2147483647 h 775"/>
              <a:gd name="T2" fmla="*/ 2147483647 w 588"/>
              <a:gd name="T3" fmla="*/ 2147483647 h 775"/>
              <a:gd name="T4" fmla="*/ 0 w 588"/>
              <a:gd name="T5" fmla="*/ 2147483647 h 775"/>
              <a:gd name="T6" fmla="*/ 0 w 588"/>
              <a:gd name="T7" fmla="*/ 2147483647 h 775"/>
              <a:gd name="T8" fmla="*/ 0 w 588"/>
              <a:gd name="T9" fmla="*/ 2147483647 h 775"/>
              <a:gd name="T10" fmla="*/ 2147483647 w 588"/>
              <a:gd name="T11" fmla="*/ 0 h 775"/>
              <a:gd name="T12" fmla="*/ 2147483647 w 588"/>
              <a:gd name="T13" fmla="*/ 2147483647 h 775"/>
              <a:gd name="T14" fmla="*/ 2147483647 w 588"/>
              <a:gd name="T15" fmla="*/ 2147483647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chemeClr val="accent2"/>
          </a:solidFill>
          <a:ln>
            <a:noFill/>
          </a:ln>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5" name="矩形 56"/>
          <p:cNvSpPr>
            <a:spLocks noChangeArrowheads="1"/>
          </p:cNvSpPr>
          <p:nvPr/>
        </p:nvSpPr>
        <p:spPr bwMode="auto">
          <a:xfrm>
            <a:off x="3427810" y="2280842"/>
            <a:ext cx="5469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2400">
                <a:solidFill>
                  <a:schemeClr val="bg1"/>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rPr>
              <a:t>01</a:t>
            </a:r>
            <a:endParaRPr lang="zh-CN" altLang="en-US" sz="2400">
              <a:solidFill>
                <a:schemeClr val="bg1"/>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endParaRPr>
          </a:p>
        </p:txBody>
      </p:sp>
      <p:sp>
        <p:nvSpPr>
          <p:cNvPr id="34826" name="矩形 57"/>
          <p:cNvSpPr>
            <a:spLocks noChangeArrowheads="1"/>
          </p:cNvSpPr>
          <p:nvPr/>
        </p:nvSpPr>
        <p:spPr bwMode="auto">
          <a:xfrm>
            <a:off x="4533900" y="1566467"/>
            <a:ext cx="5469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2400">
                <a:solidFill>
                  <a:schemeClr val="bg1"/>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rPr>
              <a:t>02</a:t>
            </a:r>
            <a:endParaRPr lang="zh-CN" altLang="en-US" sz="2400">
              <a:solidFill>
                <a:schemeClr val="bg1"/>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endParaRPr>
          </a:p>
        </p:txBody>
      </p:sp>
      <p:sp>
        <p:nvSpPr>
          <p:cNvPr id="34827" name="矩形 58"/>
          <p:cNvSpPr>
            <a:spLocks noChangeArrowheads="1"/>
          </p:cNvSpPr>
          <p:nvPr/>
        </p:nvSpPr>
        <p:spPr bwMode="auto">
          <a:xfrm>
            <a:off x="5442348" y="2791619"/>
            <a:ext cx="5469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2400">
                <a:solidFill>
                  <a:schemeClr val="bg1"/>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rPr>
              <a:t>03</a:t>
            </a:r>
            <a:endParaRPr lang="zh-CN" altLang="en-US" sz="2400">
              <a:solidFill>
                <a:schemeClr val="bg1"/>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endParaRPr>
          </a:p>
        </p:txBody>
      </p:sp>
      <p:sp>
        <p:nvSpPr>
          <p:cNvPr id="34828" name="矩形 59"/>
          <p:cNvSpPr>
            <a:spLocks noChangeArrowheads="1"/>
          </p:cNvSpPr>
          <p:nvPr/>
        </p:nvSpPr>
        <p:spPr bwMode="auto">
          <a:xfrm>
            <a:off x="4232673" y="3621485"/>
            <a:ext cx="5469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2400">
                <a:solidFill>
                  <a:schemeClr val="bg1"/>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rPr>
              <a:t>04</a:t>
            </a:r>
            <a:endParaRPr lang="zh-CN" altLang="en-US" sz="2400">
              <a:solidFill>
                <a:schemeClr val="bg1"/>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endParaRPr>
          </a:p>
        </p:txBody>
      </p:sp>
      <p:sp>
        <p:nvSpPr>
          <p:cNvPr id="34829" name="矩形 60"/>
          <p:cNvSpPr>
            <a:spLocks noChangeArrowheads="1"/>
          </p:cNvSpPr>
          <p:nvPr/>
        </p:nvSpPr>
        <p:spPr bwMode="auto">
          <a:xfrm>
            <a:off x="4056517" y="2727593"/>
            <a:ext cx="11995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200" dirty="0">
                <a:solidFill>
                  <a:srgbClr val="7F7F7F"/>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rPr>
              <a:t>SAMPLE TEXT</a:t>
            </a:r>
            <a:endParaRPr lang="zh-CN" altLang="en-US" sz="1200" dirty="0">
              <a:solidFill>
                <a:srgbClr val="7F7F7F"/>
              </a:solidFill>
              <a:latin typeface="微软雅黑" panose="020B0503020204020204" pitchFamily="34" charset="-122"/>
              <a:ea typeface="微软雅黑" panose="020B0503020204020204" pitchFamily="34" charset="-122"/>
              <a:cs typeface="Adobe Naskh Medium" pitchFamily="50" charset="-78"/>
              <a:sym typeface="微软雅黑" panose="020B0503020204020204" pitchFamily="34" charset="-122"/>
            </a:endParaRPr>
          </a:p>
        </p:txBody>
      </p:sp>
      <p:sp>
        <p:nvSpPr>
          <p:cNvPr id="62" name="TextBox 57"/>
          <p:cNvSpPr txBox="1"/>
          <p:nvPr/>
        </p:nvSpPr>
        <p:spPr bwMode="auto">
          <a:xfrm>
            <a:off x="6294835" y="1763284"/>
            <a:ext cx="2382440"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57"/>
          <p:cNvSpPr txBox="1"/>
          <p:nvPr/>
        </p:nvSpPr>
        <p:spPr bwMode="auto">
          <a:xfrm>
            <a:off x="659606" y="1763284"/>
            <a:ext cx="2382441"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57"/>
          <p:cNvSpPr txBox="1"/>
          <p:nvPr/>
        </p:nvSpPr>
        <p:spPr bwMode="auto">
          <a:xfrm>
            <a:off x="6294835" y="3668284"/>
            <a:ext cx="2382440"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TextBox 57"/>
          <p:cNvSpPr txBox="1"/>
          <p:nvPr/>
        </p:nvSpPr>
        <p:spPr bwMode="auto">
          <a:xfrm>
            <a:off x="659606" y="3668284"/>
            <a:ext cx="2382441"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03672437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824"/>
                                        </p:tgtEl>
                                        <p:attrNameLst>
                                          <p:attrName>style.visibility</p:attrName>
                                        </p:attrNameLst>
                                      </p:cBhvr>
                                      <p:to>
                                        <p:strVal val="visible"/>
                                      </p:to>
                                    </p:set>
                                    <p:animEffect transition="in" filter="wipe(down)">
                                      <p:cBhvr>
                                        <p:cTn id="7" dur="500"/>
                                        <p:tgtEl>
                                          <p:spTgt spid="348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4821"/>
                                        </p:tgtEl>
                                        <p:attrNameLst>
                                          <p:attrName>style.visibility</p:attrName>
                                        </p:attrNameLst>
                                      </p:cBhvr>
                                      <p:to>
                                        <p:strVal val="visible"/>
                                      </p:to>
                                    </p:set>
                                    <p:animEffect transition="in" filter="wipe(left)">
                                      <p:cBhvr>
                                        <p:cTn id="10" dur="500"/>
                                        <p:tgtEl>
                                          <p:spTgt spid="34821"/>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4822"/>
                                        </p:tgtEl>
                                        <p:attrNameLst>
                                          <p:attrName>style.visibility</p:attrName>
                                        </p:attrNameLst>
                                      </p:cBhvr>
                                      <p:to>
                                        <p:strVal val="visible"/>
                                      </p:to>
                                    </p:set>
                                    <p:animEffect transition="in" filter="wipe(up)">
                                      <p:cBhvr>
                                        <p:cTn id="13" dur="500"/>
                                        <p:tgtEl>
                                          <p:spTgt spid="3482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4823"/>
                                        </p:tgtEl>
                                        <p:attrNameLst>
                                          <p:attrName>style.visibility</p:attrName>
                                        </p:attrNameLst>
                                      </p:cBhvr>
                                      <p:to>
                                        <p:strVal val="visible"/>
                                      </p:to>
                                    </p:set>
                                    <p:animEffect transition="in" filter="wipe(right)">
                                      <p:cBhvr>
                                        <p:cTn id="16" dur="500"/>
                                        <p:tgtEl>
                                          <p:spTgt spid="3482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4829"/>
                                        </p:tgtEl>
                                        <p:attrNameLst>
                                          <p:attrName>style.visibility</p:attrName>
                                        </p:attrNameLst>
                                      </p:cBhvr>
                                      <p:to>
                                        <p:strVal val="visible"/>
                                      </p:to>
                                    </p:set>
                                    <p:animEffect transition="in" filter="fade">
                                      <p:cBhvr>
                                        <p:cTn id="20" dur="500"/>
                                        <p:tgtEl>
                                          <p:spTgt spid="34829"/>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500"/>
                                        <p:tgtEl>
                                          <p:spTgt spid="6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animBg="1"/>
      <p:bldP spid="34822" grpId="0" animBg="1"/>
      <p:bldP spid="34823" grpId="0" animBg="1"/>
      <p:bldP spid="34824" grpId="0" animBg="1"/>
      <p:bldP spid="34829" grpId="0"/>
      <p:bldP spid="62" grpId="0"/>
      <p:bldP spid="63" grpId="0"/>
      <p:bldP spid="64" grpId="0"/>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五边形 5"/>
          <p:cNvSpPr/>
          <p:nvPr/>
        </p:nvSpPr>
        <p:spPr>
          <a:xfrm>
            <a:off x="1" y="1708296"/>
            <a:ext cx="3257550" cy="1784480"/>
          </a:xfrm>
          <a:prstGeom prst="homePlat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p:cNvSpPr txBox="1"/>
          <p:nvPr/>
        </p:nvSpPr>
        <p:spPr>
          <a:xfrm>
            <a:off x="156764" y="3970957"/>
            <a:ext cx="2169114"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2" name="文本框 11"/>
          <p:cNvSpPr txBox="1"/>
          <p:nvPr/>
        </p:nvSpPr>
        <p:spPr>
          <a:xfrm>
            <a:off x="4139952" y="3968953"/>
            <a:ext cx="2003219"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1" name="文本框 20"/>
          <p:cNvSpPr txBox="1"/>
          <p:nvPr/>
        </p:nvSpPr>
        <p:spPr>
          <a:xfrm>
            <a:off x="6768244" y="3957549"/>
            <a:ext cx="1953090"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7551" y="2053392"/>
            <a:ext cx="1819958" cy="1213684"/>
          </a:xfrm>
          <a:prstGeom prst="rect">
            <a:avLst/>
          </a:prstGeom>
          <a:ln>
            <a:solidFill>
              <a:schemeClr val="bg1"/>
            </a:solidFill>
          </a:ln>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2060" y="2053392"/>
            <a:ext cx="1620180" cy="1193536"/>
          </a:xfrm>
          <a:prstGeom prst="rect">
            <a:avLst/>
          </a:prstGeom>
          <a:ln>
            <a:solidFill>
              <a:schemeClr val="bg1"/>
            </a:solidFill>
          </a:ln>
        </p:spPr>
      </p:pic>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8731" y="2053392"/>
            <a:ext cx="1779713" cy="1214464"/>
          </a:xfrm>
          <a:prstGeom prst="rect">
            <a:avLst/>
          </a:prstGeom>
          <a:ln>
            <a:solidFill>
              <a:schemeClr val="bg1"/>
            </a:solidFill>
          </a:ln>
        </p:spPr>
      </p:pic>
      <p:sp>
        <p:nvSpPr>
          <p:cNvPr id="2" name="矩形 1"/>
          <p:cNvSpPr/>
          <p:nvPr/>
        </p:nvSpPr>
        <p:spPr>
          <a:xfrm>
            <a:off x="755576" y="3666734"/>
            <a:ext cx="1107996" cy="276999"/>
          </a:xfrm>
          <a:prstGeom prst="rect">
            <a:avLst/>
          </a:prstGeom>
        </p:spPr>
        <p:txBody>
          <a:bodyPr wrap="none">
            <a:spAutoFit/>
          </a:bodyPr>
          <a:lstStyle/>
          <a:p>
            <a:pPr algn="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5" name="矩形 14"/>
          <p:cNvSpPr/>
          <p:nvPr/>
        </p:nvSpPr>
        <p:spPr>
          <a:xfrm>
            <a:off x="4523511" y="3691953"/>
            <a:ext cx="1107996" cy="276999"/>
          </a:xfrm>
          <a:prstGeom prst="rect">
            <a:avLst/>
          </a:prstGeom>
        </p:spPr>
        <p:txBody>
          <a:bodyPr wrap="none">
            <a:spAutoFit/>
          </a:bodyPr>
          <a:lstStyle/>
          <a:p>
            <a:pPr algn="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7" name="矩形 16"/>
          <p:cNvSpPr/>
          <p:nvPr/>
        </p:nvSpPr>
        <p:spPr>
          <a:xfrm>
            <a:off x="7114043" y="3691953"/>
            <a:ext cx="1107996" cy="276999"/>
          </a:xfrm>
          <a:prstGeom prst="rect">
            <a:avLst/>
          </a:prstGeom>
        </p:spPr>
        <p:txBody>
          <a:bodyPr wrap="none">
            <a:spAutoFit/>
          </a:bodyPr>
          <a:lstStyle/>
          <a:p>
            <a:pPr algn="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169478762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0-#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ppt_x"/>
                                          </p:val>
                                        </p:tav>
                                        <p:tav tm="100000">
                                          <p:val>
                                            <p:strVal val="#ppt_x"/>
                                          </p:val>
                                        </p:tav>
                                      </p:tavLst>
                                    </p:anim>
                                    <p:anim calcmode="lin" valueType="num">
                                      <p:cBhvr additive="base">
                                        <p:cTn id="4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P spid="21" grpId="0"/>
      <p:bldP spid="2" grpId="0"/>
      <p:bldP spid="15"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1406370" y="1595676"/>
            <a:ext cx="1124400" cy="1124747"/>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弧形 36"/>
          <p:cNvSpPr/>
          <p:nvPr/>
        </p:nvSpPr>
        <p:spPr>
          <a:xfrm>
            <a:off x="1406370" y="1595676"/>
            <a:ext cx="1124400" cy="1124747"/>
          </a:xfrm>
          <a:prstGeom prst="arc">
            <a:avLst>
              <a:gd name="adj1" fmla="val 16200000"/>
              <a:gd name="adj2" fmla="val 1321048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38" name="椭圆 37"/>
          <p:cNvSpPr/>
          <p:nvPr/>
        </p:nvSpPr>
        <p:spPr>
          <a:xfrm>
            <a:off x="3144807" y="1593294"/>
            <a:ext cx="1124400" cy="1124747"/>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9" name="弧形 38"/>
          <p:cNvSpPr/>
          <p:nvPr/>
        </p:nvSpPr>
        <p:spPr>
          <a:xfrm>
            <a:off x="3144807" y="1593294"/>
            <a:ext cx="1124400" cy="1124747"/>
          </a:xfrm>
          <a:prstGeom prst="arc">
            <a:avLst>
              <a:gd name="adj1" fmla="val 16200000"/>
              <a:gd name="adj2" fmla="val 1123584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40" name="椭圆 39"/>
          <p:cNvSpPr/>
          <p:nvPr/>
        </p:nvSpPr>
        <p:spPr>
          <a:xfrm>
            <a:off x="4931300" y="1564432"/>
            <a:ext cx="1124400" cy="1124747"/>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1" name="弧形 40"/>
          <p:cNvSpPr/>
          <p:nvPr/>
        </p:nvSpPr>
        <p:spPr>
          <a:xfrm>
            <a:off x="4931300" y="1564432"/>
            <a:ext cx="1124400" cy="1124747"/>
          </a:xfrm>
          <a:prstGeom prst="arc">
            <a:avLst>
              <a:gd name="adj1" fmla="val 16200000"/>
              <a:gd name="adj2" fmla="val 1148465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42" name="椭圆 41"/>
          <p:cNvSpPr/>
          <p:nvPr/>
        </p:nvSpPr>
        <p:spPr>
          <a:xfrm>
            <a:off x="6697635" y="1593294"/>
            <a:ext cx="1124400" cy="1124747"/>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3" name="弧形 42"/>
          <p:cNvSpPr/>
          <p:nvPr/>
        </p:nvSpPr>
        <p:spPr>
          <a:xfrm>
            <a:off x="6697635" y="1593294"/>
            <a:ext cx="1124400" cy="1124747"/>
          </a:xfrm>
          <a:prstGeom prst="arc">
            <a:avLst>
              <a:gd name="adj1" fmla="val 16200000"/>
              <a:gd name="adj2" fmla="val 114419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52" name="文本框 51"/>
          <p:cNvSpPr txBox="1"/>
          <p:nvPr/>
        </p:nvSpPr>
        <p:spPr>
          <a:xfrm>
            <a:off x="1231809" y="3678404"/>
            <a:ext cx="1353242" cy="789447"/>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文本框 52"/>
          <p:cNvSpPr txBox="1"/>
          <p:nvPr/>
        </p:nvSpPr>
        <p:spPr>
          <a:xfrm>
            <a:off x="1377517" y="3219866"/>
            <a:ext cx="1061829" cy="216982"/>
          </a:xfrm>
          <a:prstGeom prst="rect">
            <a:avLst/>
          </a:prstGeom>
          <a:noFill/>
        </p:spPr>
        <p:txBody>
          <a:bodyPr wrap="none" lIns="68580" tIns="34290" rIns="68580" bIns="34290" rtlCol="0">
            <a:spAutoFit/>
          </a:bodyPr>
          <a:lstStyle>
            <a:defPPr>
              <a:defRPr lang="zh-CN"/>
            </a:defPPr>
            <a:lvl1pPr algn="ctr">
              <a:defRPr sz="3200">
                <a:solidFill>
                  <a:schemeClr val="tx1">
                    <a:lumMod val="65000"/>
                    <a:lumOff val="35000"/>
                  </a:schemeClr>
                </a:solidFill>
              </a:defRPr>
            </a:lvl1pPr>
          </a:lstStyle>
          <a:p>
            <a:pPr defTabSz="685891">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4" name="文本框 53"/>
          <p:cNvSpPr txBox="1"/>
          <p:nvPr/>
        </p:nvSpPr>
        <p:spPr>
          <a:xfrm>
            <a:off x="3090525" y="3678404"/>
            <a:ext cx="1353242" cy="969496"/>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5" name="文本框 54"/>
          <p:cNvSpPr txBox="1"/>
          <p:nvPr/>
        </p:nvSpPr>
        <p:spPr>
          <a:xfrm>
            <a:off x="3236233" y="3219866"/>
            <a:ext cx="1061829" cy="216982"/>
          </a:xfrm>
          <a:prstGeom prst="rect">
            <a:avLst/>
          </a:prstGeom>
          <a:noFill/>
        </p:spPr>
        <p:txBody>
          <a:bodyPr wrap="none" lIns="68580" tIns="34290" rIns="68580" bIns="34290" rtlCol="0">
            <a:spAutoFit/>
          </a:bodyPr>
          <a:lstStyle>
            <a:defPPr>
              <a:defRPr lang="zh-CN"/>
            </a:defPPr>
            <a:lvl1pPr algn="ctr">
              <a:defRPr sz="3200">
                <a:solidFill>
                  <a:schemeClr val="tx1">
                    <a:lumMod val="65000"/>
                    <a:lumOff val="35000"/>
                  </a:schemeClr>
                </a:solidFill>
              </a:defRPr>
            </a:lvl1pPr>
          </a:lstStyle>
          <a:p>
            <a:pPr defTabSz="685891">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6" name="文本框 55"/>
          <p:cNvSpPr txBox="1"/>
          <p:nvPr/>
        </p:nvSpPr>
        <p:spPr>
          <a:xfrm>
            <a:off x="4877019" y="3678404"/>
            <a:ext cx="1353242" cy="789447"/>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7" name="文本框 56"/>
          <p:cNvSpPr txBox="1"/>
          <p:nvPr/>
        </p:nvSpPr>
        <p:spPr>
          <a:xfrm>
            <a:off x="5022726" y="3219866"/>
            <a:ext cx="1061829" cy="216982"/>
          </a:xfrm>
          <a:prstGeom prst="rect">
            <a:avLst/>
          </a:prstGeom>
          <a:noFill/>
        </p:spPr>
        <p:txBody>
          <a:bodyPr wrap="none" lIns="68580" tIns="34290" rIns="68580" bIns="34290" rtlCol="0">
            <a:spAutoFit/>
          </a:bodyPr>
          <a:lstStyle>
            <a:defPPr>
              <a:defRPr lang="zh-CN"/>
            </a:defPPr>
            <a:lvl1pPr algn="ctr">
              <a:defRPr sz="3200">
                <a:solidFill>
                  <a:schemeClr val="tx1">
                    <a:lumMod val="65000"/>
                    <a:lumOff val="35000"/>
                  </a:schemeClr>
                </a:solidFill>
              </a:defRPr>
            </a:lvl1pPr>
          </a:lstStyle>
          <a:p>
            <a:pPr defTabSz="685891">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8" name="文本框 57"/>
          <p:cNvSpPr txBox="1"/>
          <p:nvPr/>
        </p:nvSpPr>
        <p:spPr>
          <a:xfrm>
            <a:off x="6634389" y="3678404"/>
            <a:ext cx="1353242" cy="789447"/>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9" name="文本框 58"/>
          <p:cNvSpPr txBox="1"/>
          <p:nvPr/>
        </p:nvSpPr>
        <p:spPr>
          <a:xfrm>
            <a:off x="6780097" y="3219866"/>
            <a:ext cx="1061829" cy="216982"/>
          </a:xfrm>
          <a:prstGeom prst="rect">
            <a:avLst/>
          </a:prstGeom>
          <a:noFill/>
        </p:spPr>
        <p:txBody>
          <a:bodyPr wrap="none" lIns="68580" tIns="34290" rIns="68580" bIns="34290" rtlCol="0">
            <a:spAutoFit/>
          </a:bodyPr>
          <a:lstStyle>
            <a:defPPr>
              <a:defRPr lang="zh-CN"/>
            </a:defPPr>
            <a:lvl1pPr algn="ctr">
              <a:defRPr sz="3200">
                <a:solidFill>
                  <a:schemeClr val="tx1">
                    <a:lumMod val="65000"/>
                    <a:lumOff val="35000"/>
                  </a:schemeClr>
                </a:solidFill>
              </a:defRPr>
            </a:lvl1pPr>
          </a:lstStyle>
          <a:p>
            <a:pPr defTabSz="685891">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graphicFrame>
        <p:nvGraphicFramePr>
          <p:cNvPr id="60" name="对象 59"/>
          <p:cNvGraphicFramePr>
            <a:graphicFrameLocks noChangeAspect="1"/>
          </p:cNvGraphicFramePr>
          <p:nvPr>
            <p:extLst>
              <p:ext uri="{D42A27DB-BD31-4B8C-83A1-F6EECF244321}">
                <p14:modId xmlns:p14="http://schemas.microsoft.com/office/powerpoint/2010/main" val="3280073596"/>
              </p:ext>
            </p:extLst>
          </p:nvPr>
        </p:nvGraphicFramePr>
        <p:xfrm>
          <a:off x="1800313" y="2019299"/>
          <a:ext cx="355565" cy="310849"/>
        </p:xfrm>
        <a:graphic>
          <a:graphicData uri="http://schemas.openxmlformats.org/presentationml/2006/ole">
            <mc:AlternateContent xmlns:mc="http://schemas.openxmlformats.org/markup-compatibility/2006">
              <mc:Choice xmlns:v="urn:schemas-microsoft-com:vml" Requires="v">
                <p:oleObj spid="_x0000_s4146" name="CorelDRAW" r:id="rId4" imgW="772200" imgH="675720" progId="">
                  <p:embed/>
                </p:oleObj>
              </mc:Choice>
              <mc:Fallback>
                <p:oleObj name="CorelDRAW" r:id="rId4" imgW="772200" imgH="67572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313" y="2019299"/>
                        <a:ext cx="355565" cy="3108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对象 60"/>
          <p:cNvGraphicFramePr>
            <a:graphicFrameLocks noChangeAspect="1"/>
          </p:cNvGraphicFramePr>
          <p:nvPr>
            <p:extLst>
              <p:ext uri="{D42A27DB-BD31-4B8C-83A1-F6EECF244321}">
                <p14:modId xmlns:p14="http://schemas.microsoft.com/office/powerpoint/2010/main" val="2074404983"/>
              </p:ext>
            </p:extLst>
          </p:nvPr>
        </p:nvGraphicFramePr>
        <p:xfrm>
          <a:off x="3531156" y="2019299"/>
          <a:ext cx="351702" cy="338243"/>
        </p:xfrm>
        <a:graphic>
          <a:graphicData uri="http://schemas.openxmlformats.org/presentationml/2006/ole">
            <mc:AlternateContent xmlns:mc="http://schemas.openxmlformats.org/markup-compatibility/2006">
              <mc:Choice xmlns:v="urn:schemas-microsoft-com:vml" Requires="v">
                <p:oleObj spid="_x0000_s4147" name="CorelDRAW" r:id="rId6" imgW="822240" imgH="792360" progId="">
                  <p:embed/>
                </p:oleObj>
              </mc:Choice>
              <mc:Fallback>
                <p:oleObj name="CorelDRAW" r:id="rId6" imgW="822240" imgH="792360" progId="">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1156" y="2019299"/>
                        <a:ext cx="351702" cy="3382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对象 61"/>
          <p:cNvGraphicFramePr>
            <a:graphicFrameLocks noChangeAspect="1"/>
          </p:cNvGraphicFramePr>
          <p:nvPr>
            <p:extLst>
              <p:ext uri="{D42A27DB-BD31-4B8C-83A1-F6EECF244321}">
                <p14:modId xmlns:p14="http://schemas.microsoft.com/office/powerpoint/2010/main" val="2191266016"/>
              </p:ext>
            </p:extLst>
          </p:nvPr>
        </p:nvGraphicFramePr>
        <p:xfrm>
          <a:off x="5329171" y="1949796"/>
          <a:ext cx="353912" cy="354019"/>
        </p:xfrm>
        <a:graphic>
          <a:graphicData uri="http://schemas.openxmlformats.org/presentationml/2006/ole">
            <mc:AlternateContent xmlns:mc="http://schemas.openxmlformats.org/markup-compatibility/2006">
              <mc:Choice xmlns:v="urn:schemas-microsoft-com:vml" Requires="v">
                <p:oleObj spid="_x0000_s4148" name="CorelDRAW" r:id="rId8" imgW="827280" imgH="827280" progId="">
                  <p:embed/>
                </p:oleObj>
              </mc:Choice>
              <mc:Fallback>
                <p:oleObj name="CorelDRAW" r:id="rId8" imgW="827280" imgH="827280" progId="">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9171" y="1949796"/>
                        <a:ext cx="353912" cy="3540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 name="对象 62"/>
          <p:cNvGraphicFramePr>
            <a:graphicFrameLocks noChangeAspect="1"/>
          </p:cNvGraphicFramePr>
          <p:nvPr>
            <p:extLst>
              <p:ext uri="{D42A27DB-BD31-4B8C-83A1-F6EECF244321}">
                <p14:modId xmlns:p14="http://schemas.microsoft.com/office/powerpoint/2010/main" val="1043015697"/>
              </p:ext>
            </p:extLst>
          </p:nvPr>
        </p:nvGraphicFramePr>
        <p:xfrm>
          <a:off x="7047960" y="1994556"/>
          <a:ext cx="423749" cy="309574"/>
        </p:xfrm>
        <a:graphic>
          <a:graphicData uri="http://schemas.openxmlformats.org/presentationml/2006/ole">
            <mc:AlternateContent xmlns:mc="http://schemas.openxmlformats.org/markup-compatibility/2006">
              <mc:Choice xmlns:v="urn:schemas-microsoft-com:vml" Requires="v">
                <p:oleObj spid="_x0000_s4149" name="CorelDRAW" r:id="rId10" imgW="941760" imgH="687600" progId="">
                  <p:embed/>
                </p:oleObj>
              </mc:Choice>
              <mc:Fallback>
                <p:oleObj name="CorelDRAW" r:id="rId10" imgW="941760" imgH="687600" progId="">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47960" y="1994556"/>
                        <a:ext cx="423749" cy="3095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7515138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heel(1)">
                                      <p:cBhvr>
                                        <p:cTn id="14" dur="20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ppt_w</p:attrName>
                                        </p:attrNameLst>
                                      </p:cBhvr>
                                      <p:tavLst>
                                        <p:tav tm="0">
                                          <p:val>
                                            <p:fltVal val="0"/>
                                          </p:val>
                                        </p:tav>
                                        <p:tav tm="100000">
                                          <p:val>
                                            <p:strVal val="#ppt_w"/>
                                          </p:val>
                                        </p:tav>
                                      </p:tavLst>
                                    </p:anim>
                                    <p:anim calcmode="lin" valueType="num">
                                      <p:cBhvr>
                                        <p:cTn id="20" dur="500" fill="hold"/>
                                        <p:tgtEl>
                                          <p:spTgt spid="60"/>
                                        </p:tgtEl>
                                        <p:attrNameLst>
                                          <p:attrName>ppt_h</p:attrName>
                                        </p:attrNameLst>
                                      </p:cBhvr>
                                      <p:tavLst>
                                        <p:tav tm="0">
                                          <p:val>
                                            <p:fltVal val="0"/>
                                          </p:val>
                                        </p:tav>
                                        <p:tav tm="100000">
                                          <p:val>
                                            <p:strVal val="#ppt_h"/>
                                          </p:val>
                                        </p:tav>
                                      </p:tavLst>
                                    </p:anim>
                                    <p:animEffect transition="in" filter="fad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20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heel(1)">
                                      <p:cBhvr>
                                        <p:cTn id="52" dur="20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heel(1)">
                                      <p:cBhvr>
                                        <p:cTn id="71" dur="20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0-#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0-#ppt_w/2"/>
                                          </p:val>
                                        </p:tav>
                                        <p:tav tm="100000">
                                          <p:val>
                                            <p:strVal val="#ppt_x"/>
                                          </p:val>
                                        </p:tav>
                                      </p:tavLst>
                                    </p:anim>
                                    <p:anim calcmode="lin" valueType="num">
                                      <p:cBhvr additive="base">
                                        <p:cTn id="88" dur="500" fill="hold"/>
                                        <p:tgtEl>
                                          <p:spTgt spid="53"/>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0-#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additive="base">
                                        <p:cTn id="95" dur="500" fill="hold"/>
                                        <p:tgtEl>
                                          <p:spTgt spid="55"/>
                                        </p:tgtEl>
                                        <p:attrNameLst>
                                          <p:attrName>ppt_x</p:attrName>
                                        </p:attrNameLst>
                                      </p:cBhvr>
                                      <p:tavLst>
                                        <p:tav tm="0">
                                          <p:val>
                                            <p:strVal val="0-#ppt_w/2"/>
                                          </p:val>
                                        </p:tav>
                                        <p:tav tm="100000">
                                          <p:val>
                                            <p:strVal val="#ppt_x"/>
                                          </p:val>
                                        </p:tav>
                                      </p:tavLst>
                                    </p:anim>
                                    <p:anim calcmode="lin" valueType="num">
                                      <p:cBhvr additive="base">
                                        <p:cTn id="96" dur="500" fill="hold"/>
                                        <p:tgtEl>
                                          <p:spTgt spid="5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500" fill="hold"/>
                                        <p:tgtEl>
                                          <p:spTgt spid="56"/>
                                        </p:tgtEl>
                                        <p:attrNameLst>
                                          <p:attrName>ppt_x</p:attrName>
                                        </p:attrNameLst>
                                      </p:cBhvr>
                                      <p:tavLst>
                                        <p:tav tm="0">
                                          <p:val>
                                            <p:strVal val="0-#ppt_w/2"/>
                                          </p:val>
                                        </p:tav>
                                        <p:tav tm="100000">
                                          <p:val>
                                            <p:strVal val="#ppt_x"/>
                                          </p:val>
                                        </p:tav>
                                      </p:tavLst>
                                    </p:anim>
                                    <p:anim calcmode="lin" valueType="num">
                                      <p:cBhvr additive="base">
                                        <p:cTn id="100" dur="500" fill="hold"/>
                                        <p:tgtEl>
                                          <p:spTgt spid="5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additive="base">
                                        <p:cTn id="103" dur="500" fill="hold"/>
                                        <p:tgtEl>
                                          <p:spTgt spid="57"/>
                                        </p:tgtEl>
                                        <p:attrNameLst>
                                          <p:attrName>ppt_x</p:attrName>
                                        </p:attrNameLst>
                                      </p:cBhvr>
                                      <p:tavLst>
                                        <p:tav tm="0">
                                          <p:val>
                                            <p:strVal val="0-#ppt_w/2"/>
                                          </p:val>
                                        </p:tav>
                                        <p:tav tm="100000">
                                          <p:val>
                                            <p:strVal val="#ppt_x"/>
                                          </p:val>
                                        </p:tav>
                                      </p:tavLst>
                                    </p:anim>
                                    <p:anim calcmode="lin" valueType="num">
                                      <p:cBhvr additive="base">
                                        <p:cTn id="104" dur="500" fill="hold"/>
                                        <p:tgtEl>
                                          <p:spTgt spid="57"/>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 fill="hold"/>
                                        <p:tgtEl>
                                          <p:spTgt spid="58"/>
                                        </p:tgtEl>
                                        <p:attrNameLst>
                                          <p:attrName>ppt_x</p:attrName>
                                        </p:attrNameLst>
                                      </p:cBhvr>
                                      <p:tavLst>
                                        <p:tav tm="0">
                                          <p:val>
                                            <p:strVal val="0-#ppt_w/2"/>
                                          </p:val>
                                        </p:tav>
                                        <p:tav tm="100000">
                                          <p:val>
                                            <p:strVal val="#ppt_x"/>
                                          </p:val>
                                        </p:tav>
                                      </p:tavLst>
                                    </p:anim>
                                    <p:anim calcmode="lin" valueType="num">
                                      <p:cBhvr additive="base">
                                        <p:cTn id="108" dur="500" fill="hold"/>
                                        <p:tgtEl>
                                          <p:spTgt spid="58"/>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9"/>
                                        </p:tgtEl>
                                        <p:attrNameLst>
                                          <p:attrName>style.visibility</p:attrName>
                                        </p:attrNameLst>
                                      </p:cBhvr>
                                      <p:to>
                                        <p:strVal val="visible"/>
                                      </p:to>
                                    </p:set>
                                    <p:anim calcmode="lin" valueType="num">
                                      <p:cBhvr additive="base">
                                        <p:cTn id="111" dur="500" fill="hold"/>
                                        <p:tgtEl>
                                          <p:spTgt spid="59"/>
                                        </p:tgtEl>
                                        <p:attrNameLst>
                                          <p:attrName>ppt_x</p:attrName>
                                        </p:attrNameLst>
                                      </p:cBhvr>
                                      <p:tavLst>
                                        <p:tav tm="0">
                                          <p:val>
                                            <p:strVal val="0-#ppt_w/2"/>
                                          </p:val>
                                        </p:tav>
                                        <p:tav tm="100000">
                                          <p:val>
                                            <p:strVal val="#ppt_x"/>
                                          </p:val>
                                        </p:tav>
                                      </p:tavLst>
                                    </p:anim>
                                    <p:anim calcmode="lin" valueType="num">
                                      <p:cBhvr additive="base">
                                        <p:cTn id="1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52" grpId="0"/>
      <p:bldP spid="53" grpId="0"/>
      <p:bldP spid="54" grpId="0"/>
      <p:bldP spid="55" grpId="0"/>
      <p:bldP spid="56" grpId="0"/>
      <p:bldP spid="57" grpId="0"/>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rot="18900000">
            <a:off x="5426144" y="1364581"/>
            <a:ext cx="1309218" cy="1309597"/>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3" tIns="34276" rIns="68553" bIns="34276" numCol="1" spcCol="0" rtlCol="0" fromWordArt="0" anchor="ctr" anchorCtr="0" forceAA="0" compatLnSpc="1">
            <a:noAutofit/>
          </a:bodyPr>
          <a:lstStyle/>
          <a:p>
            <a:pPr algn="ctr"/>
            <a:endParaRPr lang="ko-KR" altLang="en-US" sz="2400" dirty="0">
              <a:solidFill>
                <a:schemeClr val="tx1">
                  <a:lumMod val="50000"/>
                  <a:lumOff val="50000"/>
                </a:schemeClr>
              </a:solidFill>
              <a:latin typeface="微软雅黑" panose="020B0503020204020204" pitchFamily="34" charset="-122"/>
            </a:endParaRPr>
          </a:p>
        </p:txBody>
      </p:sp>
      <p:sp>
        <p:nvSpPr>
          <p:cNvPr id="3" name="Freeform 6"/>
          <p:cNvSpPr/>
          <p:nvPr/>
        </p:nvSpPr>
        <p:spPr bwMode="auto">
          <a:xfrm rot="18900000">
            <a:off x="5914259" y="2312888"/>
            <a:ext cx="1311551" cy="1309597"/>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3" tIns="34276" rIns="68553" bIns="34276" numCol="1" spcCol="0" rtlCol="0" fromWordArt="0" anchor="ctr" anchorCtr="0" forceAA="0" compatLnSpc="1">
            <a:noAutofit/>
          </a:bodyPr>
          <a:lstStyle/>
          <a:p>
            <a:pPr algn="ctr"/>
            <a:endParaRPr lang="ko-KR" altLang="en-US" sz="2400" dirty="0">
              <a:solidFill>
                <a:schemeClr val="tx1">
                  <a:lumMod val="50000"/>
                  <a:lumOff val="50000"/>
                </a:schemeClr>
              </a:solidFill>
              <a:latin typeface="微软雅黑" panose="020B0503020204020204" pitchFamily="34" charset="-122"/>
            </a:endParaRPr>
          </a:p>
        </p:txBody>
      </p:sp>
      <p:sp>
        <p:nvSpPr>
          <p:cNvPr id="4" name="Freeform 5"/>
          <p:cNvSpPr/>
          <p:nvPr/>
        </p:nvSpPr>
        <p:spPr bwMode="auto">
          <a:xfrm rot="18900000">
            <a:off x="4968218" y="2803137"/>
            <a:ext cx="1309218" cy="1309597"/>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3" tIns="34276" rIns="68553" bIns="34276" numCol="1" spcCol="0" rtlCol="0" fromWordArt="0" anchor="ctr" anchorCtr="0" forceAA="0" compatLnSpc="1">
            <a:noAutofit/>
          </a:bodyPr>
          <a:lstStyle/>
          <a:p>
            <a:pPr algn="ctr"/>
            <a:endParaRPr lang="ko-KR" altLang="en-US" sz="2400" dirty="0">
              <a:solidFill>
                <a:schemeClr val="tx1">
                  <a:lumMod val="50000"/>
                  <a:lumOff val="50000"/>
                </a:schemeClr>
              </a:solidFill>
              <a:latin typeface="微软雅黑" panose="020B0503020204020204" pitchFamily="34" charset="-122"/>
            </a:endParaRPr>
          </a:p>
        </p:txBody>
      </p:sp>
      <p:sp>
        <p:nvSpPr>
          <p:cNvPr id="5" name="Freeform 8"/>
          <p:cNvSpPr/>
          <p:nvPr/>
        </p:nvSpPr>
        <p:spPr bwMode="auto">
          <a:xfrm rot="18900000">
            <a:off x="4478936" y="1854827"/>
            <a:ext cx="1309218" cy="1309597"/>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3" tIns="34276" rIns="68553" bIns="34276" numCol="1" spcCol="0" rtlCol="0" fromWordArt="0" anchor="ctr" anchorCtr="0" forceAA="0" compatLnSpc="1">
            <a:noAutofit/>
          </a:bodyPr>
          <a:lstStyle/>
          <a:p>
            <a:pPr algn="ctr"/>
            <a:endParaRPr lang="ko-KR" altLang="en-US" sz="2400" dirty="0">
              <a:solidFill>
                <a:schemeClr val="tx1">
                  <a:lumMod val="50000"/>
                  <a:lumOff val="50000"/>
                </a:schemeClr>
              </a:solidFill>
              <a:latin typeface="微软雅黑" panose="020B0503020204020204" pitchFamily="34" charset="-122"/>
            </a:endParaRPr>
          </a:p>
        </p:txBody>
      </p:sp>
      <p:cxnSp>
        <p:nvCxnSpPr>
          <p:cNvPr id="6" name="직선 연결선 250"/>
          <p:cNvCxnSpPr/>
          <p:nvPr/>
        </p:nvCxnSpPr>
        <p:spPr>
          <a:xfrm>
            <a:off x="4207787" y="2259970"/>
            <a:ext cx="244640"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7" name="직선 연결선 250"/>
          <p:cNvCxnSpPr/>
          <p:nvPr/>
        </p:nvCxnSpPr>
        <p:spPr>
          <a:xfrm>
            <a:off x="4261429" y="3960250"/>
            <a:ext cx="89356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8" name="직선 연결선 250"/>
          <p:cNvCxnSpPr/>
          <p:nvPr/>
        </p:nvCxnSpPr>
        <p:spPr>
          <a:xfrm flipH="1">
            <a:off x="6511783" y="1533182"/>
            <a:ext cx="106923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250"/>
          <p:cNvCxnSpPr/>
          <p:nvPr/>
        </p:nvCxnSpPr>
        <p:spPr>
          <a:xfrm flipH="1">
            <a:off x="7241061" y="3235940"/>
            <a:ext cx="339958"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0" name="Text Placeholder 8"/>
          <p:cNvSpPr txBox="1"/>
          <p:nvPr/>
        </p:nvSpPr>
        <p:spPr>
          <a:xfrm>
            <a:off x="519655" y="2035599"/>
            <a:ext cx="2324603" cy="2553169"/>
          </a:xfrm>
          <a:prstGeom prst="rect">
            <a:avLst/>
          </a:prstGeom>
        </p:spPr>
        <p:txBody>
          <a:bodyPr vert="horz" lIns="68553" tIns="34276" rIns="68553" bIns="34276"/>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1" name="Straight Connector 59"/>
          <p:cNvCxnSpPr/>
          <p:nvPr/>
        </p:nvCxnSpPr>
        <p:spPr>
          <a:xfrm flipV="1">
            <a:off x="3060226" y="1299325"/>
            <a:ext cx="0" cy="3360908"/>
          </a:xfrm>
          <a:prstGeom prst="line">
            <a:avLst/>
          </a:prstGeom>
          <a:ln w="317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12" name="矩形 10"/>
          <p:cNvSpPr>
            <a:spLocks noChangeArrowheads="1"/>
          </p:cNvSpPr>
          <p:nvPr/>
        </p:nvSpPr>
        <p:spPr bwMode="auto">
          <a:xfrm>
            <a:off x="3238069" y="2078345"/>
            <a:ext cx="753998" cy="438553"/>
          </a:xfrm>
          <a:prstGeom prst="rect">
            <a:avLst/>
          </a:prstGeom>
          <a:noFill/>
          <a:ln w="9525">
            <a:noFill/>
            <a:miter lim="800000"/>
          </a:ln>
        </p:spPr>
        <p:txBody>
          <a:bodyPr wrap="none" lIns="68553" tIns="34276" rIns="68553" bIns="34276">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3" name="矩形 10"/>
          <p:cNvSpPr>
            <a:spLocks noChangeArrowheads="1"/>
          </p:cNvSpPr>
          <p:nvPr/>
        </p:nvSpPr>
        <p:spPr bwMode="auto">
          <a:xfrm>
            <a:off x="7696227" y="1341347"/>
            <a:ext cx="753998" cy="438553"/>
          </a:xfrm>
          <a:prstGeom prst="rect">
            <a:avLst/>
          </a:prstGeom>
          <a:noFill/>
          <a:ln w="9525">
            <a:noFill/>
            <a:miter lim="800000"/>
          </a:ln>
        </p:spPr>
        <p:txBody>
          <a:bodyPr wrap="none" lIns="68553" tIns="34276" rIns="68553" bIns="34276">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4" name="矩形 10"/>
          <p:cNvSpPr>
            <a:spLocks noChangeArrowheads="1"/>
          </p:cNvSpPr>
          <p:nvPr/>
        </p:nvSpPr>
        <p:spPr bwMode="auto">
          <a:xfrm>
            <a:off x="3295537" y="3686507"/>
            <a:ext cx="753998" cy="438553"/>
          </a:xfrm>
          <a:prstGeom prst="rect">
            <a:avLst/>
          </a:prstGeom>
          <a:noFill/>
          <a:ln w="9525">
            <a:noFill/>
            <a:miter lim="800000"/>
          </a:ln>
        </p:spPr>
        <p:txBody>
          <a:bodyPr wrap="none" lIns="68553" tIns="34276" rIns="68553" bIns="34276">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5" name="矩形 10"/>
          <p:cNvSpPr>
            <a:spLocks noChangeArrowheads="1"/>
          </p:cNvSpPr>
          <p:nvPr/>
        </p:nvSpPr>
        <p:spPr bwMode="auto">
          <a:xfrm>
            <a:off x="7746996" y="3042247"/>
            <a:ext cx="753998" cy="438553"/>
          </a:xfrm>
          <a:prstGeom prst="rect">
            <a:avLst/>
          </a:prstGeom>
          <a:noFill/>
          <a:ln w="9525">
            <a:noFill/>
            <a:miter lim="800000"/>
          </a:ln>
        </p:spPr>
        <p:txBody>
          <a:bodyPr wrap="none" lIns="68553" tIns="34276" rIns="68553" bIns="34276">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6" name="Text Placeholder 2"/>
          <p:cNvSpPr txBox="1"/>
          <p:nvPr/>
        </p:nvSpPr>
        <p:spPr bwMode="auto">
          <a:xfrm>
            <a:off x="396624" y="1583156"/>
            <a:ext cx="1523295" cy="26835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3469035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360"/>
                                          </p:val>
                                        </p:tav>
                                        <p:tav tm="100000">
                                          <p:val>
                                            <p:fltVal val="0"/>
                                          </p:val>
                                        </p:tav>
                                      </p:tavLst>
                                    </p:anim>
                                    <p:animEffect transition="in" filter="fade">
                                      <p:cBhvr>
                                        <p:cTn id="25" dur="500"/>
                                        <p:tgtEl>
                                          <p:spTgt spid="5"/>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360"/>
                                          </p:val>
                                        </p:tav>
                                        <p:tav tm="100000">
                                          <p:val>
                                            <p:fltVal val="0"/>
                                          </p:val>
                                        </p:tav>
                                      </p:tavLst>
                                    </p:anim>
                                    <p:animEffect transition="in" filter="fade">
                                      <p:cBhvr>
                                        <p:cTn id="40" dur="500"/>
                                        <p:tgtEl>
                                          <p:spTgt spid="4"/>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right)">
                                      <p:cBhvr>
                                        <p:cTn id="44" dur="500"/>
                                        <p:tgtEl>
                                          <p:spTgt spid="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 calcmode="lin" valueType="num">
                                      <p:cBhvr>
                                        <p:cTn id="54" dur="500" fill="hold"/>
                                        <p:tgtEl>
                                          <p:spTgt spid="3"/>
                                        </p:tgtEl>
                                        <p:attrNameLst>
                                          <p:attrName>style.rotation</p:attrName>
                                        </p:attrNameLst>
                                      </p:cBhvr>
                                      <p:tavLst>
                                        <p:tav tm="0">
                                          <p:val>
                                            <p:fltVal val="360"/>
                                          </p:val>
                                        </p:tav>
                                        <p:tav tm="100000">
                                          <p:val>
                                            <p:fltVal val="0"/>
                                          </p:val>
                                        </p:tav>
                                      </p:tavLst>
                                    </p:anim>
                                    <p:animEffect transition="in" filter="fade">
                                      <p:cBhvr>
                                        <p:cTn id="55" dur="500"/>
                                        <p:tgtEl>
                                          <p:spTgt spid="3"/>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up)">
                                      <p:cBhvr>
                                        <p:cTn id="67" dur="500"/>
                                        <p:tgtEl>
                                          <p:spTgt spid="11"/>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up)">
                                      <p:cBhvr>
                                        <p:cTn id="71" dur="500"/>
                                        <p:tgtEl>
                                          <p:spTgt spid="16"/>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up)">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2" grpId="0"/>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8744ED7E-CEFC-41D4-876F-36DA3F8A0111}"/>
              </a:ext>
            </a:extLst>
          </p:cNvPr>
          <p:cNvPicPr>
            <a:picLocks noChangeAspect="1"/>
          </p:cNvPicPr>
          <p:nvPr/>
        </p:nvPicPr>
        <p:blipFill rotWithShape="1">
          <a:blip r:embed="rId3"/>
          <a:srcRect b="14265"/>
          <a:stretch/>
        </p:blipFill>
        <p:spPr>
          <a:xfrm>
            <a:off x="0" y="727970"/>
            <a:ext cx="9142857" cy="4409228"/>
          </a:xfrm>
          <a:prstGeom prst="rect">
            <a:avLst/>
          </a:prstGeom>
        </p:spPr>
      </p:pic>
      <p:sp>
        <p:nvSpPr>
          <p:cNvPr id="6" name="矩形 5"/>
          <p:cNvSpPr/>
          <p:nvPr/>
        </p:nvSpPr>
        <p:spPr>
          <a:xfrm>
            <a:off x="3599892" y="1524362"/>
            <a:ext cx="1899559" cy="400110"/>
          </a:xfrm>
          <a:prstGeom prst="rect">
            <a:avLst/>
          </a:prstGeom>
        </p:spPr>
        <p:txBody>
          <a:bodyPr wrap="none">
            <a:spAutoFit/>
          </a:bodyPr>
          <a:lstStyle/>
          <a:p>
            <a:r>
              <a:rPr lang="zh-CN" altLang="en-US" sz="2000" dirty="0">
                <a:solidFill>
                  <a:schemeClr val="tx1">
                    <a:lumMod val="65000"/>
                    <a:lumOff val="35000"/>
                  </a:schemeClr>
                </a:solidFill>
                <a:latin typeface="微软雅黑" pitchFamily="34" charset="-122"/>
                <a:ea typeface="微软雅黑" pitchFamily="34" charset="-122"/>
              </a:rPr>
              <a:t>目录 </a:t>
            </a:r>
            <a:r>
              <a:rPr lang="en-US" altLang="zh-CN" sz="2000" dirty="0">
                <a:solidFill>
                  <a:schemeClr val="tx1">
                    <a:lumMod val="65000"/>
                    <a:lumOff val="35000"/>
                  </a:schemeClr>
                </a:solidFill>
              </a:rPr>
              <a:t>CONTENTS</a:t>
            </a:r>
            <a:endParaRPr lang="zh-CN" altLang="en-US" sz="2000" dirty="0">
              <a:solidFill>
                <a:schemeClr val="tx1">
                  <a:lumMod val="65000"/>
                  <a:lumOff val="35000"/>
                </a:schemeClr>
              </a:solidFill>
            </a:endParaRPr>
          </a:p>
        </p:txBody>
      </p:sp>
      <p:sp>
        <p:nvSpPr>
          <p:cNvPr id="7" name="矩形 6"/>
          <p:cNvSpPr/>
          <p:nvPr/>
        </p:nvSpPr>
        <p:spPr>
          <a:xfrm>
            <a:off x="3585827" y="2439555"/>
            <a:ext cx="3384260" cy="307872"/>
          </a:xfrm>
          <a:prstGeom prst="rect">
            <a:avLst/>
          </a:prstGeom>
        </p:spPr>
        <p:txBody>
          <a:bodyPr wrap="none">
            <a:spAutoFit/>
          </a:bodyPr>
          <a:lstStyle/>
          <a:p>
            <a:r>
              <a:rPr lang="en-US" altLang="zh-CN" sz="1400" dirty="0">
                <a:solidFill>
                  <a:schemeClr val="tx1">
                    <a:lumMod val="50000"/>
                    <a:lumOff val="50000"/>
                  </a:schemeClr>
                </a:solidFill>
              </a:rPr>
              <a:t>CLICK THE CONTENT INPUT SECTION TITLES</a:t>
            </a:r>
            <a:endParaRPr lang="zh-CN" altLang="en-US" sz="1400" dirty="0">
              <a:solidFill>
                <a:schemeClr val="tx1">
                  <a:lumMod val="50000"/>
                  <a:lumOff val="50000"/>
                </a:schemeClr>
              </a:solidFill>
            </a:endParaRPr>
          </a:p>
        </p:txBody>
      </p:sp>
      <p:sp>
        <p:nvSpPr>
          <p:cNvPr id="8" name="矩形 7"/>
          <p:cNvSpPr/>
          <p:nvPr/>
        </p:nvSpPr>
        <p:spPr>
          <a:xfrm>
            <a:off x="3677280" y="1960475"/>
            <a:ext cx="3154118" cy="4790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zh-CN" sz="2000" dirty="0">
                <a:solidFill>
                  <a:schemeClr val="bg1"/>
                </a:solidFill>
                <a:latin typeface="微软雅黑" pitchFamily="34" charset="-122"/>
                <a:ea typeface="微软雅黑" pitchFamily="34" charset="-122"/>
              </a:rPr>
              <a:t>成功项目展示</a:t>
            </a:r>
            <a:endParaRPr lang="en-US" altLang="zh-CN" sz="2000" dirty="0">
              <a:solidFill>
                <a:schemeClr val="bg1"/>
              </a:solidFill>
              <a:latin typeface="微软雅黑" pitchFamily="34" charset="-122"/>
              <a:ea typeface="微软雅黑" pitchFamily="34" charset="-122"/>
            </a:endParaRPr>
          </a:p>
        </p:txBody>
      </p:sp>
      <p:sp>
        <p:nvSpPr>
          <p:cNvPr id="10" name="矩形 9"/>
          <p:cNvSpPr/>
          <p:nvPr/>
        </p:nvSpPr>
        <p:spPr>
          <a:xfrm flipH="1">
            <a:off x="2433583" y="2932584"/>
            <a:ext cx="4478676" cy="412421"/>
          </a:xfrm>
          <a:prstGeom prst="rect">
            <a:avLst/>
          </a:prstGeom>
        </p:spPr>
        <p:txBody>
          <a:bodyPr wrap="square">
            <a:spAutoFit/>
          </a:bodyPr>
          <a:lstStyle/>
          <a:p>
            <a:pPr algn="ctr">
              <a:lnSpc>
                <a:spcPct val="130000"/>
              </a:lnSpc>
            </a:pPr>
            <a:r>
              <a:rPr lang="zh-CN" altLang="en-US" sz="800" dirty="0">
                <a:solidFill>
                  <a:schemeClr val="tx1">
                    <a:lumMod val="50000"/>
                    <a:lumOff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11" name="矩形 10"/>
          <p:cNvSpPr/>
          <p:nvPr/>
        </p:nvSpPr>
        <p:spPr>
          <a:xfrm>
            <a:off x="2433583" y="1593870"/>
            <a:ext cx="1152244" cy="1008423"/>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accent1"/>
                </a:solidFill>
              </a:rPr>
              <a:t>03</a:t>
            </a:r>
            <a:endParaRPr lang="zh-CN" altLang="en-US" sz="6000"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Horizontal)">
                                      <p:cBhvr>
                                        <p:cTn id="23" dur="500"/>
                                        <p:tgtEl>
                                          <p:spTgt spid="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10" grpId="0"/>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flipV="1">
            <a:off x="4199308" y="831455"/>
            <a:ext cx="566829" cy="1495132"/>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4"/>
          <p:cNvGrpSpPr>
            <a:grpSpLocks noChangeAspect="1"/>
          </p:cNvGrpSpPr>
          <p:nvPr/>
        </p:nvGrpSpPr>
        <p:grpSpPr bwMode="auto">
          <a:xfrm>
            <a:off x="4069539" y="3281365"/>
            <a:ext cx="1534340" cy="1702501"/>
            <a:chOff x="1538" y="671"/>
            <a:chExt cx="2684" cy="2978"/>
          </a:xfrm>
          <a:solidFill>
            <a:schemeClr val="accent3"/>
          </a:solidFill>
          <a:effectLst/>
        </p:grpSpPr>
        <p:sp>
          <p:nvSpPr>
            <p:cNvPr id="7" name="Freeform 6"/>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9"/>
            <p:cNvSpPr>
              <a:spLocks/>
            </p:cNvSpPr>
            <p:nvPr/>
          </p:nvSpPr>
          <p:spPr bwMode="auto">
            <a:xfrm>
              <a:off x="2904" y="3253"/>
              <a:ext cx="45" cy="396"/>
            </a:xfrm>
            <a:custGeom>
              <a:avLst/>
              <a:gdLst>
                <a:gd name="T0" fmla="*/ 18 w 118"/>
                <a:gd name="T1" fmla="*/ 491 h 1025"/>
                <a:gd name="T2" fmla="*/ 0 w 118"/>
                <a:gd name="T3" fmla="*/ 88 h 1025"/>
                <a:gd name="T4" fmla="*/ 36 w 118"/>
                <a:gd name="T5" fmla="*/ 0 h 1025"/>
                <a:gd name="T6" fmla="*/ 82 w 118"/>
                <a:gd name="T7" fmla="*/ 78 h 1025"/>
                <a:gd name="T8" fmla="*/ 117 w 118"/>
                <a:gd name="T9" fmla="*/ 936 h 1025"/>
                <a:gd name="T10" fmla="*/ 81 w 118"/>
                <a:gd name="T11" fmla="*/ 1025 h 1025"/>
                <a:gd name="T12" fmla="*/ 35 w 118"/>
                <a:gd name="T13" fmla="*/ 936 h 1025"/>
                <a:gd name="T14" fmla="*/ 12 w 118"/>
                <a:gd name="T15" fmla="*/ 491 h 1025"/>
                <a:gd name="T16" fmla="*/ 18 w 118"/>
                <a:gd name="T17" fmla="*/ 4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025">
                  <a:moveTo>
                    <a:pt x="18" y="491"/>
                  </a:moveTo>
                  <a:cubicBezTo>
                    <a:pt x="11" y="357"/>
                    <a:pt x="2" y="223"/>
                    <a:pt x="0" y="88"/>
                  </a:cubicBezTo>
                  <a:cubicBezTo>
                    <a:pt x="0" y="59"/>
                    <a:pt x="23" y="29"/>
                    <a:pt x="36" y="0"/>
                  </a:cubicBezTo>
                  <a:cubicBezTo>
                    <a:pt x="52" y="26"/>
                    <a:pt x="80" y="51"/>
                    <a:pt x="82" y="78"/>
                  </a:cubicBezTo>
                  <a:cubicBezTo>
                    <a:pt x="97" y="364"/>
                    <a:pt x="108" y="650"/>
                    <a:pt x="117" y="936"/>
                  </a:cubicBezTo>
                  <a:cubicBezTo>
                    <a:pt x="118" y="965"/>
                    <a:pt x="94" y="995"/>
                    <a:pt x="81" y="1025"/>
                  </a:cubicBezTo>
                  <a:cubicBezTo>
                    <a:pt x="65" y="995"/>
                    <a:pt x="37" y="967"/>
                    <a:pt x="35" y="936"/>
                  </a:cubicBezTo>
                  <a:cubicBezTo>
                    <a:pt x="23" y="788"/>
                    <a:pt x="19" y="640"/>
                    <a:pt x="12" y="491"/>
                  </a:cubicBezTo>
                  <a:cubicBezTo>
                    <a:pt x="14" y="491"/>
                    <a:pt x="16" y="491"/>
                    <a:pt x="18" y="4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0"/>
            <p:cNvSpPr>
              <a:spLocks/>
            </p:cNvSpPr>
            <p:nvPr/>
          </p:nvSpPr>
          <p:spPr bwMode="auto">
            <a:xfrm>
              <a:off x="3846" y="2352"/>
              <a:ext cx="376" cy="143"/>
            </a:xfrm>
            <a:custGeom>
              <a:avLst/>
              <a:gdLst>
                <a:gd name="T0" fmla="*/ 929 w 973"/>
                <a:gd name="T1" fmla="*/ 370 h 370"/>
                <a:gd name="T2" fmla="*/ 863 w 973"/>
                <a:gd name="T3" fmla="*/ 348 h 370"/>
                <a:gd name="T4" fmla="*/ 79 w 973"/>
                <a:gd name="T5" fmla="*/ 90 h 370"/>
                <a:gd name="T6" fmla="*/ 0 w 973"/>
                <a:gd name="T7" fmla="*/ 25 h 370"/>
                <a:gd name="T8" fmla="*/ 97 w 973"/>
                <a:gd name="T9" fmla="*/ 9 h 370"/>
                <a:gd name="T10" fmla="*/ 911 w 973"/>
                <a:gd name="T11" fmla="*/ 277 h 370"/>
                <a:gd name="T12" fmla="*/ 973 w 973"/>
                <a:gd name="T13" fmla="*/ 335 h 370"/>
                <a:gd name="T14" fmla="*/ 929 w 973"/>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3" h="370">
                  <a:moveTo>
                    <a:pt x="929" y="370"/>
                  </a:moveTo>
                  <a:cubicBezTo>
                    <a:pt x="903" y="361"/>
                    <a:pt x="883" y="355"/>
                    <a:pt x="863" y="348"/>
                  </a:cubicBezTo>
                  <a:cubicBezTo>
                    <a:pt x="601" y="263"/>
                    <a:pt x="340" y="179"/>
                    <a:pt x="79" y="90"/>
                  </a:cubicBezTo>
                  <a:cubicBezTo>
                    <a:pt x="49" y="80"/>
                    <a:pt x="26" y="47"/>
                    <a:pt x="0" y="25"/>
                  </a:cubicBezTo>
                  <a:cubicBezTo>
                    <a:pt x="33" y="19"/>
                    <a:pt x="69" y="0"/>
                    <a:pt x="97" y="9"/>
                  </a:cubicBezTo>
                  <a:cubicBezTo>
                    <a:pt x="370" y="95"/>
                    <a:pt x="641" y="185"/>
                    <a:pt x="911" y="277"/>
                  </a:cubicBezTo>
                  <a:cubicBezTo>
                    <a:pt x="935" y="285"/>
                    <a:pt x="953" y="315"/>
                    <a:pt x="973" y="335"/>
                  </a:cubicBezTo>
                  <a:cubicBezTo>
                    <a:pt x="958" y="347"/>
                    <a:pt x="943" y="359"/>
                    <a:pt x="929" y="3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1"/>
            <p:cNvSpPr>
              <a:spLocks/>
            </p:cNvSpPr>
            <p:nvPr/>
          </p:nvSpPr>
          <p:spPr bwMode="auto">
            <a:xfrm>
              <a:off x="3737" y="1439"/>
              <a:ext cx="338" cy="216"/>
            </a:xfrm>
            <a:custGeom>
              <a:avLst/>
              <a:gdLst>
                <a:gd name="T0" fmla="*/ 833 w 875"/>
                <a:gd name="T1" fmla="*/ 0 h 559"/>
                <a:gd name="T2" fmla="*/ 868 w 875"/>
                <a:gd name="T3" fmla="*/ 19 h 559"/>
                <a:gd name="T4" fmla="*/ 866 w 875"/>
                <a:gd name="T5" fmla="*/ 67 h 559"/>
                <a:gd name="T6" fmla="*/ 807 w 875"/>
                <a:gd name="T7" fmla="*/ 110 h 559"/>
                <a:gd name="T8" fmla="*/ 101 w 875"/>
                <a:gd name="T9" fmla="*/ 541 h 559"/>
                <a:gd name="T10" fmla="*/ 0 w 875"/>
                <a:gd name="T11" fmla="*/ 559 h 559"/>
                <a:gd name="T12" fmla="*/ 52 w 875"/>
                <a:gd name="T13" fmla="*/ 475 h 559"/>
                <a:gd name="T14" fmla="*/ 774 w 875"/>
                <a:gd name="T15" fmla="*/ 30 h 559"/>
                <a:gd name="T16" fmla="*/ 833 w 875"/>
                <a:gd name="T17"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5" h="559">
                  <a:moveTo>
                    <a:pt x="833" y="0"/>
                  </a:moveTo>
                  <a:cubicBezTo>
                    <a:pt x="846" y="6"/>
                    <a:pt x="864" y="10"/>
                    <a:pt x="868" y="19"/>
                  </a:cubicBezTo>
                  <a:cubicBezTo>
                    <a:pt x="874" y="33"/>
                    <a:pt x="875" y="57"/>
                    <a:pt x="866" y="67"/>
                  </a:cubicBezTo>
                  <a:cubicBezTo>
                    <a:pt x="851" y="85"/>
                    <a:pt x="828" y="97"/>
                    <a:pt x="807" y="110"/>
                  </a:cubicBezTo>
                  <a:cubicBezTo>
                    <a:pt x="572" y="255"/>
                    <a:pt x="338" y="400"/>
                    <a:pt x="101" y="541"/>
                  </a:cubicBezTo>
                  <a:cubicBezTo>
                    <a:pt x="74" y="558"/>
                    <a:pt x="34" y="553"/>
                    <a:pt x="0" y="559"/>
                  </a:cubicBezTo>
                  <a:cubicBezTo>
                    <a:pt x="17" y="530"/>
                    <a:pt x="27" y="491"/>
                    <a:pt x="52" y="475"/>
                  </a:cubicBezTo>
                  <a:cubicBezTo>
                    <a:pt x="291" y="324"/>
                    <a:pt x="533" y="178"/>
                    <a:pt x="774" y="30"/>
                  </a:cubicBezTo>
                  <a:cubicBezTo>
                    <a:pt x="792" y="19"/>
                    <a:pt x="811" y="11"/>
                    <a:pt x="8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2"/>
            <p:cNvSpPr>
              <a:spLocks/>
            </p:cNvSpPr>
            <p:nvPr/>
          </p:nvSpPr>
          <p:spPr bwMode="auto">
            <a:xfrm>
              <a:off x="2009" y="2999"/>
              <a:ext cx="190" cy="356"/>
            </a:xfrm>
            <a:custGeom>
              <a:avLst/>
              <a:gdLst>
                <a:gd name="T0" fmla="*/ 484 w 494"/>
                <a:gd name="T1" fmla="*/ 4 h 920"/>
                <a:gd name="T2" fmla="*/ 483 w 494"/>
                <a:gd name="T3" fmla="*/ 86 h 920"/>
                <a:gd name="T4" fmla="*/ 296 w 494"/>
                <a:gd name="T5" fmla="*/ 454 h 920"/>
                <a:gd name="T6" fmla="*/ 82 w 494"/>
                <a:gd name="T7" fmla="*/ 868 h 920"/>
                <a:gd name="T8" fmla="*/ 15 w 494"/>
                <a:gd name="T9" fmla="*/ 920 h 920"/>
                <a:gd name="T10" fmla="*/ 11 w 494"/>
                <a:gd name="T11" fmla="*/ 829 h 920"/>
                <a:gd name="T12" fmla="*/ 405 w 494"/>
                <a:gd name="T13" fmla="*/ 55 h 920"/>
                <a:gd name="T14" fmla="*/ 448 w 494"/>
                <a:gd name="T15" fmla="*/ 0 h 920"/>
                <a:gd name="T16" fmla="*/ 484 w 494"/>
                <a:gd name="T17" fmla="*/ 4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920">
                  <a:moveTo>
                    <a:pt x="484" y="4"/>
                  </a:moveTo>
                  <a:cubicBezTo>
                    <a:pt x="484" y="31"/>
                    <a:pt x="494" y="63"/>
                    <a:pt x="483" y="86"/>
                  </a:cubicBezTo>
                  <a:cubicBezTo>
                    <a:pt x="423" y="210"/>
                    <a:pt x="359" y="332"/>
                    <a:pt x="296" y="454"/>
                  </a:cubicBezTo>
                  <a:cubicBezTo>
                    <a:pt x="225" y="592"/>
                    <a:pt x="156" y="731"/>
                    <a:pt x="82" y="868"/>
                  </a:cubicBezTo>
                  <a:cubicBezTo>
                    <a:pt x="70" y="890"/>
                    <a:pt x="38" y="902"/>
                    <a:pt x="15" y="920"/>
                  </a:cubicBezTo>
                  <a:cubicBezTo>
                    <a:pt x="13" y="889"/>
                    <a:pt x="0" y="853"/>
                    <a:pt x="11" y="829"/>
                  </a:cubicBezTo>
                  <a:cubicBezTo>
                    <a:pt x="140" y="570"/>
                    <a:pt x="272" y="313"/>
                    <a:pt x="405" y="55"/>
                  </a:cubicBezTo>
                  <a:cubicBezTo>
                    <a:pt x="415" y="35"/>
                    <a:pt x="433" y="18"/>
                    <a:pt x="448" y="0"/>
                  </a:cubicBezTo>
                  <a:cubicBezTo>
                    <a:pt x="460" y="1"/>
                    <a:pt x="472" y="2"/>
                    <a:pt x="48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3"/>
            <p:cNvSpPr>
              <a:spLocks/>
            </p:cNvSpPr>
            <p:nvPr/>
          </p:nvSpPr>
          <p:spPr bwMode="auto">
            <a:xfrm>
              <a:off x="3597" y="2924"/>
              <a:ext cx="255" cy="314"/>
            </a:xfrm>
            <a:custGeom>
              <a:avLst/>
              <a:gdLst>
                <a:gd name="T0" fmla="*/ 0 w 660"/>
                <a:gd name="T1" fmla="*/ 38 h 814"/>
                <a:gd name="T2" fmla="*/ 33 w 660"/>
                <a:gd name="T3" fmla="*/ 2 h 814"/>
                <a:gd name="T4" fmla="*/ 93 w 660"/>
                <a:gd name="T5" fmla="*/ 33 h 814"/>
                <a:gd name="T6" fmla="*/ 338 w 660"/>
                <a:gd name="T7" fmla="*/ 340 h 814"/>
                <a:gd name="T8" fmla="*/ 646 w 660"/>
                <a:gd name="T9" fmla="*/ 731 h 814"/>
                <a:gd name="T10" fmla="*/ 652 w 660"/>
                <a:gd name="T11" fmla="*/ 814 h 814"/>
                <a:gd name="T12" fmla="*/ 582 w 660"/>
                <a:gd name="T13" fmla="*/ 784 h 814"/>
                <a:gd name="T14" fmla="*/ 28 w 660"/>
                <a:gd name="T15" fmla="*/ 88 h 814"/>
                <a:gd name="T16" fmla="*/ 0 w 660"/>
                <a:gd name="T17" fmla="*/ 38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0" h="814">
                  <a:moveTo>
                    <a:pt x="0" y="38"/>
                  </a:moveTo>
                  <a:cubicBezTo>
                    <a:pt x="12" y="25"/>
                    <a:pt x="25" y="0"/>
                    <a:pt x="33" y="2"/>
                  </a:cubicBezTo>
                  <a:cubicBezTo>
                    <a:pt x="55" y="6"/>
                    <a:pt x="80" y="17"/>
                    <a:pt x="93" y="33"/>
                  </a:cubicBezTo>
                  <a:cubicBezTo>
                    <a:pt x="176" y="134"/>
                    <a:pt x="257" y="237"/>
                    <a:pt x="338" y="340"/>
                  </a:cubicBezTo>
                  <a:cubicBezTo>
                    <a:pt x="441" y="470"/>
                    <a:pt x="546" y="599"/>
                    <a:pt x="646" y="731"/>
                  </a:cubicBezTo>
                  <a:cubicBezTo>
                    <a:pt x="660" y="750"/>
                    <a:pt x="650" y="786"/>
                    <a:pt x="652" y="814"/>
                  </a:cubicBezTo>
                  <a:cubicBezTo>
                    <a:pt x="628" y="805"/>
                    <a:pt x="596" y="802"/>
                    <a:pt x="582" y="784"/>
                  </a:cubicBezTo>
                  <a:cubicBezTo>
                    <a:pt x="395" y="554"/>
                    <a:pt x="212" y="321"/>
                    <a:pt x="28" y="88"/>
                  </a:cubicBezTo>
                  <a:cubicBezTo>
                    <a:pt x="17" y="75"/>
                    <a:pt x="11" y="58"/>
                    <a:pt x="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4"/>
            <p:cNvSpPr>
              <a:spLocks/>
            </p:cNvSpPr>
            <p:nvPr/>
          </p:nvSpPr>
          <p:spPr bwMode="auto">
            <a:xfrm>
              <a:off x="1765" y="1406"/>
              <a:ext cx="309" cy="263"/>
            </a:xfrm>
            <a:custGeom>
              <a:avLst/>
              <a:gdLst>
                <a:gd name="T0" fmla="*/ 780 w 800"/>
                <a:gd name="T1" fmla="*/ 680 h 680"/>
                <a:gd name="T2" fmla="*/ 698 w 800"/>
                <a:gd name="T3" fmla="*/ 623 h 680"/>
                <a:gd name="T4" fmla="*/ 46 w 800"/>
                <a:gd name="T5" fmla="*/ 83 h 680"/>
                <a:gd name="T6" fmla="*/ 0 w 800"/>
                <a:gd name="T7" fmla="*/ 0 h 680"/>
                <a:gd name="T8" fmla="*/ 98 w 800"/>
                <a:gd name="T9" fmla="*/ 19 h 680"/>
                <a:gd name="T10" fmla="*/ 760 w 800"/>
                <a:gd name="T11" fmla="*/ 563 h 680"/>
                <a:gd name="T12" fmla="*/ 797 w 800"/>
                <a:gd name="T13" fmla="*/ 632 h 680"/>
                <a:gd name="T14" fmla="*/ 780 w 800"/>
                <a:gd name="T15" fmla="*/ 680 h 6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0" h="680">
                  <a:moveTo>
                    <a:pt x="780" y="680"/>
                  </a:moveTo>
                  <a:cubicBezTo>
                    <a:pt x="738" y="651"/>
                    <a:pt x="717" y="638"/>
                    <a:pt x="698" y="623"/>
                  </a:cubicBezTo>
                  <a:cubicBezTo>
                    <a:pt x="480" y="443"/>
                    <a:pt x="262" y="264"/>
                    <a:pt x="46" y="83"/>
                  </a:cubicBezTo>
                  <a:cubicBezTo>
                    <a:pt x="24" y="64"/>
                    <a:pt x="15" y="28"/>
                    <a:pt x="0" y="0"/>
                  </a:cubicBezTo>
                  <a:cubicBezTo>
                    <a:pt x="33" y="6"/>
                    <a:pt x="75" y="1"/>
                    <a:pt x="98" y="19"/>
                  </a:cubicBezTo>
                  <a:cubicBezTo>
                    <a:pt x="321" y="198"/>
                    <a:pt x="541" y="380"/>
                    <a:pt x="760" y="563"/>
                  </a:cubicBezTo>
                  <a:cubicBezTo>
                    <a:pt x="779" y="579"/>
                    <a:pt x="791" y="607"/>
                    <a:pt x="797" y="632"/>
                  </a:cubicBezTo>
                  <a:cubicBezTo>
                    <a:pt x="800" y="646"/>
                    <a:pt x="786" y="664"/>
                    <a:pt x="780" y="6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5"/>
            <p:cNvSpPr>
              <a:spLocks/>
            </p:cNvSpPr>
            <p:nvPr/>
          </p:nvSpPr>
          <p:spPr bwMode="auto">
            <a:xfrm>
              <a:off x="1538" y="2321"/>
              <a:ext cx="395" cy="59"/>
            </a:xfrm>
            <a:custGeom>
              <a:avLst/>
              <a:gdLst>
                <a:gd name="T0" fmla="*/ 0 w 1023"/>
                <a:gd name="T1" fmla="*/ 104 h 153"/>
                <a:gd name="T2" fmla="*/ 85 w 1023"/>
                <a:gd name="T3" fmla="*/ 68 h 153"/>
                <a:gd name="T4" fmla="*/ 930 w 1023"/>
                <a:gd name="T5" fmla="*/ 2 h 153"/>
                <a:gd name="T6" fmla="*/ 1023 w 1023"/>
                <a:gd name="T7" fmla="*/ 36 h 153"/>
                <a:gd name="T8" fmla="*/ 932 w 1023"/>
                <a:gd name="T9" fmla="*/ 83 h 153"/>
                <a:gd name="T10" fmla="*/ 119 w 1023"/>
                <a:gd name="T11" fmla="*/ 150 h 153"/>
                <a:gd name="T12" fmla="*/ 10 w 1023"/>
                <a:gd name="T13" fmla="*/ 144 h 153"/>
                <a:gd name="T14" fmla="*/ 0 w 1023"/>
                <a:gd name="T15" fmla="*/ 104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 h="153">
                  <a:moveTo>
                    <a:pt x="0" y="104"/>
                  </a:moveTo>
                  <a:cubicBezTo>
                    <a:pt x="28" y="91"/>
                    <a:pt x="56" y="70"/>
                    <a:pt x="85" y="68"/>
                  </a:cubicBezTo>
                  <a:cubicBezTo>
                    <a:pt x="367" y="43"/>
                    <a:pt x="648" y="21"/>
                    <a:pt x="930" y="2"/>
                  </a:cubicBezTo>
                  <a:cubicBezTo>
                    <a:pt x="960" y="0"/>
                    <a:pt x="992" y="24"/>
                    <a:pt x="1023" y="36"/>
                  </a:cubicBezTo>
                  <a:cubicBezTo>
                    <a:pt x="993" y="52"/>
                    <a:pt x="964" y="80"/>
                    <a:pt x="932" y="83"/>
                  </a:cubicBezTo>
                  <a:cubicBezTo>
                    <a:pt x="661" y="108"/>
                    <a:pt x="390" y="129"/>
                    <a:pt x="119" y="150"/>
                  </a:cubicBezTo>
                  <a:cubicBezTo>
                    <a:pt x="83" y="153"/>
                    <a:pt x="46" y="146"/>
                    <a:pt x="10" y="144"/>
                  </a:cubicBezTo>
                  <a:cubicBezTo>
                    <a:pt x="7" y="131"/>
                    <a:pt x="3" y="117"/>
                    <a:pt x="0"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4"/>
          <p:cNvGrpSpPr>
            <a:grpSpLocks noChangeAspect="1"/>
          </p:cNvGrpSpPr>
          <p:nvPr/>
        </p:nvGrpSpPr>
        <p:grpSpPr bwMode="auto">
          <a:xfrm>
            <a:off x="4541824" y="2347680"/>
            <a:ext cx="452479" cy="705917"/>
            <a:chOff x="2191" y="671"/>
            <a:chExt cx="1416" cy="2209"/>
          </a:xfrm>
          <a:solidFill>
            <a:schemeClr val="accent1"/>
          </a:solidFill>
        </p:grpSpPr>
        <p:sp>
          <p:nvSpPr>
            <p:cNvPr id="20" name="Freeform 19"/>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23"/>
          <p:cNvSpPr/>
          <p:nvPr/>
        </p:nvSpPr>
        <p:spPr>
          <a:xfrm>
            <a:off x="4125257" y="806302"/>
            <a:ext cx="566829" cy="1655157"/>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4"/>
          <p:cNvSpPr/>
          <p:nvPr/>
        </p:nvSpPr>
        <p:spPr>
          <a:xfrm flipH="1">
            <a:off x="4280743" y="831456"/>
            <a:ext cx="566829" cy="2456113"/>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4"/>
          <p:cNvGrpSpPr>
            <a:grpSpLocks noChangeAspect="1"/>
          </p:cNvGrpSpPr>
          <p:nvPr/>
        </p:nvGrpSpPr>
        <p:grpSpPr bwMode="auto">
          <a:xfrm>
            <a:off x="3852517" y="2444171"/>
            <a:ext cx="552880" cy="862557"/>
            <a:chOff x="2191" y="671"/>
            <a:chExt cx="1416" cy="2209"/>
          </a:xfrm>
          <a:solidFill>
            <a:schemeClr val="accent2"/>
          </a:solidFill>
        </p:grpSpPr>
        <p:sp>
          <p:nvSpPr>
            <p:cNvPr id="27" name="Freeform 26"/>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30"/>
          <p:cNvSpPr txBox="1"/>
          <p:nvPr/>
        </p:nvSpPr>
        <p:spPr>
          <a:xfrm>
            <a:off x="5200624" y="2253624"/>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32" name="Rectangle 31"/>
          <p:cNvSpPr/>
          <p:nvPr/>
        </p:nvSpPr>
        <p:spPr>
          <a:xfrm>
            <a:off x="5560915" y="2323992"/>
            <a:ext cx="991024" cy="4431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5557854" y="2139084"/>
            <a:ext cx="897682" cy="18466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1990653" y="2689172"/>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35" name="Rectangle 34"/>
          <p:cNvSpPr/>
          <p:nvPr/>
        </p:nvSpPr>
        <p:spPr>
          <a:xfrm>
            <a:off x="2370267" y="2759539"/>
            <a:ext cx="926502" cy="5539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2248696" y="2574632"/>
            <a:ext cx="897682" cy="184666"/>
          </a:xfrm>
          <a:prstGeom prst="rect">
            <a:avLst/>
          </a:prstGeom>
          <a:noFill/>
        </p:spPr>
        <p:txBody>
          <a:bodyPr wrap="non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2351995" y="4035980"/>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38" name="Rectangle 37"/>
          <p:cNvSpPr/>
          <p:nvPr/>
        </p:nvSpPr>
        <p:spPr>
          <a:xfrm>
            <a:off x="2731609" y="4106347"/>
            <a:ext cx="926502" cy="5539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2610039" y="3921439"/>
            <a:ext cx="897682" cy="184666"/>
          </a:xfrm>
          <a:prstGeom prst="rect">
            <a:avLst/>
          </a:prstGeom>
          <a:noFill/>
        </p:spPr>
        <p:txBody>
          <a:bodyPr wrap="non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a:spLocks noEditPoints="1"/>
          </p:cNvSpPr>
          <p:nvPr/>
        </p:nvSpPr>
        <p:spPr bwMode="auto">
          <a:xfrm>
            <a:off x="1699119" y="2731553"/>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2"/>
          </a:solidFill>
          <a:ln>
            <a:noFill/>
          </a:ln>
        </p:spPr>
        <p:txBody>
          <a:bodyPr vert="horz" wrap="square" lIns="59553" tIns="29777" rIns="59553" bIns="29777"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9"/>
          <p:cNvSpPr>
            <a:spLocks noEditPoints="1"/>
          </p:cNvSpPr>
          <p:nvPr/>
        </p:nvSpPr>
        <p:spPr bwMode="auto">
          <a:xfrm>
            <a:off x="2069016" y="4063031"/>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noFill/>
          </a:ln>
        </p:spPr>
        <p:txBody>
          <a:bodyPr vert="horz" wrap="square" lIns="59553" tIns="29777" rIns="59553" bIns="29777"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50"/>
          <p:cNvSpPr>
            <a:spLocks noEditPoints="1"/>
          </p:cNvSpPr>
          <p:nvPr/>
        </p:nvSpPr>
        <p:spPr bwMode="auto">
          <a:xfrm>
            <a:off x="6698669" y="2283884"/>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1"/>
          </a:solidFill>
          <a:ln>
            <a:noFill/>
          </a:ln>
        </p:spPr>
        <p:txBody>
          <a:bodyPr vert="horz" wrap="square" lIns="59553" tIns="29777" rIns="59553" bIns="29777"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8044036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500"/>
                                        <p:tgtEl>
                                          <p:spTgt spid="2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500"/>
                                        <p:tgtEl>
                                          <p:spTgt spid="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25" grpId="0" animBg="1"/>
      <p:bldP spid="31" grpId="0"/>
      <p:bldP spid="32" grpId="0"/>
      <p:bldP spid="33" grpId="0"/>
      <p:bldP spid="34" grpId="0"/>
      <p:bldP spid="35" grpId="0"/>
      <p:bldP spid="36" grpId="0"/>
      <p:bldP spid="37" grpId="0"/>
      <p:bldP spid="38" grpId="0"/>
      <p:bldP spid="39" grpId="0"/>
      <p:bldP spid="49" grpId="0" animBg="1"/>
      <p:bldP spid="50" grpId="0" animBg="1"/>
      <p:bldP spid="5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577162" y="1230880"/>
            <a:ext cx="2351186" cy="3407229"/>
            <a:chOff x="612503" y="1412965"/>
            <a:chExt cx="3448595" cy="4997269"/>
          </a:xfrm>
        </p:grpSpPr>
        <p:sp>
          <p:nvSpPr>
            <p:cNvPr id="53" name="Rectangle 52"/>
            <p:cNvSpPr/>
            <p:nvPr/>
          </p:nvSpPr>
          <p:spPr>
            <a:xfrm>
              <a:off x="612503" y="1412965"/>
              <a:ext cx="3081384" cy="46779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54"/>
            <p:cNvSpPr/>
            <p:nvPr/>
          </p:nvSpPr>
          <p:spPr>
            <a:xfrm>
              <a:off x="979714" y="1732280"/>
              <a:ext cx="3081384" cy="4677954"/>
            </a:xfrm>
            <a:prstGeom prst="rect">
              <a:avLst/>
            </a:prstGeom>
            <a:blipFill>
              <a:blip r:embed="rId3"/>
              <a:stretch>
                <a:fillRect/>
              </a:stretch>
            </a:blip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Oval 55"/>
          <p:cNvSpPr/>
          <p:nvPr/>
        </p:nvSpPr>
        <p:spPr>
          <a:xfrm>
            <a:off x="4136231" y="1502059"/>
            <a:ext cx="218505" cy="218517"/>
          </a:xfrm>
          <a:prstGeom prst="ellipse">
            <a:avLst/>
          </a:prstGeom>
          <a:solidFill>
            <a:schemeClr val="bg2"/>
          </a:solidFill>
          <a:ln>
            <a:solidFill>
              <a:schemeClr val="accent1">
                <a:shade val="50000"/>
              </a:schemeClr>
            </a:solid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7" name="Oval 56"/>
          <p:cNvSpPr/>
          <p:nvPr/>
        </p:nvSpPr>
        <p:spPr>
          <a:xfrm>
            <a:off x="4136231" y="2396919"/>
            <a:ext cx="218505" cy="218517"/>
          </a:xfrm>
          <a:prstGeom prst="ellipse">
            <a:avLst/>
          </a:prstGeom>
          <a:solidFill>
            <a:schemeClr val="bg2"/>
          </a:solidFill>
          <a:ln>
            <a:solidFill>
              <a:schemeClr val="accent2"/>
            </a:solid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8" name="Oval 57"/>
          <p:cNvSpPr/>
          <p:nvPr/>
        </p:nvSpPr>
        <p:spPr>
          <a:xfrm>
            <a:off x="4136231" y="3291778"/>
            <a:ext cx="218505" cy="218517"/>
          </a:xfrm>
          <a:prstGeom prst="ellipse">
            <a:avLst/>
          </a:prstGeom>
          <a:solidFill>
            <a:schemeClr val="bg2"/>
          </a:solidFill>
          <a:ln>
            <a:solidFill>
              <a:schemeClr val="accent3"/>
            </a:solid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9" name="Oval 58"/>
          <p:cNvSpPr/>
          <p:nvPr/>
        </p:nvSpPr>
        <p:spPr>
          <a:xfrm>
            <a:off x="4136231" y="4186637"/>
            <a:ext cx="218505" cy="218517"/>
          </a:xfrm>
          <a:prstGeom prst="ellipse">
            <a:avLst/>
          </a:prstGeom>
          <a:solidFill>
            <a:schemeClr val="bg2"/>
          </a:solidFill>
          <a:ln>
            <a:solidFill>
              <a:schemeClr val="accent4"/>
            </a:solid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71"/>
          <p:cNvGrpSpPr/>
          <p:nvPr/>
        </p:nvGrpSpPr>
        <p:grpSpPr>
          <a:xfrm>
            <a:off x="4463988" y="1307517"/>
            <a:ext cx="3461467" cy="644716"/>
            <a:chOff x="6677642" y="1782217"/>
            <a:chExt cx="4615543" cy="859621"/>
          </a:xfrm>
        </p:grpSpPr>
        <p:sp>
          <p:nvSpPr>
            <p:cNvPr id="73" name="TextBox 72"/>
            <p:cNvSpPr txBox="1"/>
            <p:nvPr/>
          </p:nvSpPr>
          <p:spPr>
            <a:xfrm>
              <a:off x="6677642" y="1782217"/>
              <a:ext cx="1702364" cy="29183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Rectangle 73"/>
            <p:cNvSpPr/>
            <p:nvPr/>
          </p:nvSpPr>
          <p:spPr>
            <a:xfrm>
              <a:off x="6677642" y="2087841"/>
              <a:ext cx="4615543" cy="553997"/>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74"/>
          <p:cNvGrpSpPr/>
          <p:nvPr/>
        </p:nvGrpSpPr>
        <p:grpSpPr>
          <a:xfrm>
            <a:off x="4463988" y="2202374"/>
            <a:ext cx="3461467" cy="644720"/>
            <a:chOff x="6677642" y="1782217"/>
            <a:chExt cx="4615543" cy="859626"/>
          </a:xfrm>
        </p:grpSpPr>
        <p:sp>
          <p:nvSpPr>
            <p:cNvPr id="76" name="TextBox 75"/>
            <p:cNvSpPr txBox="1"/>
            <p:nvPr/>
          </p:nvSpPr>
          <p:spPr>
            <a:xfrm>
              <a:off x="6677642" y="1782217"/>
              <a:ext cx="1702364" cy="29183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Rectangle 76"/>
            <p:cNvSpPr/>
            <p:nvPr/>
          </p:nvSpPr>
          <p:spPr>
            <a:xfrm>
              <a:off x="6677642" y="2087846"/>
              <a:ext cx="4615543" cy="553997"/>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77"/>
          <p:cNvGrpSpPr/>
          <p:nvPr/>
        </p:nvGrpSpPr>
        <p:grpSpPr>
          <a:xfrm>
            <a:off x="4463987" y="3097233"/>
            <a:ext cx="3461467" cy="644720"/>
            <a:chOff x="6677642" y="1782217"/>
            <a:chExt cx="4615543" cy="859626"/>
          </a:xfrm>
        </p:grpSpPr>
        <p:sp>
          <p:nvSpPr>
            <p:cNvPr id="79" name="TextBox 78"/>
            <p:cNvSpPr txBox="1"/>
            <p:nvPr/>
          </p:nvSpPr>
          <p:spPr>
            <a:xfrm>
              <a:off x="6677642" y="1782217"/>
              <a:ext cx="1702364" cy="29183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79"/>
            <p:cNvSpPr/>
            <p:nvPr/>
          </p:nvSpPr>
          <p:spPr>
            <a:xfrm>
              <a:off x="6677642" y="2087846"/>
              <a:ext cx="4615543" cy="553997"/>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80"/>
          <p:cNvGrpSpPr/>
          <p:nvPr/>
        </p:nvGrpSpPr>
        <p:grpSpPr>
          <a:xfrm>
            <a:off x="4463987" y="3992092"/>
            <a:ext cx="3461467" cy="644720"/>
            <a:chOff x="6677642" y="1782217"/>
            <a:chExt cx="4615543" cy="859626"/>
          </a:xfrm>
        </p:grpSpPr>
        <p:sp>
          <p:nvSpPr>
            <p:cNvPr id="82" name="TextBox 81"/>
            <p:cNvSpPr txBox="1"/>
            <p:nvPr/>
          </p:nvSpPr>
          <p:spPr>
            <a:xfrm>
              <a:off x="6677642" y="1782217"/>
              <a:ext cx="1702364" cy="29183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Rectangle 82"/>
            <p:cNvSpPr/>
            <p:nvPr/>
          </p:nvSpPr>
          <p:spPr>
            <a:xfrm>
              <a:off x="6677642" y="2087846"/>
              <a:ext cx="4615543" cy="553997"/>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84" name="Straight Connector 83"/>
          <p:cNvCxnSpPr>
            <a:stCxn id="56" idx="4"/>
            <a:endCxn id="57" idx="0"/>
          </p:cNvCxnSpPr>
          <p:nvPr/>
        </p:nvCxnSpPr>
        <p:spPr>
          <a:xfrm>
            <a:off x="4245482" y="1720575"/>
            <a:ext cx="0" cy="67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57" idx="4"/>
            <a:endCxn id="58" idx="0"/>
          </p:cNvCxnSpPr>
          <p:nvPr/>
        </p:nvCxnSpPr>
        <p:spPr>
          <a:xfrm>
            <a:off x="4245482" y="2615435"/>
            <a:ext cx="0" cy="67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stCxn id="58" idx="4"/>
            <a:endCxn id="59" idx="0"/>
          </p:cNvCxnSpPr>
          <p:nvPr/>
        </p:nvCxnSpPr>
        <p:spPr>
          <a:xfrm>
            <a:off x="4245482" y="3510296"/>
            <a:ext cx="0" cy="676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518407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wipe(up)">
                                      <p:cBhvr>
                                        <p:cTn id="18" dur="500"/>
                                        <p:tgtEl>
                                          <p:spTgt spid="84"/>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up)">
                                      <p:cBhvr>
                                        <p:cTn id="28" dur="500"/>
                                        <p:tgtEl>
                                          <p:spTgt spid="85"/>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ppt_w</p:attrName>
                                        </p:attrNameLst>
                                      </p:cBhvr>
                                      <p:tavLst>
                                        <p:tav tm="0">
                                          <p:val>
                                            <p:fltVal val="0"/>
                                          </p:val>
                                        </p:tav>
                                        <p:tav tm="100000">
                                          <p:val>
                                            <p:strVal val="#ppt_w"/>
                                          </p:val>
                                        </p:tav>
                                      </p:tavLst>
                                    </p:anim>
                                    <p:anim calcmode="lin" valueType="num">
                                      <p:cBhvr>
                                        <p:cTn id="33" dur="500" fill="hold"/>
                                        <p:tgtEl>
                                          <p:spTgt spid="58"/>
                                        </p:tgtEl>
                                        <p:attrNameLst>
                                          <p:attrName>ppt_h</p:attrName>
                                        </p:attrNameLst>
                                      </p:cBhvr>
                                      <p:tavLst>
                                        <p:tav tm="0">
                                          <p:val>
                                            <p:fltVal val="0"/>
                                          </p:val>
                                        </p:tav>
                                        <p:tav tm="100000">
                                          <p:val>
                                            <p:strVal val="#ppt_h"/>
                                          </p:val>
                                        </p:tav>
                                      </p:tavLst>
                                    </p:anim>
                                    <p:animEffect transition="in" filter="fade">
                                      <p:cBhvr>
                                        <p:cTn id="34" dur="500"/>
                                        <p:tgtEl>
                                          <p:spTgt spid="58"/>
                                        </p:tgtEl>
                                      </p:cBhvr>
                                    </p:animEffect>
                                  </p:childTnLst>
                                </p:cTn>
                              </p:par>
                            </p:childTnLst>
                          </p:cTn>
                        </p:par>
                        <p:par>
                          <p:cTn id="35" fill="hold">
                            <p:stCondLst>
                              <p:cond delay="3000"/>
                            </p:stCondLst>
                            <p:childTnLst>
                              <p:par>
                                <p:cTn id="36" presetID="22" presetClass="entr" presetSubtype="1" fill="hold" nodeType="after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wipe(up)">
                                      <p:cBhvr>
                                        <p:cTn id="38" dur="500"/>
                                        <p:tgtEl>
                                          <p:spTgt spid="86"/>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childTnLst>
                          </p:cTn>
                        </p:par>
                        <p:par>
                          <p:cTn id="45" fill="hold">
                            <p:stCondLst>
                              <p:cond delay="4000"/>
                            </p:stCondLst>
                            <p:childTnLst>
                              <p:par>
                                <p:cTn id="46" presetID="12" presetClass="entr" presetSubtype="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p:tgtEl>
                                          <p:spTgt spid="7"/>
                                        </p:tgtEl>
                                        <p:attrNameLst>
                                          <p:attrName>ppt_x</p:attrName>
                                        </p:attrNameLst>
                                      </p:cBhvr>
                                      <p:tavLst>
                                        <p:tav tm="0">
                                          <p:val>
                                            <p:strVal val="#ppt_x-#ppt_w*1.125000"/>
                                          </p:val>
                                        </p:tav>
                                        <p:tav tm="100000">
                                          <p:val>
                                            <p:strVal val="#ppt_x"/>
                                          </p:val>
                                        </p:tav>
                                      </p:tavLst>
                                    </p:anim>
                                    <p:animEffect transition="in" filter="wipe(right)">
                                      <p:cBhvr>
                                        <p:cTn id="49" dur="500"/>
                                        <p:tgtEl>
                                          <p:spTgt spid="7"/>
                                        </p:tgtEl>
                                      </p:cBhvr>
                                    </p:animEffect>
                                  </p:childTnLst>
                                </p:cTn>
                              </p:par>
                            </p:childTnLst>
                          </p:cTn>
                        </p:par>
                        <p:par>
                          <p:cTn id="50" fill="hold">
                            <p:stCondLst>
                              <p:cond delay="4500"/>
                            </p:stCondLst>
                            <p:childTnLst>
                              <p:par>
                                <p:cTn id="51" presetID="12" presetClass="entr" presetSubtype="8"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p:tgtEl>
                                          <p:spTgt spid="8"/>
                                        </p:tgtEl>
                                        <p:attrNameLst>
                                          <p:attrName>ppt_x</p:attrName>
                                        </p:attrNameLst>
                                      </p:cBhvr>
                                      <p:tavLst>
                                        <p:tav tm="0">
                                          <p:val>
                                            <p:strVal val="#ppt_x-#ppt_w*1.125000"/>
                                          </p:val>
                                        </p:tav>
                                        <p:tav tm="100000">
                                          <p:val>
                                            <p:strVal val="#ppt_x"/>
                                          </p:val>
                                        </p:tav>
                                      </p:tavLst>
                                    </p:anim>
                                    <p:animEffect transition="in" filter="wipe(right)">
                                      <p:cBhvr>
                                        <p:cTn id="54" dur="500"/>
                                        <p:tgtEl>
                                          <p:spTgt spid="8"/>
                                        </p:tgtEl>
                                      </p:cBhvr>
                                    </p:animEffect>
                                  </p:childTnLst>
                                </p:cTn>
                              </p:par>
                            </p:childTnLst>
                          </p:cTn>
                        </p:par>
                        <p:par>
                          <p:cTn id="55" fill="hold">
                            <p:stCondLst>
                              <p:cond delay="5000"/>
                            </p:stCondLst>
                            <p:childTnLst>
                              <p:par>
                                <p:cTn id="56" presetID="12" presetClass="entr" presetSubtype="8"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p:tgtEl>
                                          <p:spTgt spid="9"/>
                                        </p:tgtEl>
                                        <p:attrNameLst>
                                          <p:attrName>ppt_x</p:attrName>
                                        </p:attrNameLst>
                                      </p:cBhvr>
                                      <p:tavLst>
                                        <p:tav tm="0">
                                          <p:val>
                                            <p:strVal val="#ppt_x-#ppt_w*1.125000"/>
                                          </p:val>
                                        </p:tav>
                                        <p:tav tm="100000">
                                          <p:val>
                                            <p:strVal val="#ppt_x"/>
                                          </p:val>
                                        </p:tav>
                                      </p:tavLst>
                                    </p:anim>
                                    <p:animEffect transition="in" filter="wipe(right)">
                                      <p:cBhvr>
                                        <p:cTn id="59" dur="500"/>
                                        <p:tgtEl>
                                          <p:spTgt spid="9"/>
                                        </p:tgtEl>
                                      </p:cBhvr>
                                    </p:animEffect>
                                  </p:childTnLst>
                                </p:cTn>
                              </p:par>
                            </p:childTnLst>
                          </p:cTn>
                        </p:par>
                        <p:par>
                          <p:cTn id="60" fill="hold">
                            <p:stCondLst>
                              <p:cond delay="5500"/>
                            </p:stCondLst>
                            <p:childTnLst>
                              <p:par>
                                <p:cTn id="61" presetID="12" presetClass="entr" presetSubtype="8"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p:tgtEl>
                                          <p:spTgt spid="10"/>
                                        </p:tgtEl>
                                        <p:attrNameLst>
                                          <p:attrName>ppt_x</p:attrName>
                                        </p:attrNameLst>
                                      </p:cBhvr>
                                      <p:tavLst>
                                        <p:tav tm="0">
                                          <p:val>
                                            <p:strVal val="#ppt_x-#ppt_w*1.125000"/>
                                          </p:val>
                                        </p:tav>
                                        <p:tav tm="100000">
                                          <p:val>
                                            <p:strVal val="#ppt_x"/>
                                          </p:val>
                                        </p:tav>
                                      </p:tavLst>
                                    </p:anim>
                                    <p:animEffect transition="in" filter="wipe(right)">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Pentagon 78"/>
          <p:cNvSpPr/>
          <p:nvPr/>
        </p:nvSpPr>
        <p:spPr>
          <a:xfrm rot="5400000">
            <a:off x="1022902" y="1985655"/>
            <a:ext cx="2483629" cy="1349798"/>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dirty="0"/>
          </a:p>
        </p:txBody>
      </p:sp>
      <p:sp>
        <p:nvSpPr>
          <p:cNvPr id="99" name="Oval 76"/>
          <p:cNvSpPr/>
          <p:nvPr/>
        </p:nvSpPr>
        <p:spPr>
          <a:xfrm>
            <a:off x="1589818" y="2822530"/>
            <a:ext cx="1349798" cy="1349798"/>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dirty="0"/>
          </a:p>
        </p:txBody>
      </p:sp>
      <p:sp>
        <p:nvSpPr>
          <p:cNvPr id="100" name="TextBox 79"/>
          <p:cNvSpPr txBox="1"/>
          <p:nvPr/>
        </p:nvSpPr>
        <p:spPr>
          <a:xfrm>
            <a:off x="1961448" y="2993431"/>
            <a:ext cx="606540" cy="623229"/>
          </a:xfrm>
          <a:prstGeom prst="rect">
            <a:avLst/>
          </a:prstGeom>
          <a:noFill/>
        </p:spPr>
        <p:txBody>
          <a:bodyPr wrap="none" lIns="68562" tIns="34281" rIns="68562" bIns="34281" rtlCol="0">
            <a:spAutoFit/>
          </a:bodyPr>
          <a:lstStyle/>
          <a:p>
            <a:pPr algn="ctr"/>
            <a:r>
              <a:rPr lang="en-US" altLang="zh-CN" sz="3600" dirty="0">
                <a:solidFill>
                  <a:schemeClr val="accent1"/>
                </a:solidFill>
              </a:rPr>
              <a:t>01</a:t>
            </a:r>
            <a:endParaRPr lang="en-US" sz="3600" dirty="0">
              <a:solidFill>
                <a:schemeClr val="accent1"/>
              </a:solidFill>
            </a:endParaRPr>
          </a:p>
        </p:txBody>
      </p:sp>
      <p:sp>
        <p:nvSpPr>
          <p:cNvPr id="101" name="TextBox 80"/>
          <p:cNvSpPr txBox="1"/>
          <p:nvPr/>
        </p:nvSpPr>
        <p:spPr>
          <a:xfrm>
            <a:off x="1887707" y="3543648"/>
            <a:ext cx="754016" cy="253897"/>
          </a:xfrm>
          <a:prstGeom prst="rect">
            <a:avLst/>
          </a:prstGeom>
          <a:noFill/>
        </p:spPr>
        <p:txBody>
          <a:bodyPr wrap="none" lIns="68562" tIns="34281" rIns="68562" bIns="34281" rtlCol="0">
            <a:spAutoFit/>
          </a:bodyPr>
          <a:lstStyle/>
          <a:p>
            <a:pPr algn="ctr"/>
            <a:r>
              <a:rPr lang="zh-CN" altLang="en-US" sz="1200" cap="small" dirty="0">
                <a:solidFill>
                  <a:schemeClr val="accent1"/>
                </a:solidFill>
                <a:latin typeface="微软雅黑" panose="020B0503020204020204" pitchFamily="34" charset="-122"/>
                <a:ea typeface="微软雅黑" panose="020B0503020204020204" pitchFamily="34" charset="-122"/>
              </a:rPr>
              <a:t>文字说明</a:t>
            </a:r>
            <a:endParaRPr lang="en-US" sz="1200" cap="small" dirty="0">
              <a:solidFill>
                <a:schemeClr val="accent1"/>
              </a:solidFill>
              <a:latin typeface="微软雅黑" panose="020B0503020204020204" pitchFamily="34" charset="-122"/>
              <a:ea typeface="微软雅黑" panose="020B0503020204020204" pitchFamily="34" charset="-122"/>
            </a:endParaRPr>
          </a:p>
        </p:txBody>
      </p:sp>
      <p:sp>
        <p:nvSpPr>
          <p:cNvPr id="102" name="Pentagon 143"/>
          <p:cNvSpPr/>
          <p:nvPr/>
        </p:nvSpPr>
        <p:spPr>
          <a:xfrm rot="5400000">
            <a:off x="2613813" y="1985655"/>
            <a:ext cx="2483629" cy="1349798"/>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dirty="0"/>
          </a:p>
        </p:txBody>
      </p:sp>
      <p:sp>
        <p:nvSpPr>
          <p:cNvPr id="103" name="Oval 147"/>
          <p:cNvSpPr/>
          <p:nvPr/>
        </p:nvSpPr>
        <p:spPr>
          <a:xfrm>
            <a:off x="3180728" y="2822530"/>
            <a:ext cx="1349798" cy="1349798"/>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dirty="0"/>
          </a:p>
        </p:txBody>
      </p:sp>
      <p:sp>
        <p:nvSpPr>
          <p:cNvPr id="104" name="TextBox 145"/>
          <p:cNvSpPr txBox="1"/>
          <p:nvPr/>
        </p:nvSpPr>
        <p:spPr>
          <a:xfrm>
            <a:off x="3552357" y="2993431"/>
            <a:ext cx="606540" cy="623229"/>
          </a:xfrm>
          <a:prstGeom prst="rect">
            <a:avLst/>
          </a:prstGeom>
          <a:noFill/>
        </p:spPr>
        <p:txBody>
          <a:bodyPr wrap="none" lIns="68562" tIns="34281" rIns="68562" bIns="34281" rtlCol="0">
            <a:spAutoFit/>
          </a:bodyPr>
          <a:lstStyle/>
          <a:p>
            <a:pPr algn="ctr"/>
            <a:r>
              <a:rPr lang="en-US" altLang="zh-CN" sz="3600" dirty="0">
                <a:solidFill>
                  <a:schemeClr val="accent2"/>
                </a:solidFill>
              </a:rPr>
              <a:t>02</a:t>
            </a:r>
            <a:endParaRPr lang="en-US" sz="3600" dirty="0">
              <a:solidFill>
                <a:schemeClr val="accent2"/>
              </a:solidFill>
            </a:endParaRPr>
          </a:p>
        </p:txBody>
      </p:sp>
      <p:sp>
        <p:nvSpPr>
          <p:cNvPr id="105" name="TextBox 146"/>
          <p:cNvSpPr txBox="1"/>
          <p:nvPr/>
        </p:nvSpPr>
        <p:spPr>
          <a:xfrm>
            <a:off x="3478617" y="3543648"/>
            <a:ext cx="754016" cy="253897"/>
          </a:xfrm>
          <a:prstGeom prst="rect">
            <a:avLst/>
          </a:prstGeom>
          <a:noFill/>
        </p:spPr>
        <p:txBody>
          <a:bodyPr wrap="none" lIns="68562" tIns="34281" rIns="68562" bIns="34281" rtlCol="0">
            <a:spAutoFit/>
          </a:bodyPr>
          <a:lstStyle/>
          <a:p>
            <a:pPr algn="ctr"/>
            <a:r>
              <a:rPr lang="zh-CN" altLang="en-US" sz="1200" cap="small" dirty="0">
                <a:solidFill>
                  <a:schemeClr val="accent2"/>
                </a:solidFill>
                <a:latin typeface="微软雅黑" panose="020B0503020204020204" pitchFamily="34" charset="-122"/>
                <a:ea typeface="微软雅黑" panose="020B0503020204020204" pitchFamily="34" charset="-122"/>
              </a:rPr>
              <a:t>文字说明</a:t>
            </a:r>
            <a:endParaRPr lang="en-US" sz="1200" cap="small" dirty="0">
              <a:solidFill>
                <a:schemeClr val="accent2"/>
              </a:solidFill>
              <a:latin typeface="微软雅黑" panose="020B0503020204020204" pitchFamily="34" charset="-122"/>
              <a:ea typeface="微软雅黑" panose="020B0503020204020204" pitchFamily="34" charset="-122"/>
            </a:endParaRPr>
          </a:p>
        </p:txBody>
      </p:sp>
      <p:sp>
        <p:nvSpPr>
          <p:cNvPr id="106" name="Pentagon 150"/>
          <p:cNvSpPr/>
          <p:nvPr/>
        </p:nvSpPr>
        <p:spPr>
          <a:xfrm rot="5400000">
            <a:off x="4204722" y="1985655"/>
            <a:ext cx="2483629" cy="1349798"/>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dirty="0"/>
          </a:p>
        </p:txBody>
      </p:sp>
      <p:sp>
        <p:nvSpPr>
          <p:cNvPr id="110" name="Oval 154"/>
          <p:cNvSpPr/>
          <p:nvPr/>
        </p:nvSpPr>
        <p:spPr>
          <a:xfrm>
            <a:off x="4771637" y="2822530"/>
            <a:ext cx="1349798" cy="1349798"/>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dirty="0"/>
          </a:p>
        </p:txBody>
      </p:sp>
      <p:sp>
        <p:nvSpPr>
          <p:cNvPr id="114" name="TextBox 152"/>
          <p:cNvSpPr txBox="1"/>
          <p:nvPr/>
        </p:nvSpPr>
        <p:spPr>
          <a:xfrm>
            <a:off x="5143268" y="2993431"/>
            <a:ext cx="606540" cy="623229"/>
          </a:xfrm>
          <a:prstGeom prst="rect">
            <a:avLst/>
          </a:prstGeom>
          <a:noFill/>
        </p:spPr>
        <p:txBody>
          <a:bodyPr wrap="none" lIns="68562" tIns="34281" rIns="68562" bIns="34281" rtlCol="0">
            <a:spAutoFit/>
          </a:bodyPr>
          <a:lstStyle/>
          <a:p>
            <a:pPr algn="ctr"/>
            <a:r>
              <a:rPr lang="en-US" altLang="zh-CN" sz="3600" dirty="0">
                <a:solidFill>
                  <a:schemeClr val="accent3"/>
                </a:solidFill>
              </a:rPr>
              <a:t>03</a:t>
            </a:r>
            <a:endParaRPr lang="en-US" sz="3600" dirty="0">
              <a:solidFill>
                <a:schemeClr val="accent3"/>
              </a:solidFill>
            </a:endParaRPr>
          </a:p>
        </p:txBody>
      </p:sp>
      <p:sp>
        <p:nvSpPr>
          <p:cNvPr id="118" name="TextBox 153"/>
          <p:cNvSpPr txBox="1"/>
          <p:nvPr/>
        </p:nvSpPr>
        <p:spPr>
          <a:xfrm>
            <a:off x="5069528" y="3543648"/>
            <a:ext cx="754016" cy="253897"/>
          </a:xfrm>
          <a:prstGeom prst="rect">
            <a:avLst/>
          </a:prstGeom>
          <a:noFill/>
        </p:spPr>
        <p:txBody>
          <a:bodyPr wrap="none" lIns="68562" tIns="34281" rIns="68562" bIns="34281" rtlCol="0">
            <a:spAutoFit/>
          </a:bodyPr>
          <a:lstStyle/>
          <a:p>
            <a:pPr algn="ctr"/>
            <a:r>
              <a:rPr lang="zh-CN" altLang="en-US" sz="1200" cap="small" dirty="0">
                <a:solidFill>
                  <a:schemeClr val="accent3"/>
                </a:solidFill>
                <a:latin typeface="微软雅黑" panose="020B0503020204020204" pitchFamily="34" charset="-122"/>
                <a:ea typeface="微软雅黑" panose="020B0503020204020204" pitchFamily="34" charset="-122"/>
              </a:rPr>
              <a:t>文字说明</a:t>
            </a:r>
            <a:endParaRPr lang="en-US" sz="1200" cap="small" dirty="0">
              <a:solidFill>
                <a:schemeClr val="accent3"/>
              </a:solidFill>
              <a:latin typeface="微软雅黑" panose="020B0503020204020204" pitchFamily="34" charset="-122"/>
              <a:ea typeface="微软雅黑" panose="020B0503020204020204" pitchFamily="34" charset="-122"/>
            </a:endParaRPr>
          </a:p>
        </p:txBody>
      </p:sp>
      <p:sp>
        <p:nvSpPr>
          <p:cNvPr id="119" name="Pentagon 157"/>
          <p:cNvSpPr/>
          <p:nvPr/>
        </p:nvSpPr>
        <p:spPr>
          <a:xfrm rot="5400000">
            <a:off x="5795634" y="1985655"/>
            <a:ext cx="2483629" cy="1349798"/>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dirty="0"/>
          </a:p>
        </p:txBody>
      </p:sp>
      <p:sp>
        <p:nvSpPr>
          <p:cNvPr id="120" name="Oval 161"/>
          <p:cNvSpPr/>
          <p:nvPr/>
        </p:nvSpPr>
        <p:spPr>
          <a:xfrm>
            <a:off x="6362549" y="2822530"/>
            <a:ext cx="1349798" cy="1349798"/>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dirty="0"/>
          </a:p>
        </p:txBody>
      </p:sp>
      <p:sp>
        <p:nvSpPr>
          <p:cNvPr id="121" name="TextBox 159"/>
          <p:cNvSpPr txBox="1"/>
          <p:nvPr/>
        </p:nvSpPr>
        <p:spPr>
          <a:xfrm>
            <a:off x="6734179" y="2993431"/>
            <a:ext cx="606540" cy="623229"/>
          </a:xfrm>
          <a:prstGeom prst="rect">
            <a:avLst/>
          </a:prstGeom>
          <a:noFill/>
        </p:spPr>
        <p:txBody>
          <a:bodyPr wrap="none" lIns="68562" tIns="34281" rIns="68562" bIns="34281" rtlCol="0">
            <a:spAutoFit/>
          </a:bodyPr>
          <a:lstStyle/>
          <a:p>
            <a:pPr algn="ctr"/>
            <a:r>
              <a:rPr lang="en-US" altLang="zh-CN" sz="3600" dirty="0">
                <a:solidFill>
                  <a:schemeClr val="accent4"/>
                </a:solidFill>
              </a:rPr>
              <a:t>04</a:t>
            </a:r>
            <a:endParaRPr lang="en-US" sz="3600" dirty="0">
              <a:solidFill>
                <a:schemeClr val="accent4"/>
              </a:solidFill>
            </a:endParaRPr>
          </a:p>
        </p:txBody>
      </p:sp>
      <p:sp>
        <p:nvSpPr>
          <p:cNvPr id="122" name="TextBox 160"/>
          <p:cNvSpPr txBox="1"/>
          <p:nvPr/>
        </p:nvSpPr>
        <p:spPr>
          <a:xfrm>
            <a:off x="6660438" y="3543648"/>
            <a:ext cx="754016" cy="253897"/>
          </a:xfrm>
          <a:prstGeom prst="rect">
            <a:avLst/>
          </a:prstGeom>
          <a:noFill/>
        </p:spPr>
        <p:txBody>
          <a:bodyPr wrap="none" lIns="68562" tIns="34281" rIns="68562" bIns="34281" rtlCol="0">
            <a:spAutoFit/>
          </a:bodyPr>
          <a:lstStyle/>
          <a:p>
            <a:pPr algn="ctr"/>
            <a:r>
              <a:rPr lang="zh-CN" altLang="en-US" sz="1200" cap="small" dirty="0">
                <a:solidFill>
                  <a:schemeClr val="accent4"/>
                </a:solidFill>
                <a:latin typeface="微软雅黑" panose="020B0503020204020204" pitchFamily="34" charset="-122"/>
                <a:ea typeface="微软雅黑" panose="020B0503020204020204" pitchFamily="34" charset="-122"/>
              </a:rPr>
              <a:t>文字说明</a:t>
            </a:r>
            <a:endParaRPr lang="en-US" sz="1200" cap="small" dirty="0">
              <a:solidFill>
                <a:schemeClr val="accent4"/>
              </a:solidFill>
              <a:latin typeface="微软雅黑" panose="020B0503020204020204" pitchFamily="34" charset="-122"/>
              <a:ea typeface="微软雅黑" panose="020B0503020204020204" pitchFamily="34" charset="-122"/>
            </a:endParaRPr>
          </a:p>
        </p:txBody>
      </p:sp>
      <p:grpSp>
        <p:nvGrpSpPr>
          <p:cNvPr id="123" name="组合 30"/>
          <p:cNvGrpSpPr/>
          <p:nvPr/>
        </p:nvGrpSpPr>
        <p:grpSpPr>
          <a:xfrm>
            <a:off x="1550837" y="1726197"/>
            <a:ext cx="1378608" cy="749838"/>
            <a:chOff x="3658206" y="2768280"/>
            <a:chExt cx="1838623" cy="1000042"/>
          </a:xfrm>
        </p:grpSpPr>
        <p:sp>
          <p:nvSpPr>
            <p:cNvPr id="124" name="矩形 47"/>
            <p:cNvSpPr>
              <a:spLocks noChangeArrowheads="1"/>
            </p:cNvSpPr>
            <p:nvPr/>
          </p:nvSpPr>
          <p:spPr bwMode="auto">
            <a:xfrm>
              <a:off x="3658206" y="3275752"/>
              <a:ext cx="1711817" cy="49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9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点击输入文字说明细节内容</a:t>
              </a:r>
              <a:endParaRPr lang="en-US" sz="9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5" name="文本框 48"/>
            <p:cNvSpPr>
              <a:spLocks noChangeArrowheads="1"/>
            </p:cNvSpPr>
            <p:nvPr/>
          </p:nvSpPr>
          <p:spPr bwMode="auto">
            <a:xfrm>
              <a:off x="3676449" y="2768280"/>
              <a:ext cx="1820380" cy="4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标题内容</a:t>
              </a:r>
              <a:endParaRPr lang="zh-CN" altLang="en-US" sz="135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26" name="组合 33"/>
          <p:cNvGrpSpPr/>
          <p:nvPr/>
        </p:nvGrpSpPr>
        <p:grpSpPr>
          <a:xfrm>
            <a:off x="3160474" y="1726198"/>
            <a:ext cx="1378608" cy="749838"/>
            <a:chOff x="3658206" y="2768280"/>
            <a:chExt cx="1838623" cy="1000042"/>
          </a:xfrm>
        </p:grpSpPr>
        <p:sp>
          <p:nvSpPr>
            <p:cNvPr id="127" name="矩形 47"/>
            <p:cNvSpPr>
              <a:spLocks noChangeArrowheads="1"/>
            </p:cNvSpPr>
            <p:nvPr/>
          </p:nvSpPr>
          <p:spPr bwMode="auto">
            <a:xfrm>
              <a:off x="3658206" y="3275752"/>
              <a:ext cx="1711817" cy="49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9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点击输入文字说明细节内容</a:t>
              </a:r>
              <a:endParaRPr lang="en-US" sz="9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8" name="文本框 48"/>
            <p:cNvSpPr>
              <a:spLocks noChangeArrowheads="1"/>
            </p:cNvSpPr>
            <p:nvPr/>
          </p:nvSpPr>
          <p:spPr bwMode="auto">
            <a:xfrm>
              <a:off x="3676449" y="2768280"/>
              <a:ext cx="1820380" cy="4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grpSp>
      <p:grpSp>
        <p:nvGrpSpPr>
          <p:cNvPr id="129" name="组合 37"/>
          <p:cNvGrpSpPr/>
          <p:nvPr/>
        </p:nvGrpSpPr>
        <p:grpSpPr>
          <a:xfrm>
            <a:off x="4770110" y="1726198"/>
            <a:ext cx="1378608" cy="749838"/>
            <a:chOff x="3658206" y="2768280"/>
            <a:chExt cx="1838623" cy="1000042"/>
          </a:xfrm>
        </p:grpSpPr>
        <p:sp>
          <p:nvSpPr>
            <p:cNvPr id="130" name="矩形 47"/>
            <p:cNvSpPr>
              <a:spLocks noChangeArrowheads="1"/>
            </p:cNvSpPr>
            <p:nvPr/>
          </p:nvSpPr>
          <p:spPr bwMode="auto">
            <a:xfrm>
              <a:off x="3658206" y="3275752"/>
              <a:ext cx="1711817" cy="49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9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点击输入文字说明细节内容</a:t>
              </a:r>
              <a:r>
                <a:rPr lang="en-US" sz="9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 </a:t>
              </a:r>
            </a:p>
          </p:txBody>
        </p:sp>
        <p:sp>
          <p:nvSpPr>
            <p:cNvPr id="131" name="文本框 48"/>
            <p:cNvSpPr>
              <a:spLocks noChangeArrowheads="1"/>
            </p:cNvSpPr>
            <p:nvPr/>
          </p:nvSpPr>
          <p:spPr bwMode="auto">
            <a:xfrm>
              <a:off x="3676449" y="2768280"/>
              <a:ext cx="1820380" cy="4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grpSp>
      <p:grpSp>
        <p:nvGrpSpPr>
          <p:cNvPr id="132" name="组合 40"/>
          <p:cNvGrpSpPr/>
          <p:nvPr/>
        </p:nvGrpSpPr>
        <p:grpSpPr>
          <a:xfrm>
            <a:off x="6379746" y="1726198"/>
            <a:ext cx="1378608" cy="749838"/>
            <a:chOff x="3658206" y="2768280"/>
            <a:chExt cx="1838623" cy="1000042"/>
          </a:xfrm>
        </p:grpSpPr>
        <p:sp>
          <p:nvSpPr>
            <p:cNvPr id="133" name="矩形 47"/>
            <p:cNvSpPr>
              <a:spLocks noChangeArrowheads="1"/>
            </p:cNvSpPr>
            <p:nvPr/>
          </p:nvSpPr>
          <p:spPr bwMode="auto">
            <a:xfrm>
              <a:off x="3658206" y="3275752"/>
              <a:ext cx="1711817" cy="49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9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点击输入文字说明细节内容</a:t>
              </a:r>
              <a:endParaRPr lang="en-US" sz="9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34" name="文本框 48"/>
            <p:cNvSpPr>
              <a:spLocks noChangeArrowheads="1"/>
            </p:cNvSpPr>
            <p:nvPr/>
          </p:nvSpPr>
          <p:spPr bwMode="auto">
            <a:xfrm>
              <a:off x="3676449" y="2768280"/>
              <a:ext cx="1820380" cy="4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grpSp>
    </p:spTree>
    <p:extLst>
      <p:ext uri="{BB962C8B-B14F-4D97-AF65-F5344CB8AC3E}">
        <p14:creationId xmlns:p14="http://schemas.microsoft.com/office/powerpoint/2010/main" val="88651557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1000"/>
                                        <p:tgtEl>
                                          <p:spTgt spid="98"/>
                                        </p:tgtEl>
                                      </p:cBhvr>
                                    </p:animEffect>
                                    <p:anim calcmode="lin" valueType="num">
                                      <p:cBhvr>
                                        <p:cTn id="8" dur="1000" fill="hold"/>
                                        <p:tgtEl>
                                          <p:spTgt spid="98"/>
                                        </p:tgtEl>
                                        <p:attrNameLst>
                                          <p:attrName>ppt_x</p:attrName>
                                        </p:attrNameLst>
                                      </p:cBhvr>
                                      <p:tavLst>
                                        <p:tav tm="0">
                                          <p:val>
                                            <p:strVal val="#ppt_x"/>
                                          </p:val>
                                        </p:tav>
                                        <p:tav tm="100000">
                                          <p:val>
                                            <p:strVal val="#ppt_x"/>
                                          </p:val>
                                        </p:tav>
                                      </p:tavLst>
                                    </p:anim>
                                    <p:anim calcmode="lin" valueType="num">
                                      <p:cBhvr>
                                        <p:cTn id="9" dur="1000" fill="hold"/>
                                        <p:tgtEl>
                                          <p:spTgt spid="9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1000"/>
                                        <p:tgtEl>
                                          <p:spTgt spid="99"/>
                                        </p:tgtEl>
                                      </p:cBhvr>
                                    </p:animEffect>
                                    <p:anim calcmode="lin" valueType="num">
                                      <p:cBhvr>
                                        <p:cTn id="13" dur="1000" fill="hold"/>
                                        <p:tgtEl>
                                          <p:spTgt spid="99"/>
                                        </p:tgtEl>
                                        <p:attrNameLst>
                                          <p:attrName>ppt_x</p:attrName>
                                        </p:attrNameLst>
                                      </p:cBhvr>
                                      <p:tavLst>
                                        <p:tav tm="0">
                                          <p:val>
                                            <p:strVal val="#ppt_x"/>
                                          </p:val>
                                        </p:tav>
                                        <p:tav tm="100000">
                                          <p:val>
                                            <p:strVal val="#ppt_x"/>
                                          </p:val>
                                        </p:tav>
                                      </p:tavLst>
                                    </p:anim>
                                    <p:anim calcmode="lin" valueType="num">
                                      <p:cBhvr>
                                        <p:cTn id="14" dur="1000" fill="hold"/>
                                        <p:tgtEl>
                                          <p:spTgt spid="9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1000"/>
                                        <p:tgtEl>
                                          <p:spTgt spid="100"/>
                                        </p:tgtEl>
                                      </p:cBhvr>
                                    </p:animEffect>
                                    <p:anim calcmode="lin" valueType="num">
                                      <p:cBhvr>
                                        <p:cTn id="18" dur="1000" fill="hold"/>
                                        <p:tgtEl>
                                          <p:spTgt spid="100"/>
                                        </p:tgtEl>
                                        <p:attrNameLst>
                                          <p:attrName>ppt_x</p:attrName>
                                        </p:attrNameLst>
                                      </p:cBhvr>
                                      <p:tavLst>
                                        <p:tav tm="0">
                                          <p:val>
                                            <p:strVal val="#ppt_x"/>
                                          </p:val>
                                        </p:tav>
                                        <p:tav tm="100000">
                                          <p:val>
                                            <p:strVal val="#ppt_x"/>
                                          </p:val>
                                        </p:tav>
                                      </p:tavLst>
                                    </p:anim>
                                    <p:anim calcmode="lin" valueType="num">
                                      <p:cBhvr>
                                        <p:cTn id="19" dur="1000" fill="hold"/>
                                        <p:tgtEl>
                                          <p:spTgt spid="10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1000"/>
                                        <p:tgtEl>
                                          <p:spTgt spid="101"/>
                                        </p:tgtEl>
                                      </p:cBhvr>
                                    </p:animEffect>
                                    <p:anim calcmode="lin" valueType="num">
                                      <p:cBhvr>
                                        <p:cTn id="23" dur="1000" fill="hold"/>
                                        <p:tgtEl>
                                          <p:spTgt spid="101"/>
                                        </p:tgtEl>
                                        <p:attrNameLst>
                                          <p:attrName>ppt_x</p:attrName>
                                        </p:attrNameLst>
                                      </p:cBhvr>
                                      <p:tavLst>
                                        <p:tav tm="0">
                                          <p:val>
                                            <p:strVal val="#ppt_x"/>
                                          </p:val>
                                        </p:tav>
                                        <p:tav tm="100000">
                                          <p:val>
                                            <p:strVal val="#ppt_x"/>
                                          </p:val>
                                        </p:tav>
                                      </p:tavLst>
                                    </p:anim>
                                    <p:anim calcmode="lin" valueType="num">
                                      <p:cBhvr>
                                        <p:cTn id="24" dur="1000" fill="hold"/>
                                        <p:tgtEl>
                                          <p:spTgt spid="10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1000"/>
                                        <p:tgtEl>
                                          <p:spTgt spid="102"/>
                                        </p:tgtEl>
                                      </p:cBhvr>
                                    </p:animEffect>
                                    <p:anim calcmode="lin" valueType="num">
                                      <p:cBhvr>
                                        <p:cTn id="28" dur="1000" fill="hold"/>
                                        <p:tgtEl>
                                          <p:spTgt spid="102"/>
                                        </p:tgtEl>
                                        <p:attrNameLst>
                                          <p:attrName>ppt_x</p:attrName>
                                        </p:attrNameLst>
                                      </p:cBhvr>
                                      <p:tavLst>
                                        <p:tav tm="0">
                                          <p:val>
                                            <p:strVal val="#ppt_x"/>
                                          </p:val>
                                        </p:tav>
                                        <p:tav tm="100000">
                                          <p:val>
                                            <p:strVal val="#ppt_x"/>
                                          </p:val>
                                        </p:tav>
                                      </p:tavLst>
                                    </p:anim>
                                    <p:anim calcmode="lin" valueType="num">
                                      <p:cBhvr>
                                        <p:cTn id="29" dur="1000" fill="hold"/>
                                        <p:tgtEl>
                                          <p:spTgt spid="10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fade">
                                      <p:cBhvr>
                                        <p:cTn id="32" dur="1000"/>
                                        <p:tgtEl>
                                          <p:spTgt spid="103"/>
                                        </p:tgtEl>
                                      </p:cBhvr>
                                    </p:animEffect>
                                    <p:anim calcmode="lin" valueType="num">
                                      <p:cBhvr>
                                        <p:cTn id="33" dur="1000" fill="hold"/>
                                        <p:tgtEl>
                                          <p:spTgt spid="103"/>
                                        </p:tgtEl>
                                        <p:attrNameLst>
                                          <p:attrName>ppt_x</p:attrName>
                                        </p:attrNameLst>
                                      </p:cBhvr>
                                      <p:tavLst>
                                        <p:tav tm="0">
                                          <p:val>
                                            <p:strVal val="#ppt_x"/>
                                          </p:val>
                                        </p:tav>
                                        <p:tav tm="100000">
                                          <p:val>
                                            <p:strVal val="#ppt_x"/>
                                          </p:val>
                                        </p:tav>
                                      </p:tavLst>
                                    </p:anim>
                                    <p:anim calcmode="lin" valueType="num">
                                      <p:cBhvr>
                                        <p:cTn id="34" dur="1000" fill="hold"/>
                                        <p:tgtEl>
                                          <p:spTgt spid="10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1000"/>
                                        <p:tgtEl>
                                          <p:spTgt spid="104"/>
                                        </p:tgtEl>
                                      </p:cBhvr>
                                    </p:animEffect>
                                    <p:anim calcmode="lin" valueType="num">
                                      <p:cBhvr>
                                        <p:cTn id="38" dur="1000" fill="hold"/>
                                        <p:tgtEl>
                                          <p:spTgt spid="104"/>
                                        </p:tgtEl>
                                        <p:attrNameLst>
                                          <p:attrName>ppt_x</p:attrName>
                                        </p:attrNameLst>
                                      </p:cBhvr>
                                      <p:tavLst>
                                        <p:tav tm="0">
                                          <p:val>
                                            <p:strVal val="#ppt_x"/>
                                          </p:val>
                                        </p:tav>
                                        <p:tav tm="100000">
                                          <p:val>
                                            <p:strVal val="#ppt_x"/>
                                          </p:val>
                                        </p:tav>
                                      </p:tavLst>
                                    </p:anim>
                                    <p:anim calcmode="lin" valueType="num">
                                      <p:cBhvr>
                                        <p:cTn id="39" dur="1000" fill="hold"/>
                                        <p:tgtEl>
                                          <p:spTgt spid="10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fade">
                                      <p:cBhvr>
                                        <p:cTn id="42" dur="1000"/>
                                        <p:tgtEl>
                                          <p:spTgt spid="105"/>
                                        </p:tgtEl>
                                      </p:cBhvr>
                                    </p:animEffect>
                                    <p:anim calcmode="lin" valueType="num">
                                      <p:cBhvr>
                                        <p:cTn id="43" dur="1000" fill="hold"/>
                                        <p:tgtEl>
                                          <p:spTgt spid="105"/>
                                        </p:tgtEl>
                                        <p:attrNameLst>
                                          <p:attrName>ppt_x</p:attrName>
                                        </p:attrNameLst>
                                      </p:cBhvr>
                                      <p:tavLst>
                                        <p:tav tm="0">
                                          <p:val>
                                            <p:strVal val="#ppt_x"/>
                                          </p:val>
                                        </p:tav>
                                        <p:tav tm="100000">
                                          <p:val>
                                            <p:strVal val="#ppt_x"/>
                                          </p:val>
                                        </p:tav>
                                      </p:tavLst>
                                    </p:anim>
                                    <p:anim calcmode="lin" valueType="num">
                                      <p:cBhvr>
                                        <p:cTn id="44" dur="1000" fill="hold"/>
                                        <p:tgtEl>
                                          <p:spTgt spid="10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fade">
                                      <p:cBhvr>
                                        <p:cTn id="47" dur="1000"/>
                                        <p:tgtEl>
                                          <p:spTgt spid="106"/>
                                        </p:tgtEl>
                                      </p:cBhvr>
                                    </p:animEffect>
                                    <p:anim calcmode="lin" valueType="num">
                                      <p:cBhvr>
                                        <p:cTn id="48" dur="1000" fill="hold"/>
                                        <p:tgtEl>
                                          <p:spTgt spid="106"/>
                                        </p:tgtEl>
                                        <p:attrNameLst>
                                          <p:attrName>ppt_x</p:attrName>
                                        </p:attrNameLst>
                                      </p:cBhvr>
                                      <p:tavLst>
                                        <p:tav tm="0">
                                          <p:val>
                                            <p:strVal val="#ppt_x"/>
                                          </p:val>
                                        </p:tav>
                                        <p:tav tm="100000">
                                          <p:val>
                                            <p:strVal val="#ppt_x"/>
                                          </p:val>
                                        </p:tav>
                                      </p:tavLst>
                                    </p:anim>
                                    <p:anim calcmode="lin" valueType="num">
                                      <p:cBhvr>
                                        <p:cTn id="49" dur="1000" fill="hold"/>
                                        <p:tgtEl>
                                          <p:spTgt spid="10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1000"/>
                                        <p:tgtEl>
                                          <p:spTgt spid="110"/>
                                        </p:tgtEl>
                                      </p:cBhvr>
                                    </p:animEffect>
                                    <p:anim calcmode="lin" valueType="num">
                                      <p:cBhvr>
                                        <p:cTn id="53" dur="1000" fill="hold"/>
                                        <p:tgtEl>
                                          <p:spTgt spid="110"/>
                                        </p:tgtEl>
                                        <p:attrNameLst>
                                          <p:attrName>ppt_x</p:attrName>
                                        </p:attrNameLst>
                                      </p:cBhvr>
                                      <p:tavLst>
                                        <p:tav tm="0">
                                          <p:val>
                                            <p:strVal val="#ppt_x"/>
                                          </p:val>
                                        </p:tav>
                                        <p:tav tm="100000">
                                          <p:val>
                                            <p:strVal val="#ppt_x"/>
                                          </p:val>
                                        </p:tav>
                                      </p:tavLst>
                                    </p:anim>
                                    <p:anim calcmode="lin" valueType="num">
                                      <p:cBhvr>
                                        <p:cTn id="54" dur="1000" fill="hold"/>
                                        <p:tgtEl>
                                          <p:spTgt spid="1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4"/>
                                        </p:tgtEl>
                                        <p:attrNameLst>
                                          <p:attrName>style.visibility</p:attrName>
                                        </p:attrNameLst>
                                      </p:cBhvr>
                                      <p:to>
                                        <p:strVal val="visible"/>
                                      </p:to>
                                    </p:set>
                                    <p:animEffect transition="in" filter="fade">
                                      <p:cBhvr>
                                        <p:cTn id="57" dur="1000"/>
                                        <p:tgtEl>
                                          <p:spTgt spid="114"/>
                                        </p:tgtEl>
                                      </p:cBhvr>
                                    </p:animEffect>
                                    <p:anim calcmode="lin" valueType="num">
                                      <p:cBhvr>
                                        <p:cTn id="58" dur="1000" fill="hold"/>
                                        <p:tgtEl>
                                          <p:spTgt spid="114"/>
                                        </p:tgtEl>
                                        <p:attrNameLst>
                                          <p:attrName>ppt_x</p:attrName>
                                        </p:attrNameLst>
                                      </p:cBhvr>
                                      <p:tavLst>
                                        <p:tav tm="0">
                                          <p:val>
                                            <p:strVal val="#ppt_x"/>
                                          </p:val>
                                        </p:tav>
                                        <p:tav tm="100000">
                                          <p:val>
                                            <p:strVal val="#ppt_x"/>
                                          </p:val>
                                        </p:tav>
                                      </p:tavLst>
                                    </p:anim>
                                    <p:anim calcmode="lin" valueType="num">
                                      <p:cBhvr>
                                        <p:cTn id="59" dur="1000" fill="hold"/>
                                        <p:tgtEl>
                                          <p:spTgt spid="1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18"/>
                                        </p:tgtEl>
                                        <p:attrNameLst>
                                          <p:attrName>style.visibility</p:attrName>
                                        </p:attrNameLst>
                                      </p:cBhvr>
                                      <p:to>
                                        <p:strVal val="visible"/>
                                      </p:to>
                                    </p:set>
                                    <p:animEffect transition="in" filter="fade">
                                      <p:cBhvr>
                                        <p:cTn id="62" dur="1000"/>
                                        <p:tgtEl>
                                          <p:spTgt spid="118"/>
                                        </p:tgtEl>
                                      </p:cBhvr>
                                    </p:animEffect>
                                    <p:anim calcmode="lin" valueType="num">
                                      <p:cBhvr>
                                        <p:cTn id="63" dur="1000" fill="hold"/>
                                        <p:tgtEl>
                                          <p:spTgt spid="118"/>
                                        </p:tgtEl>
                                        <p:attrNameLst>
                                          <p:attrName>ppt_x</p:attrName>
                                        </p:attrNameLst>
                                      </p:cBhvr>
                                      <p:tavLst>
                                        <p:tav tm="0">
                                          <p:val>
                                            <p:strVal val="#ppt_x"/>
                                          </p:val>
                                        </p:tav>
                                        <p:tav tm="100000">
                                          <p:val>
                                            <p:strVal val="#ppt_x"/>
                                          </p:val>
                                        </p:tav>
                                      </p:tavLst>
                                    </p:anim>
                                    <p:anim calcmode="lin" valueType="num">
                                      <p:cBhvr>
                                        <p:cTn id="64" dur="1000" fill="hold"/>
                                        <p:tgtEl>
                                          <p:spTgt spid="1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19"/>
                                        </p:tgtEl>
                                        <p:attrNameLst>
                                          <p:attrName>style.visibility</p:attrName>
                                        </p:attrNameLst>
                                      </p:cBhvr>
                                      <p:to>
                                        <p:strVal val="visible"/>
                                      </p:to>
                                    </p:set>
                                    <p:animEffect transition="in" filter="fade">
                                      <p:cBhvr>
                                        <p:cTn id="67" dur="1000"/>
                                        <p:tgtEl>
                                          <p:spTgt spid="119"/>
                                        </p:tgtEl>
                                      </p:cBhvr>
                                    </p:animEffect>
                                    <p:anim calcmode="lin" valueType="num">
                                      <p:cBhvr>
                                        <p:cTn id="68" dur="1000" fill="hold"/>
                                        <p:tgtEl>
                                          <p:spTgt spid="119"/>
                                        </p:tgtEl>
                                        <p:attrNameLst>
                                          <p:attrName>ppt_x</p:attrName>
                                        </p:attrNameLst>
                                      </p:cBhvr>
                                      <p:tavLst>
                                        <p:tav tm="0">
                                          <p:val>
                                            <p:strVal val="#ppt_x"/>
                                          </p:val>
                                        </p:tav>
                                        <p:tav tm="100000">
                                          <p:val>
                                            <p:strVal val="#ppt_x"/>
                                          </p:val>
                                        </p:tav>
                                      </p:tavLst>
                                    </p:anim>
                                    <p:anim calcmode="lin" valueType="num">
                                      <p:cBhvr>
                                        <p:cTn id="69" dur="1000" fill="hold"/>
                                        <p:tgtEl>
                                          <p:spTgt spid="1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20"/>
                                        </p:tgtEl>
                                        <p:attrNameLst>
                                          <p:attrName>style.visibility</p:attrName>
                                        </p:attrNameLst>
                                      </p:cBhvr>
                                      <p:to>
                                        <p:strVal val="visible"/>
                                      </p:to>
                                    </p:set>
                                    <p:animEffect transition="in" filter="fade">
                                      <p:cBhvr>
                                        <p:cTn id="72" dur="1000"/>
                                        <p:tgtEl>
                                          <p:spTgt spid="120"/>
                                        </p:tgtEl>
                                      </p:cBhvr>
                                    </p:animEffect>
                                    <p:anim calcmode="lin" valueType="num">
                                      <p:cBhvr>
                                        <p:cTn id="73" dur="1000" fill="hold"/>
                                        <p:tgtEl>
                                          <p:spTgt spid="120"/>
                                        </p:tgtEl>
                                        <p:attrNameLst>
                                          <p:attrName>ppt_x</p:attrName>
                                        </p:attrNameLst>
                                      </p:cBhvr>
                                      <p:tavLst>
                                        <p:tav tm="0">
                                          <p:val>
                                            <p:strVal val="#ppt_x"/>
                                          </p:val>
                                        </p:tav>
                                        <p:tav tm="100000">
                                          <p:val>
                                            <p:strVal val="#ppt_x"/>
                                          </p:val>
                                        </p:tav>
                                      </p:tavLst>
                                    </p:anim>
                                    <p:anim calcmode="lin" valueType="num">
                                      <p:cBhvr>
                                        <p:cTn id="74" dur="1000" fill="hold"/>
                                        <p:tgtEl>
                                          <p:spTgt spid="1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1000"/>
                                        <p:tgtEl>
                                          <p:spTgt spid="121"/>
                                        </p:tgtEl>
                                      </p:cBhvr>
                                    </p:animEffect>
                                    <p:anim calcmode="lin" valueType="num">
                                      <p:cBhvr>
                                        <p:cTn id="78" dur="1000" fill="hold"/>
                                        <p:tgtEl>
                                          <p:spTgt spid="121"/>
                                        </p:tgtEl>
                                        <p:attrNameLst>
                                          <p:attrName>ppt_x</p:attrName>
                                        </p:attrNameLst>
                                      </p:cBhvr>
                                      <p:tavLst>
                                        <p:tav tm="0">
                                          <p:val>
                                            <p:strVal val="#ppt_x"/>
                                          </p:val>
                                        </p:tav>
                                        <p:tav tm="100000">
                                          <p:val>
                                            <p:strVal val="#ppt_x"/>
                                          </p:val>
                                        </p:tav>
                                      </p:tavLst>
                                    </p:anim>
                                    <p:anim calcmode="lin" valueType="num">
                                      <p:cBhvr>
                                        <p:cTn id="79" dur="1000" fill="hold"/>
                                        <p:tgtEl>
                                          <p:spTgt spid="12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22"/>
                                        </p:tgtEl>
                                        <p:attrNameLst>
                                          <p:attrName>style.visibility</p:attrName>
                                        </p:attrNameLst>
                                      </p:cBhvr>
                                      <p:to>
                                        <p:strVal val="visible"/>
                                      </p:to>
                                    </p:set>
                                    <p:animEffect transition="in" filter="fade">
                                      <p:cBhvr>
                                        <p:cTn id="82" dur="1000"/>
                                        <p:tgtEl>
                                          <p:spTgt spid="122"/>
                                        </p:tgtEl>
                                      </p:cBhvr>
                                    </p:animEffect>
                                    <p:anim calcmode="lin" valueType="num">
                                      <p:cBhvr>
                                        <p:cTn id="83" dur="1000" fill="hold"/>
                                        <p:tgtEl>
                                          <p:spTgt spid="122"/>
                                        </p:tgtEl>
                                        <p:attrNameLst>
                                          <p:attrName>ppt_x</p:attrName>
                                        </p:attrNameLst>
                                      </p:cBhvr>
                                      <p:tavLst>
                                        <p:tav tm="0">
                                          <p:val>
                                            <p:strVal val="#ppt_x"/>
                                          </p:val>
                                        </p:tav>
                                        <p:tav tm="100000">
                                          <p:val>
                                            <p:strVal val="#ppt_x"/>
                                          </p:val>
                                        </p:tav>
                                      </p:tavLst>
                                    </p:anim>
                                    <p:anim calcmode="lin" valueType="num">
                                      <p:cBhvr>
                                        <p:cTn id="84" dur="1000" fill="hold"/>
                                        <p:tgtEl>
                                          <p:spTgt spid="122"/>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23"/>
                                        </p:tgtEl>
                                        <p:attrNameLst>
                                          <p:attrName>style.visibility</p:attrName>
                                        </p:attrNameLst>
                                      </p:cBhvr>
                                      <p:to>
                                        <p:strVal val="visible"/>
                                      </p:to>
                                    </p:set>
                                    <p:animEffect transition="in" filter="fade">
                                      <p:cBhvr>
                                        <p:cTn id="87" dur="1000"/>
                                        <p:tgtEl>
                                          <p:spTgt spid="123"/>
                                        </p:tgtEl>
                                      </p:cBhvr>
                                    </p:animEffect>
                                    <p:anim calcmode="lin" valueType="num">
                                      <p:cBhvr>
                                        <p:cTn id="88" dur="1000" fill="hold"/>
                                        <p:tgtEl>
                                          <p:spTgt spid="123"/>
                                        </p:tgtEl>
                                        <p:attrNameLst>
                                          <p:attrName>ppt_x</p:attrName>
                                        </p:attrNameLst>
                                      </p:cBhvr>
                                      <p:tavLst>
                                        <p:tav tm="0">
                                          <p:val>
                                            <p:strVal val="#ppt_x"/>
                                          </p:val>
                                        </p:tav>
                                        <p:tav tm="100000">
                                          <p:val>
                                            <p:strVal val="#ppt_x"/>
                                          </p:val>
                                        </p:tav>
                                      </p:tavLst>
                                    </p:anim>
                                    <p:anim calcmode="lin" valueType="num">
                                      <p:cBhvr>
                                        <p:cTn id="89" dur="1000" fill="hold"/>
                                        <p:tgtEl>
                                          <p:spTgt spid="123"/>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126"/>
                                        </p:tgtEl>
                                        <p:attrNameLst>
                                          <p:attrName>style.visibility</p:attrName>
                                        </p:attrNameLst>
                                      </p:cBhvr>
                                      <p:to>
                                        <p:strVal val="visible"/>
                                      </p:to>
                                    </p:set>
                                    <p:animEffect transition="in" filter="fade">
                                      <p:cBhvr>
                                        <p:cTn id="92" dur="1000"/>
                                        <p:tgtEl>
                                          <p:spTgt spid="126"/>
                                        </p:tgtEl>
                                      </p:cBhvr>
                                    </p:animEffect>
                                    <p:anim calcmode="lin" valueType="num">
                                      <p:cBhvr>
                                        <p:cTn id="93" dur="1000" fill="hold"/>
                                        <p:tgtEl>
                                          <p:spTgt spid="126"/>
                                        </p:tgtEl>
                                        <p:attrNameLst>
                                          <p:attrName>ppt_x</p:attrName>
                                        </p:attrNameLst>
                                      </p:cBhvr>
                                      <p:tavLst>
                                        <p:tav tm="0">
                                          <p:val>
                                            <p:strVal val="#ppt_x"/>
                                          </p:val>
                                        </p:tav>
                                        <p:tav tm="100000">
                                          <p:val>
                                            <p:strVal val="#ppt_x"/>
                                          </p:val>
                                        </p:tav>
                                      </p:tavLst>
                                    </p:anim>
                                    <p:anim calcmode="lin" valueType="num">
                                      <p:cBhvr>
                                        <p:cTn id="94" dur="1000" fill="hold"/>
                                        <p:tgtEl>
                                          <p:spTgt spid="126"/>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129"/>
                                        </p:tgtEl>
                                        <p:attrNameLst>
                                          <p:attrName>style.visibility</p:attrName>
                                        </p:attrNameLst>
                                      </p:cBhvr>
                                      <p:to>
                                        <p:strVal val="visible"/>
                                      </p:to>
                                    </p:set>
                                    <p:animEffect transition="in" filter="fade">
                                      <p:cBhvr>
                                        <p:cTn id="97" dur="1000"/>
                                        <p:tgtEl>
                                          <p:spTgt spid="129"/>
                                        </p:tgtEl>
                                      </p:cBhvr>
                                    </p:animEffect>
                                    <p:anim calcmode="lin" valueType="num">
                                      <p:cBhvr>
                                        <p:cTn id="98" dur="1000" fill="hold"/>
                                        <p:tgtEl>
                                          <p:spTgt spid="129"/>
                                        </p:tgtEl>
                                        <p:attrNameLst>
                                          <p:attrName>ppt_x</p:attrName>
                                        </p:attrNameLst>
                                      </p:cBhvr>
                                      <p:tavLst>
                                        <p:tav tm="0">
                                          <p:val>
                                            <p:strVal val="#ppt_x"/>
                                          </p:val>
                                        </p:tav>
                                        <p:tav tm="100000">
                                          <p:val>
                                            <p:strVal val="#ppt_x"/>
                                          </p:val>
                                        </p:tav>
                                      </p:tavLst>
                                    </p:anim>
                                    <p:anim calcmode="lin" valueType="num">
                                      <p:cBhvr>
                                        <p:cTn id="99" dur="1000" fill="hold"/>
                                        <p:tgtEl>
                                          <p:spTgt spid="129"/>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132"/>
                                        </p:tgtEl>
                                        <p:attrNameLst>
                                          <p:attrName>style.visibility</p:attrName>
                                        </p:attrNameLst>
                                      </p:cBhvr>
                                      <p:to>
                                        <p:strVal val="visible"/>
                                      </p:to>
                                    </p:set>
                                    <p:animEffect transition="in" filter="fade">
                                      <p:cBhvr>
                                        <p:cTn id="102" dur="1000"/>
                                        <p:tgtEl>
                                          <p:spTgt spid="132"/>
                                        </p:tgtEl>
                                      </p:cBhvr>
                                    </p:animEffect>
                                    <p:anim calcmode="lin" valueType="num">
                                      <p:cBhvr>
                                        <p:cTn id="103" dur="1000" fill="hold"/>
                                        <p:tgtEl>
                                          <p:spTgt spid="132"/>
                                        </p:tgtEl>
                                        <p:attrNameLst>
                                          <p:attrName>ppt_x</p:attrName>
                                        </p:attrNameLst>
                                      </p:cBhvr>
                                      <p:tavLst>
                                        <p:tav tm="0">
                                          <p:val>
                                            <p:strVal val="#ppt_x"/>
                                          </p:val>
                                        </p:tav>
                                        <p:tav tm="100000">
                                          <p:val>
                                            <p:strVal val="#ppt_x"/>
                                          </p:val>
                                        </p:tav>
                                      </p:tavLst>
                                    </p:anim>
                                    <p:anim calcmode="lin" valueType="num">
                                      <p:cBhvr>
                                        <p:cTn id="104"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p:bldP spid="101" grpId="0"/>
      <p:bldP spid="102" grpId="0" animBg="1"/>
      <p:bldP spid="103" grpId="0" animBg="1"/>
      <p:bldP spid="104" grpId="0"/>
      <p:bldP spid="105" grpId="0"/>
      <p:bldP spid="106" grpId="0" animBg="1"/>
      <p:bldP spid="110" grpId="0" animBg="1"/>
      <p:bldP spid="114" grpId="0"/>
      <p:bldP spid="118" grpId="0"/>
      <p:bldP spid="119" grpId="0" animBg="1"/>
      <p:bldP spid="120" grpId="0" animBg="1"/>
      <p:bldP spid="121" grpId="0"/>
      <p:bldP spid="1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微软雅黑 Light" panose="020B0502040204020203" pitchFamily="34" charset="-122"/>
                <a:ea typeface="微软雅黑 Light" panose="020B0502040204020203" pitchFamily="34" charset="-122"/>
              </a:defRPr>
            </a:lvl1pPr>
            <a:lvl2pPr marL="556736" indent="-214313">
              <a:lnSpc>
                <a:spcPct val="90000"/>
              </a:lnSpc>
              <a:spcBef>
                <a:spcPts val="375"/>
              </a:spcBef>
              <a:buFont typeface="Arial" panose="020B0604020202020204" pitchFamily="34" charset="0"/>
              <a:buChar char="•"/>
              <a:defRPr sz="1800">
                <a:solidFill>
                  <a:schemeClr val="tx1"/>
                </a:solidFill>
                <a:latin typeface="微软雅黑 Light" panose="020B0502040204020203" pitchFamily="34" charset="-122"/>
                <a:ea typeface="微软雅黑 Light" panose="020B0502040204020203" pitchFamily="34" charset="-122"/>
              </a:defRPr>
            </a:lvl2pPr>
            <a:lvl3pPr marL="856298" indent="-171450">
              <a:lnSpc>
                <a:spcPct val="90000"/>
              </a:lnSpc>
              <a:spcBef>
                <a:spcPts val="375"/>
              </a:spcBef>
              <a:buFont typeface="Arial" panose="020B0604020202020204" pitchFamily="34" charset="0"/>
              <a:buChar char="•"/>
              <a:defRPr sz="1500">
                <a:solidFill>
                  <a:schemeClr val="tx1"/>
                </a:solidFill>
                <a:latin typeface="微软雅黑 Light" panose="020B0502040204020203" pitchFamily="34" charset="-122"/>
                <a:ea typeface="微软雅黑 Light" panose="020B0502040204020203" pitchFamily="34" charset="-122"/>
              </a:defRPr>
            </a:lvl3pPr>
            <a:lvl4pPr marL="1198721" indent="-171450">
              <a:lnSpc>
                <a:spcPct val="90000"/>
              </a:lnSpc>
              <a:spcBef>
                <a:spcPts val="375"/>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1541621" indent="-171450">
              <a:lnSpc>
                <a:spcPct val="90000"/>
              </a:lnSpc>
              <a:spcBef>
                <a:spcPts val="375"/>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1884045"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226469"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2568893"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2911793" indent="-171450" eaLnBrk="0" fontAlgn="base" hangingPunct="0">
              <a:lnSpc>
                <a:spcPct val="90000"/>
              </a:lnSpc>
              <a:spcBef>
                <a:spcPts val="375"/>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nSpc>
                <a:spcPct val="100000"/>
              </a:lnSpc>
              <a:spcBef>
                <a:spcPct val="0"/>
              </a:spcBef>
              <a:buFontTx/>
              <a:buNone/>
            </a:pPr>
            <a:fld id="{2C03D9D1-ED24-47C4-A690-B4B507B1F270}" type="slidenum">
              <a:rPr lang="zh-CN" altLang="en-US" sz="900">
                <a:solidFill>
                  <a:prstClr val="white"/>
                </a:solidFill>
                <a:latin typeface="微软雅黑" panose="020B0503020204020204" pitchFamily="34" charset="-122"/>
                <a:ea typeface="微软雅黑" panose="020B0503020204020204" pitchFamily="34" charset="-122"/>
              </a:rPr>
              <a:pPr>
                <a:lnSpc>
                  <a:spcPct val="100000"/>
                </a:lnSpc>
                <a:spcBef>
                  <a:spcPct val="0"/>
                </a:spcBef>
                <a:buFontTx/>
                <a:buNone/>
              </a:pPr>
              <a:t>17</a:t>
            </a:fld>
            <a:endParaRPr lang="zh-CN" altLang="en-US" sz="900" dirty="0">
              <a:solidFill>
                <a:prstClr val="white"/>
              </a:solidFill>
              <a:latin typeface="微软雅黑" panose="020B0503020204020204" pitchFamily="34" charset="-122"/>
              <a:ea typeface="微软雅黑" panose="020B0503020204020204" pitchFamily="34" charset="-122"/>
            </a:endParaRPr>
          </a:p>
        </p:txBody>
      </p:sp>
      <p:grpSp>
        <p:nvGrpSpPr>
          <p:cNvPr id="2" name="组合 38"/>
          <p:cNvGrpSpPr/>
          <p:nvPr/>
        </p:nvGrpSpPr>
        <p:grpSpPr bwMode="auto">
          <a:xfrm>
            <a:off x="404812" y="1110005"/>
            <a:ext cx="3595688" cy="2877438"/>
            <a:chOff x="539927" y="1479512"/>
            <a:chExt cx="4794073" cy="3835257"/>
          </a:xfrm>
        </p:grpSpPr>
        <p:sp>
          <p:nvSpPr>
            <p:cNvPr id="6" name="Freeform 135"/>
            <p:cNvSpPr>
              <a:spLocks noEditPoints="1"/>
            </p:cNvSpPr>
            <p:nvPr/>
          </p:nvSpPr>
          <p:spPr bwMode="auto">
            <a:xfrm>
              <a:off x="539927" y="1479512"/>
              <a:ext cx="4794073" cy="3835257"/>
            </a:xfrm>
            <a:custGeom>
              <a:avLst/>
              <a:gdLst>
                <a:gd name="T0" fmla="*/ 197 w 207"/>
                <a:gd name="T1" fmla="*/ 0 h 166"/>
                <a:gd name="T2" fmla="*/ 9 w 207"/>
                <a:gd name="T3" fmla="*/ 0 h 166"/>
                <a:gd name="T4" fmla="*/ 0 w 207"/>
                <a:gd name="T5" fmla="*/ 10 h 166"/>
                <a:gd name="T6" fmla="*/ 0 w 207"/>
                <a:gd name="T7" fmla="*/ 126 h 166"/>
                <a:gd name="T8" fmla="*/ 9 w 207"/>
                <a:gd name="T9" fmla="*/ 135 h 166"/>
                <a:gd name="T10" fmla="*/ 80 w 207"/>
                <a:gd name="T11" fmla="*/ 135 h 166"/>
                <a:gd name="T12" fmla="*/ 80 w 207"/>
                <a:gd name="T13" fmla="*/ 157 h 166"/>
                <a:gd name="T14" fmla="*/ 60 w 207"/>
                <a:gd name="T15" fmla="*/ 157 h 166"/>
                <a:gd name="T16" fmla="*/ 60 w 207"/>
                <a:gd name="T17" fmla="*/ 166 h 166"/>
                <a:gd name="T18" fmla="*/ 147 w 207"/>
                <a:gd name="T19" fmla="*/ 166 h 166"/>
                <a:gd name="T20" fmla="*/ 147 w 207"/>
                <a:gd name="T21" fmla="*/ 157 h 166"/>
                <a:gd name="T22" fmla="*/ 126 w 207"/>
                <a:gd name="T23" fmla="*/ 157 h 166"/>
                <a:gd name="T24" fmla="*/ 126 w 207"/>
                <a:gd name="T25" fmla="*/ 135 h 166"/>
                <a:gd name="T26" fmla="*/ 197 w 207"/>
                <a:gd name="T27" fmla="*/ 135 h 166"/>
                <a:gd name="T28" fmla="*/ 207 w 207"/>
                <a:gd name="T29" fmla="*/ 126 h 166"/>
                <a:gd name="T30" fmla="*/ 207 w 207"/>
                <a:gd name="T31" fmla="*/ 10 h 166"/>
                <a:gd name="T32" fmla="*/ 197 w 207"/>
                <a:gd name="T33" fmla="*/ 0 h 166"/>
                <a:gd name="T34" fmla="*/ 199 w 207"/>
                <a:gd name="T35" fmla="*/ 126 h 166"/>
                <a:gd name="T36" fmla="*/ 197 w 207"/>
                <a:gd name="T37" fmla="*/ 127 h 166"/>
                <a:gd name="T38" fmla="*/ 9 w 207"/>
                <a:gd name="T39" fmla="*/ 127 h 166"/>
                <a:gd name="T40" fmla="*/ 8 w 207"/>
                <a:gd name="T41" fmla="*/ 126 h 166"/>
                <a:gd name="T42" fmla="*/ 8 w 207"/>
                <a:gd name="T43" fmla="*/ 10 h 166"/>
                <a:gd name="T44" fmla="*/ 9 w 207"/>
                <a:gd name="T45" fmla="*/ 8 h 166"/>
                <a:gd name="T46" fmla="*/ 197 w 207"/>
                <a:gd name="T47" fmla="*/ 8 h 166"/>
                <a:gd name="T48" fmla="*/ 199 w 207"/>
                <a:gd name="T49" fmla="*/ 10 h 166"/>
                <a:gd name="T50" fmla="*/ 199 w 207"/>
                <a:gd name="T51" fmla="*/ 1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7" h="166">
                  <a:moveTo>
                    <a:pt x="197" y="0"/>
                  </a:moveTo>
                  <a:cubicBezTo>
                    <a:pt x="9" y="0"/>
                    <a:pt x="9" y="0"/>
                    <a:pt x="9" y="0"/>
                  </a:cubicBezTo>
                  <a:cubicBezTo>
                    <a:pt x="4" y="0"/>
                    <a:pt x="0" y="4"/>
                    <a:pt x="0" y="10"/>
                  </a:cubicBezTo>
                  <a:cubicBezTo>
                    <a:pt x="0" y="126"/>
                    <a:pt x="0" y="126"/>
                    <a:pt x="0" y="126"/>
                  </a:cubicBezTo>
                  <a:cubicBezTo>
                    <a:pt x="0" y="131"/>
                    <a:pt x="4" y="135"/>
                    <a:pt x="9" y="135"/>
                  </a:cubicBezTo>
                  <a:cubicBezTo>
                    <a:pt x="80" y="135"/>
                    <a:pt x="80" y="135"/>
                    <a:pt x="80" y="135"/>
                  </a:cubicBezTo>
                  <a:cubicBezTo>
                    <a:pt x="80" y="157"/>
                    <a:pt x="80" y="157"/>
                    <a:pt x="80" y="157"/>
                  </a:cubicBezTo>
                  <a:cubicBezTo>
                    <a:pt x="60" y="157"/>
                    <a:pt x="60" y="157"/>
                    <a:pt x="60" y="157"/>
                  </a:cubicBezTo>
                  <a:cubicBezTo>
                    <a:pt x="60" y="166"/>
                    <a:pt x="60" y="166"/>
                    <a:pt x="60" y="166"/>
                  </a:cubicBezTo>
                  <a:cubicBezTo>
                    <a:pt x="147" y="166"/>
                    <a:pt x="147" y="166"/>
                    <a:pt x="147" y="166"/>
                  </a:cubicBezTo>
                  <a:cubicBezTo>
                    <a:pt x="147" y="157"/>
                    <a:pt x="147" y="157"/>
                    <a:pt x="147" y="157"/>
                  </a:cubicBezTo>
                  <a:cubicBezTo>
                    <a:pt x="126" y="157"/>
                    <a:pt x="126" y="157"/>
                    <a:pt x="126" y="157"/>
                  </a:cubicBezTo>
                  <a:cubicBezTo>
                    <a:pt x="126" y="135"/>
                    <a:pt x="126" y="135"/>
                    <a:pt x="126" y="135"/>
                  </a:cubicBezTo>
                  <a:cubicBezTo>
                    <a:pt x="197" y="135"/>
                    <a:pt x="197" y="135"/>
                    <a:pt x="197" y="135"/>
                  </a:cubicBezTo>
                  <a:cubicBezTo>
                    <a:pt x="202" y="135"/>
                    <a:pt x="207" y="131"/>
                    <a:pt x="207" y="126"/>
                  </a:cubicBezTo>
                  <a:cubicBezTo>
                    <a:pt x="207" y="10"/>
                    <a:pt x="207" y="10"/>
                    <a:pt x="207" y="10"/>
                  </a:cubicBezTo>
                  <a:cubicBezTo>
                    <a:pt x="207" y="4"/>
                    <a:pt x="202" y="0"/>
                    <a:pt x="197" y="0"/>
                  </a:cubicBezTo>
                  <a:close/>
                  <a:moveTo>
                    <a:pt x="199" y="126"/>
                  </a:moveTo>
                  <a:cubicBezTo>
                    <a:pt x="199" y="126"/>
                    <a:pt x="198" y="127"/>
                    <a:pt x="197" y="127"/>
                  </a:cubicBezTo>
                  <a:cubicBezTo>
                    <a:pt x="9" y="127"/>
                    <a:pt x="9" y="127"/>
                    <a:pt x="9" y="127"/>
                  </a:cubicBezTo>
                  <a:cubicBezTo>
                    <a:pt x="8" y="127"/>
                    <a:pt x="8" y="126"/>
                    <a:pt x="8" y="126"/>
                  </a:cubicBezTo>
                  <a:cubicBezTo>
                    <a:pt x="8" y="10"/>
                    <a:pt x="8" y="10"/>
                    <a:pt x="8" y="10"/>
                  </a:cubicBezTo>
                  <a:cubicBezTo>
                    <a:pt x="8" y="9"/>
                    <a:pt x="8" y="8"/>
                    <a:pt x="9" y="8"/>
                  </a:cubicBezTo>
                  <a:cubicBezTo>
                    <a:pt x="197" y="8"/>
                    <a:pt x="197" y="8"/>
                    <a:pt x="197" y="8"/>
                  </a:cubicBezTo>
                  <a:cubicBezTo>
                    <a:pt x="198" y="8"/>
                    <a:pt x="199" y="9"/>
                    <a:pt x="199" y="10"/>
                  </a:cubicBezTo>
                  <a:lnTo>
                    <a:pt x="199" y="126"/>
                  </a:lnTo>
                  <a:close/>
                </a:path>
              </a:pathLst>
            </a:custGeom>
            <a:solidFill>
              <a:schemeClr val="bg1">
                <a:lumMod val="75000"/>
              </a:schemeClr>
            </a:solidFill>
            <a:ln>
              <a:noFill/>
            </a:ln>
          </p:spPr>
          <p:txBody>
            <a:bodyPr/>
            <a:lstStyle/>
            <a:p>
              <a:pPr defTabSz="912971">
                <a:defRPr/>
              </a:pPr>
              <a:endParaRPr lang="zh-CN" altLang="en-US" sz="1400" dirty="0">
                <a:solidFill>
                  <a:prstClr val="black"/>
                </a:solidFill>
                <a:latin typeface="微软雅黑" panose="020B0503020204020204" pitchFamily="34" charset="-122"/>
                <a:ea typeface="微软雅黑" panose="020B0503020204020204" pitchFamily="34" charset="-122"/>
              </a:endParaRPr>
            </a:p>
          </p:txBody>
        </p:sp>
        <p:pic>
          <p:nvPicPr>
            <p:cNvPr id="18462"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19574" y="1661161"/>
              <a:ext cx="4464331" cy="277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13"/>
          <p:cNvGrpSpPr/>
          <p:nvPr/>
        </p:nvGrpSpPr>
        <p:grpSpPr bwMode="auto">
          <a:xfrm>
            <a:off x="1346682" y="1489935"/>
            <a:ext cx="1529586" cy="1441100"/>
            <a:chOff x="1995549" y="2175005"/>
            <a:chExt cx="1638214" cy="1543555"/>
          </a:xfrm>
        </p:grpSpPr>
        <p:grpSp>
          <p:nvGrpSpPr>
            <p:cNvPr id="4" name="组合 10"/>
            <p:cNvGrpSpPr/>
            <p:nvPr/>
          </p:nvGrpSpPr>
          <p:grpSpPr bwMode="auto">
            <a:xfrm>
              <a:off x="1995549" y="2175005"/>
              <a:ext cx="1638214" cy="1543555"/>
              <a:chOff x="1764646" y="2175005"/>
              <a:chExt cx="1853064" cy="1745992"/>
            </a:xfrm>
          </p:grpSpPr>
          <p:sp>
            <p:nvSpPr>
              <p:cNvPr id="10" name="椭圆 9"/>
              <p:cNvSpPr/>
              <p:nvPr/>
            </p:nvSpPr>
            <p:spPr>
              <a:xfrm>
                <a:off x="1868407" y="2175005"/>
                <a:ext cx="1745328" cy="1745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971">
                  <a:defRPr/>
                </a:pPr>
                <a:endParaRPr lang="zh-CN" altLang="en-US" sz="1500" dirty="0">
                  <a:solidFill>
                    <a:prstClr val="white"/>
                  </a:solidFill>
                  <a:latin typeface="微软雅黑" panose="020B0503020204020204" pitchFamily="34" charset="-122"/>
                  <a:ea typeface="微软雅黑" panose="020B0503020204020204" pitchFamily="34" charset="-122"/>
                </a:endParaRPr>
              </a:p>
            </p:txBody>
          </p:sp>
          <p:sp>
            <p:nvSpPr>
              <p:cNvPr id="18460" name="文本框 8"/>
              <p:cNvSpPr txBox="1">
                <a:spLocks noChangeArrowheads="1"/>
              </p:cNvSpPr>
              <p:nvPr/>
            </p:nvSpPr>
            <p:spPr bwMode="auto">
              <a:xfrm>
                <a:off x="1764646" y="2738694"/>
                <a:ext cx="1853064" cy="72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defTabSz="912971">
                  <a:lnSpc>
                    <a:spcPct val="100000"/>
                  </a:lnSpc>
                  <a:spcBef>
                    <a:spcPct val="0"/>
                  </a:spcBef>
                  <a:buNone/>
                </a:pPr>
                <a:r>
                  <a:rPr lang="en-US" altLang="zh-CN" sz="3300" dirty="0">
                    <a:solidFill>
                      <a:prstClr val="white"/>
                    </a:solidFill>
                    <a:latin typeface="微软雅黑" panose="020B0503020204020204" pitchFamily="34" charset="-122"/>
                    <a:ea typeface="微软雅黑" panose="020B0503020204020204" pitchFamily="34" charset="-122"/>
                  </a:rPr>
                  <a:t>19,400</a:t>
                </a:r>
                <a:endParaRPr lang="zh-CN" altLang="en-US" sz="3300" dirty="0">
                  <a:solidFill>
                    <a:prstClr val="white"/>
                  </a:solidFill>
                  <a:latin typeface="微软雅黑" panose="020B0503020204020204" pitchFamily="34" charset="-122"/>
                  <a:ea typeface="微软雅黑" panose="020B0503020204020204" pitchFamily="34" charset="-122"/>
                </a:endParaRPr>
              </a:p>
            </p:txBody>
          </p:sp>
        </p:grpSp>
        <p:sp>
          <p:nvSpPr>
            <p:cNvPr id="18457" name="矩形 11"/>
            <p:cNvSpPr>
              <a:spLocks noChangeArrowheads="1"/>
            </p:cNvSpPr>
            <p:nvPr/>
          </p:nvSpPr>
          <p:spPr bwMode="auto">
            <a:xfrm>
              <a:off x="2183802" y="2434268"/>
              <a:ext cx="1351500" cy="29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defTabSz="912971">
                <a:lnSpc>
                  <a:spcPct val="100000"/>
                </a:lnSpc>
                <a:spcBef>
                  <a:spcPct val="0"/>
                </a:spcBef>
                <a:buNone/>
              </a:pPr>
              <a:r>
                <a:rPr lang="zh-CN" altLang="en-US" sz="1200" dirty="0">
                  <a:solidFill>
                    <a:prstClr val="white"/>
                  </a:solidFill>
                  <a:latin typeface="微软雅黑" panose="020B0503020204020204" pitchFamily="34" charset="-122"/>
                  <a:ea typeface="微软雅黑" panose="020B0503020204020204" pitchFamily="34" charset="-122"/>
                </a:rPr>
                <a:t>大约每秒钟售出</a:t>
              </a:r>
            </a:p>
          </p:txBody>
        </p:sp>
        <p:sp>
          <p:nvSpPr>
            <p:cNvPr id="18458" name="矩形 12"/>
            <p:cNvSpPr>
              <a:spLocks noChangeArrowheads="1"/>
            </p:cNvSpPr>
            <p:nvPr/>
          </p:nvSpPr>
          <p:spPr bwMode="auto">
            <a:xfrm>
              <a:off x="2347539" y="3238654"/>
              <a:ext cx="1021866" cy="34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defTabSz="912971">
                <a:lnSpc>
                  <a:spcPct val="100000"/>
                </a:lnSpc>
                <a:spcBef>
                  <a:spcPct val="0"/>
                </a:spcBef>
                <a:buNone/>
              </a:pPr>
              <a:r>
                <a:rPr lang="zh-CN" altLang="en-US" sz="1500" dirty="0">
                  <a:solidFill>
                    <a:prstClr val="white"/>
                  </a:solidFill>
                  <a:latin typeface="微软雅黑" panose="020B0503020204020204" pitchFamily="34" charset="-122"/>
                  <a:ea typeface="微软雅黑" panose="020B0503020204020204" pitchFamily="34" charset="-122"/>
                </a:rPr>
                <a:t>你的文字</a:t>
              </a:r>
            </a:p>
          </p:txBody>
        </p:sp>
      </p:grpSp>
      <p:grpSp>
        <p:nvGrpSpPr>
          <p:cNvPr id="5" name="组合 18"/>
          <p:cNvGrpSpPr/>
          <p:nvPr/>
        </p:nvGrpSpPr>
        <p:grpSpPr bwMode="auto">
          <a:xfrm>
            <a:off x="4217199" y="1110008"/>
            <a:ext cx="4743450" cy="749259"/>
            <a:chOff x="5623560" y="1479512"/>
            <a:chExt cx="6324600" cy="998143"/>
          </a:xfrm>
        </p:grpSpPr>
        <p:grpSp>
          <p:nvGrpSpPr>
            <p:cNvPr id="7" name="组合 17"/>
            <p:cNvGrpSpPr/>
            <p:nvPr/>
          </p:nvGrpSpPr>
          <p:grpSpPr bwMode="auto">
            <a:xfrm>
              <a:off x="5623560" y="1479512"/>
              <a:ext cx="6324600" cy="998143"/>
              <a:chOff x="5623560" y="1479512"/>
              <a:chExt cx="6324600" cy="998143"/>
            </a:xfrm>
          </p:grpSpPr>
          <p:sp>
            <p:nvSpPr>
              <p:cNvPr id="15" name="矩形 14"/>
              <p:cNvSpPr/>
              <p:nvPr/>
            </p:nvSpPr>
            <p:spPr>
              <a:xfrm>
                <a:off x="5623560" y="1479512"/>
                <a:ext cx="6324600" cy="4347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971">
                  <a:defRPr/>
                </a:pP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5791835" y="1985641"/>
                <a:ext cx="6156325" cy="492014"/>
              </a:xfrm>
              <a:prstGeom prst="rect">
                <a:avLst/>
              </a:prstGeom>
            </p:spPr>
            <p:txBody>
              <a:bodyPr>
                <a:spAutoFit/>
              </a:bodyPr>
              <a:lstStyle/>
              <a:p>
                <a:pPr defTabSz="912971">
                  <a:defRPr/>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1886</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年，可口可乐在美国乔治亚州亚特兰大市诞生，自此便与社会发展相互交融，激发创新灵感。</a:t>
                </a:r>
              </a:p>
            </p:txBody>
          </p:sp>
        </p:grpSp>
        <p:sp>
          <p:nvSpPr>
            <p:cNvPr id="18453" name="文本框 15"/>
            <p:cNvSpPr txBox="1">
              <a:spLocks noChangeArrowheads="1"/>
            </p:cNvSpPr>
            <p:nvPr/>
          </p:nvSpPr>
          <p:spPr bwMode="auto">
            <a:xfrm>
              <a:off x="5897880" y="1512294"/>
              <a:ext cx="1272143" cy="369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defTabSz="912971">
                <a:lnSpc>
                  <a:spcPct val="100000"/>
                </a:lnSpc>
                <a:spcBef>
                  <a:spcPct val="0"/>
                </a:spcBef>
                <a:buNone/>
              </a:pPr>
              <a:r>
                <a:rPr lang="zh-CN" altLang="en-US" sz="1200" b="1" dirty="0">
                  <a:solidFill>
                    <a:schemeClr val="bg1"/>
                  </a:solidFill>
                  <a:latin typeface="微软雅黑" panose="020B0503020204020204" pitchFamily="34" charset="-122"/>
                  <a:ea typeface="微软雅黑" panose="020B0503020204020204" pitchFamily="34" charset="-122"/>
                </a:rPr>
                <a:t>输入小标题</a:t>
              </a:r>
            </a:p>
          </p:txBody>
        </p:sp>
      </p:grpSp>
      <p:grpSp>
        <p:nvGrpSpPr>
          <p:cNvPr id="8" name="组合 19"/>
          <p:cNvGrpSpPr/>
          <p:nvPr/>
        </p:nvGrpSpPr>
        <p:grpSpPr bwMode="auto">
          <a:xfrm>
            <a:off x="4217199" y="2011591"/>
            <a:ext cx="4743450" cy="887756"/>
            <a:chOff x="5623560" y="1479512"/>
            <a:chExt cx="6324600" cy="1183837"/>
          </a:xfrm>
        </p:grpSpPr>
        <p:grpSp>
          <p:nvGrpSpPr>
            <p:cNvPr id="9" name="组合 20"/>
            <p:cNvGrpSpPr/>
            <p:nvPr/>
          </p:nvGrpSpPr>
          <p:grpSpPr bwMode="auto">
            <a:xfrm>
              <a:off x="5623560" y="1479512"/>
              <a:ext cx="6324600" cy="1183837"/>
              <a:chOff x="5623560" y="1479512"/>
              <a:chExt cx="6324600" cy="1183837"/>
            </a:xfrm>
          </p:grpSpPr>
          <p:sp>
            <p:nvSpPr>
              <p:cNvPr id="23" name="矩形 22"/>
              <p:cNvSpPr/>
              <p:nvPr/>
            </p:nvSpPr>
            <p:spPr>
              <a:xfrm>
                <a:off x="5623560" y="1479512"/>
                <a:ext cx="6324600" cy="4351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971">
                  <a:defRPr/>
                </a:pP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5791835" y="1986148"/>
                <a:ext cx="6156325" cy="677201"/>
              </a:xfrm>
              <a:prstGeom prst="rect">
                <a:avLst/>
              </a:prstGeom>
            </p:spPr>
            <p:txBody>
              <a:bodyPr>
                <a:spAutoFit/>
              </a:bodyPr>
              <a:lstStyle/>
              <a:p>
                <a:pPr defTabSz="912971">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现在，它每天为全球的人们带来怡 神畅快的美妙感受。目前，全球每天有</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17</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亿人次的消费者在畅饮可口可乐公司的产品，大约每秒钟售出</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19,400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瓶饮料。目前为全球最大的饮料厂商。</a:t>
                </a:r>
              </a:p>
            </p:txBody>
          </p:sp>
        </p:grpSp>
        <p:sp>
          <p:nvSpPr>
            <p:cNvPr id="18449" name="文本框 21"/>
            <p:cNvSpPr txBox="1">
              <a:spLocks noChangeArrowheads="1"/>
            </p:cNvSpPr>
            <p:nvPr/>
          </p:nvSpPr>
          <p:spPr bwMode="auto">
            <a:xfrm>
              <a:off x="5897880" y="1512292"/>
              <a:ext cx="1443131" cy="410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defTabSz="912971">
                <a:lnSpc>
                  <a:spcPct val="100000"/>
                </a:lnSpc>
                <a:spcBef>
                  <a:spcPct val="0"/>
                </a:spcBef>
                <a:buNone/>
              </a:pPr>
              <a:r>
                <a:rPr lang="zh-CN" altLang="en-US" sz="1400" b="1" dirty="0">
                  <a:solidFill>
                    <a:schemeClr val="bg1"/>
                  </a:solidFill>
                  <a:latin typeface="微软雅黑" panose="020B0503020204020204" pitchFamily="34" charset="-122"/>
                  <a:ea typeface="微软雅黑" panose="020B0503020204020204" pitchFamily="34" charset="-122"/>
                </a:rPr>
                <a:t>输入小标题</a:t>
              </a:r>
            </a:p>
          </p:txBody>
        </p:sp>
      </p:grpSp>
      <p:grpSp>
        <p:nvGrpSpPr>
          <p:cNvPr id="11" name="组合 24"/>
          <p:cNvGrpSpPr/>
          <p:nvPr/>
        </p:nvGrpSpPr>
        <p:grpSpPr bwMode="auto">
          <a:xfrm>
            <a:off x="4217199" y="3132316"/>
            <a:ext cx="4743450" cy="819557"/>
            <a:chOff x="5623560" y="1479512"/>
            <a:chExt cx="6324600" cy="1091792"/>
          </a:xfrm>
        </p:grpSpPr>
        <p:grpSp>
          <p:nvGrpSpPr>
            <p:cNvPr id="12" name="组合 25"/>
            <p:cNvGrpSpPr/>
            <p:nvPr/>
          </p:nvGrpSpPr>
          <p:grpSpPr bwMode="auto">
            <a:xfrm>
              <a:off x="5623560" y="1479512"/>
              <a:ext cx="6324600" cy="1091792"/>
              <a:chOff x="5623560" y="1479512"/>
              <a:chExt cx="6324600" cy="1091792"/>
            </a:xfrm>
          </p:grpSpPr>
          <p:sp>
            <p:nvSpPr>
              <p:cNvPr id="28" name="矩形 27"/>
              <p:cNvSpPr/>
              <p:nvPr/>
            </p:nvSpPr>
            <p:spPr>
              <a:xfrm>
                <a:off x="5623560" y="1479512"/>
                <a:ext cx="6324600" cy="4347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971">
                  <a:defRPr/>
                </a:pP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791835" y="2079290"/>
                <a:ext cx="6156325" cy="492014"/>
              </a:xfrm>
              <a:prstGeom prst="rect">
                <a:avLst/>
              </a:prstGeom>
            </p:spPr>
            <p:txBody>
              <a:bodyPr>
                <a:spAutoFit/>
              </a:bodyPr>
              <a:lstStyle/>
              <a:p>
                <a:pPr defTabSz="912971">
                  <a:defRPr/>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1886</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年，可口可乐在美国乔治亚州亚特兰大市诞生，自此便与社会发展相互交融，激发创新灵感。</a:t>
                </a:r>
              </a:p>
            </p:txBody>
          </p:sp>
        </p:grpSp>
        <p:sp>
          <p:nvSpPr>
            <p:cNvPr id="18445" name="文本框 26"/>
            <p:cNvSpPr txBox="1">
              <a:spLocks noChangeArrowheads="1"/>
            </p:cNvSpPr>
            <p:nvPr/>
          </p:nvSpPr>
          <p:spPr bwMode="auto">
            <a:xfrm>
              <a:off x="5897880" y="1512294"/>
              <a:ext cx="1272143" cy="369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defTabSz="912971">
                <a:lnSpc>
                  <a:spcPct val="100000"/>
                </a:lnSpc>
                <a:spcBef>
                  <a:spcPct val="0"/>
                </a:spcBef>
                <a:buNone/>
              </a:pPr>
              <a:r>
                <a:rPr lang="zh-CN" altLang="en-US" sz="1200" b="1" dirty="0">
                  <a:solidFill>
                    <a:schemeClr val="bg1"/>
                  </a:solidFill>
                  <a:latin typeface="微软雅黑" panose="020B0503020204020204" pitchFamily="34" charset="-122"/>
                  <a:ea typeface="微软雅黑" panose="020B0503020204020204" pitchFamily="34" charset="-122"/>
                </a:rPr>
                <a:t>输入小标题</a:t>
              </a:r>
            </a:p>
          </p:txBody>
        </p:sp>
      </p:grpSp>
      <p:sp>
        <p:nvSpPr>
          <p:cNvPr id="18441" name="文本框 29"/>
          <p:cNvSpPr txBox="1">
            <a:spLocks noChangeArrowheads="1"/>
          </p:cNvSpPr>
          <p:nvPr/>
        </p:nvSpPr>
        <p:spPr bwMode="auto">
          <a:xfrm>
            <a:off x="4154991" y="1087220"/>
            <a:ext cx="335152" cy="4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43" tIns="45672" rIns="91343" bIns="45672">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defTabSz="912971">
              <a:lnSpc>
                <a:spcPct val="100000"/>
              </a:lnSpc>
              <a:spcBef>
                <a:spcPct val="0"/>
              </a:spcBef>
              <a:buNone/>
            </a:pPr>
            <a:r>
              <a:rPr lang="en-US" altLang="zh-CN" sz="2000" dirty="0">
                <a:solidFill>
                  <a:prstClr val="white"/>
                </a:solidFill>
                <a:latin typeface="微软雅黑" panose="020B0503020204020204" pitchFamily="34" charset="-122"/>
                <a:ea typeface="微软雅黑" panose="020B0503020204020204" pitchFamily="34" charset="-122"/>
              </a:rPr>
              <a:t>1</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8442" name="文本框 30"/>
          <p:cNvSpPr txBox="1">
            <a:spLocks noChangeArrowheads="1"/>
          </p:cNvSpPr>
          <p:nvPr/>
        </p:nvSpPr>
        <p:spPr bwMode="auto">
          <a:xfrm>
            <a:off x="4154991" y="1973998"/>
            <a:ext cx="335152" cy="4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43" tIns="45672" rIns="91343" bIns="45672">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defTabSz="912971">
              <a:lnSpc>
                <a:spcPct val="100000"/>
              </a:lnSpc>
              <a:spcBef>
                <a:spcPct val="0"/>
              </a:spcBef>
              <a:buNone/>
            </a:pPr>
            <a:r>
              <a:rPr lang="en-US" altLang="zh-CN" sz="2000" dirty="0">
                <a:solidFill>
                  <a:prstClr val="white"/>
                </a:solidFill>
                <a:latin typeface="微软雅黑" panose="020B0503020204020204" pitchFamily="34" charset="-122"/>
                <a:ea typeface="微软雅黑" panose="020B0503020204020204" pitchFamily="34" charset="-122"/>
              </a:rPr>
              <a:t>2</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8443" name="文本框 37"/>
          <p:cNvSpPr txBox="1">
            <a:spLocks noChangeArrowheads="1"/>
          </p:cNvSpPr>
          <p:nvPr/>
        </p:nvSpPr>
        <p:spPr bwMode="auto">
          <a:xfrm>
            <a:off x="4154991" y="3112588"/>
            <a:ext cx="335152" cy="4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43" tIns="45672" rIns="91343" bIns="45672">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defTabSz="912971">
              <a:lnSpc>
                <a:spcPct val="100000"/>
              </a:lnSpc>
              <a:spcBef>
                <a:spcPct val="0"/>
              </a:spcBef>
              <a:buNone/>
            </a:pPr>
            <a:r>
              <a:rPr lang="en-US" altLang="zh-CN" sz="2000" dirty="0">
                <a:solidFill>
                  <a:prstClr val="white"/>
                </a:solidFill>
                <a:latin typeface="微软雅黑" panose="020B0503020204020204" pitchFamily="34" charset="-122"/>
                <a:ea typeface="微软雅黑" panose="020B0503020204020204" pitchFamily="34" charset="-122"/>
              </a:rPr>
              <a:t>3</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4891997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2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8" fill="hold" nodeType="withEffect">
                                  <p:stCondLst>
                                    <p:cond delay="4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p:nvPr/>
        </p:nvSpPr>
        <p:spPr bwMode="auto">
          <a:xfrm>
            <a:off x="1041391" y="1007484"/>
            <a:ext cx="179714" cy="3578811"/>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accent1"/>
          </a:solidFill>
          <a:ln>
            <a:noFill/>
          </a:ln>
        </p:spPr>
        <p:txBody>
          <a:bodyPr vert="horz" wrap="square" lIns="68553" tIns="34277" rIns="68553" bIns="34277" numCol="1" anchor="t" anchorCtr="0" compatLnSpc="1"/>
          <a:lstStyle/>
          <a:p>
            <a:endParaRPr lang="zh-CN" altLang="en-US" sz="1349"/>
          </a:p>
        </p:txBody>
      </p:sp>
      <p:sp>
        <p:nvSpPr>
          <p:cNvPr id="6" name="Freeform 7"/>
          <p:cNvSpPr/>
          <p:nvPr/>
        </p:nvSpPr>
        <p:spPr bwMode="auto">
          <a:xfrm>
            <a:off x="1936391" y="1007484"/>
            <a:ext cx="179714" cy="3578811"/>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accent2"/>
          </a:solidFill>
          <a:ln>
            <a:noFill/>
          </a:ln>
        </p:spPr>
        <p:txBody>
          <a:bodyPr vert="horz" wrap="square" lIns="68553" tIns="34277" rIns="68553" bIns="34277" numCol="1" anchor="t" anchorCtr="0" compatLnSpc="1"/>
          <a:lstStyle/>
          <a:p>
            <a:endParaRPr lang="zh-CN" altLang="en-US" sz="1349"/>
          </a:p>
        </p:txBody>
      </p:sp>
      <p:sp>
        <p:nvSpPr>
          <p:cNvPr id="7" name="Freeform 8"/>
          <p:cNvSpPr/>
          <p:nvPr/>
        </p:nvSpPr>
        <p:spPr bwMode="auto">
          <a:xfrm>
            <a:off x="2831391" y="1007484"/>
            <a:ext cx="179714" cy="3578811"/>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8" name="Freeform 9"/>
          <p:cNvSpPr/>
          <p:nvPr/>
        </p:nvSpPr>
        <p:spPr bwMode="auto">
          <a:xfrm>
            <a:off x="3727582" y="1007484"/>
            <a:ext cx="178524" cy="3578811"/>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5" y="5701"/>
                  <a:pt x="0" y="5637"/>
                  <a:pt x="0" y="5558"/>
                </a:cubicBezTo>
                <a:lnTo>
                  <a:pt x="0" y="143"/>
                </a:lnTo>
                <a:cubicBezTo>
                  <a:pt x="0" y="64"/>
                  <a:pt x="65" y="0"/>
                  <a:pt x="143" y="0"/>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9" name="Freeform 10"/>
          <p:cNvSpPr/>
          <p:nvPr/>
        </p:nvSpPr>
        <p:spPr bwMode="auto">
          <a:xfrm>
            <a:off x="4622582" y="1007484"/>
            <a:ext cx="179714" cy="3578811"/>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0" y="0"/>
                  <a:pt x="285" y="64"/>
                  <a:pt x="285" y="143"/>
                </a:cubicBezTo>
                <a:lnTo>
                  <a:pt x="285" y="5558"/>
                </a:lnTo>
                <a:cubicBezTo>
                  <a:pt x="285" y="5637"/>
                  <a:pt x="220" y="5701"/>
                  <a:pt x="142" y="5701"/>
                </a:cubicBezTo>
                <a:lnTo>
                  <a:pt x="142" y="5701"/>
                </a:lnTo>
                <a:cubicBezTo>
                  <a:pt x="64" y="5701"/>
                  <a:pt x="0" y="5637"/>
                  <a:pt x="0" y="5558"/>
                </a:cubicBezTo>
                <a:lnTo>
                  <a:pt x="0" y="143"/>
                </a:lnTo>
                <a:cubicBezTo>
                  <a:pt x="0" y="64"/>
                  <a:pt x="64" y="0"/>
                  <a:pt x="142" y="0"/>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10" name="Freeform 11"/>
          <p:cNvSpPr/>
          <p:nvPr/>
        </p:nvSpPr>
        <p:spPr bwMode="auto">
          <a:xfrm>
            <a:off x="5517582" y="1007484"/>
            <a:ext cx="179714" cy="3578811"/>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11" name="Oval 12"/>
          <p:cNvSpPr>
            <a:spLocks noChangeArrowheads="1"/>
          </p:cNvSpPr>
          <p:nvPr/>
        </p:nvSpPr>
        <p:spPr bwMode="auto">
          <a:xfrm>
            <a:off x="906902" y="1464506"/>
            <a:ext cx="435599" cy="434408"/>
          </a:xfrm>
          <a:prstGeom prst="ellipse">
            <a:avLst/>
          </a:prstGeom>
          <a:solidFill>
            <a:schemeClr val="accent1"/>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12" name="TextBox 11"/>
          <p:cNvSpPr txBox="1"/>
          <p:nvPr/>
        </p:nvSpPr>
        <p:spPr>
          <a:xfrm>
            <a:off x="902331" y="1543263"/>
            <a:ext cx="484428" cy="299954"/>
          </a:xfrm>
          <a:prstGeom prst="rect">
            <a:avLst/>
          </a:prstGeom>
          <a:noFill/>
        </p:spPr>
        <p:txBody>
          <a:bodyPr wrap="none" rtlCol="0">
            <a:spAutoFit/>
          </a:bodyPr>
          <a:lstStyle/>
          <a:p>
            <a:r>
              <a:rPr lang="en-US" altLang="zh-CN" sz="1349" dirty="0">
                <a:solidFill>
                  <a:schemeClr val="bg1"/>
                </a:solidFill>
              </a:rPr>
              <a:t>83%</a:t>
            </a:r>
            <a:endParaRPr lang="zh-CN" altLang="en-US" sz="1349" dirty="0">
              <a:solidFill>
                <a:schemeClr val="bg1"/>
              </a:solidFill>
            </a:endParaRPr>
          </a:p>
        </p:txBody>
      </p:sp>
      <p:sp>
        <p:nvSpPr>
          <p:cNvPr id="13" name="Oval 12"/>
          <p:cNvSpPr>
            <a:spLocks noChangeArrowheads="1"/>
          </p:cNvSpPr>
          <p:nvPr/>
        </p:nvSpPr>
        <p:spPr bwMode="auto">
          <a:xfrm>
            <a:off x="1797071" y="2446761"/>
            <a:ext cx="435599" cy="434408"/>
          </a:xfrm>
          <a:prstGeom prst="ellipse">
            <a:avLst/>
          </a:prstGeom>
          <a:solidFill>
            <a:schemeClr val="accent2"/>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14" name="TextBox 13"/>
          <p:cNvSpPr txBox="1"/>
          <p:nvPr/>
        </p:nvSpPr>
        <p:spPr>
          <a:xfrm>
            <a:off x="1792500" y="2525518"/>
            <a:ext cx="484428" cy="299954"/>
          </a:xfrm>
          <a:prstGeom prst="rect">
            <a:avLst/>
          </a:prstGeom>
          <a:noFill/>
        </p:spPr>
        <p:txBody>
          <a:bodyPr wrap="none" rtlCol="0">
            <a:spAutoFit/>
          </a:bodyPr>
          <a:lstStyle/>
          <a:p>
            <a:r>
              <a:rPr lang="en-US" altLang="zh-CN" sz="1349" dirty="0">
                <a:solidFill>
                  <a:schemeClr val="bg1"/>
                </a:solidFill>
              </a:rPr>
              <a:t>65%</a:t>
            </a:r>
            <a:endParaRPr lang="zh-CN" altLang="en-US" sz="1349" dirty="0">
              <a:solidFill>
                <a:schemeClr val="bg1"/>
              </a:solidFill>
            </a:endParaRPr>
          </a:p>
        </p:txBody>
      </p:sp>
      <p:sp>
        <p:nvSpPr>
          <p:cNvPr id="15" name="Oval 12"/>
          <p:cNvSpPr>
            <a:spLocks noChangeArrowheads="1"/>
          </p:cNvSpPr>
          <p:nvPr/>
        </p:nvSpPr>
        <p:spPr bwMode="auto">
          <a:xfrm>
            <a:off x="2687239" y="2948121"/>
            <a:ext cx="435599" cy="434408"/>
          </a:xfrm>
          <a:prstGeom prst="ellipse">
            <a:avLst/>
          </a:prstGeom>
          <a:solidFill>
            <a:schemeClr val="accent3"/>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16" name="TextBox 15"/>
          <p:cNvSpPr txBox="1"/>
          <p:nvPr/>
        </p:nvSpPr>
        <p:spPr>
          <a:xfrm>
            <a:off x="2682668" y="3026878"/>
            <a:ext cx="484428" cy="299954"/>
          </a:xfrm>
          <a:prstGeom prst="rect">
            <a:avLst/>
          </a:prstGeom>
          <a:noFill/>
        </p:spPr>
        <p:txBody>
          <a:bodyPr wrap="none" rtlCol="0">
            <a:spAutoFit/>
          </a:bodyPr>
          <a:lstStyle/>
          <a:p>
            <a:r>
              <a:rPr lang="en-US" altLang="zh-CN" sz="1349" dirty="0">
                <a:solidFill>
                  <a:schemeClr val="bg1"/>
                </a:solidFill>
              </a:rPr>
              <a:t>43%</a:t>
            </a:r>
            <a:endParaRPr lang="zh-CN" altLang="en-US" sz="1349" dirty="0">
              <a:solidFill>
                <a:schemeClr val="bg1"/>
              </a:solidFill>
            </a:endParaRPr>
          </a:p>
        </p:txBody>
      </p:sp>
      <p:sp>
        <p:nvSpPr>
          <p:cNvPr id="17" name="Oval 12"/>
          <p:cNvSpPr>
            <a:spLocks noChangeArrowheads="1"/>
          </p:cNvSpPr>
          <p:nvPr/>
        </p:nvSpPr>
        <p:spPr bwMode="auto">
          <a:xfrm>
            <a:off x="3587640" y="1853315"/>
            <a:ext cx="435599" cy="434408"/>
          </a:xfrm>
          <a:prstGeom prst="ellipse">
            <a:avLst/>
          </a:prstGeom>
          <a:solidFill>
            <a:schemeClr val="accent3"/>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18" name="TextBox 17"/>
          <p:cNvSpPr txBox="1"/>
          <p:nvPr/>
        </p:nvSpPr>
        <p:spPr>
          <a:xfrm>
            <a:off x="3583069" y="1932073"/>
            <a:ext cx="484428" cy="299954"/>
          </a:xfrm>
          <a:prstGeom prst="rect">
            <a:avLst/>
          </a:prstGeom>
          <a:noFill/>
        </p:spPr>
        <p:txBody>
          <a:bodyPr wrap="none" rtlCol="0">
            <a:spAutoFit/>
          </a:bodyPr>
          <a:lstStyle/>
          <a:p>
            <a:r>
              <a:rPr lang="en-US" altLang="zh-CN" sz="1349" dirty="0">
                <a:solidFill>
                  <a:schemeClr val="bg1"/>
                </a:solidFill>
              </a:rPr>
              <a:t>75%</a:t>
            </a:r>
            <a:endParaRPr lang="zh-CN" altLang="en-US" sz="1349" dirty="0">
              <a:solidFill>
                <a:schemeClr val="bg1"/>
              </a:solidFill>
            </a:endParaRPr>
          </a:p>
        </p:txBody>
      </p:sp>
      <p:sp>
        <p:nvSpPr>
          <p:cNvPr id="19" name="Oval 12"/>
          <p:cNvSpPr>
            <a:spLocks noChangeArrowheads="1"/>
          </p:cNvSpPr>
          <p:nvPr/>
        </p:nvSpPr>
        <p:spPr bwMode="auto">
          <a:xfrm>
            <a:off x="4498272" y="2866265"/>
            <a:ext cx="435599" cy="434408"/>
          </a:xfrm>
          <a:prstGeom prst="ellipse">
            <a:avLst/>
          </a:prstGeom>
          <a:solidFill>
            <a:schemeClr val="accent3"/>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20" name="TextBox 19"/>
          <p:cNvSpPr txBox="1"/>
          <p:nvPr/>
        </p:nvSpPr>
        <p:spPr>
          <a:xfrm>
            <a:off x="4493701" y="2945023"/>
            <a:ext cx="484428" cy="299954"/>
          </a:xfrm>
          <a:prstGeom prst="rect">
            <a:avLst/>
          </a:prstGeom>
          <a:noFill/>
        </p:spPr>
        <p:txBody>
          <a:bodyPr wrap="none" rtlCol="0">
            <a:spAutoFit/>
          </a:bodyPr>
          <a:lstStyle/>
          <a:p>
            <a:r>
              <a:rPr lang="en-US" altLang="zh-CN" sz="1349" dirty="0">
                <a:solidFill>
                  <a:schemeClr val="bg1"/>
                </a:solidFill>
              </a:rPr>
              <a:t>48%</a:t>
            </a:r>
            <a:endParaRPr lang="zh-CN" altLang="en-US" sz="1349" dirty="0">
              <a:solidFill>
                <a:schemeClr val="bg1"/>
              </a:solidFill>
            </a:endParaRPr>
          </a:p>
        </p:txBody>
      </p:sp>
      <p:sp>
        <p:nvSpPr>
          <p:cNvPr id="21" name="Oval 12"/>
          <p:cNvSpPr>
            <a:spLocks noChangeArrowheads="1"/>
          </p:cNvSpPr>
          <p:nvPr/>
        </p:nvSpPr>
        <p:spPr bwMode="auto">
          <a:xfrm>
            <a:off x="5378210" y="2170502"/>
            <a:ext cx="435599" cy="434408"/>
          </a:xfrm>
          <a:prstGeom prst="ellipse">
            <a:avLst/>
          </a:prstGeom>
          <a:solidFill>
            <a:schemeClr val="accent3"/>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solidFill>
                <a:schemeClr val="bg1"/>
              </a:solidFill>
            </a:endParaRPr>
          </a:p>
        </p:txBody>
      </p:sp>
      <p:sp>
        <p:nvSpPr>
          <p:cNvPr id="22" name="TextBox 21"/>
          <p:cNvSpPr txBox="1"/>
          <p:nvPr/>
        </p:nvSpPr>
        <p:spPr>
          <a:xfrm>
            <a:off x="5373639" y="2249260"/>
            <a:ext cx="484428" cy="299954"/>
          </a:xfrm>
          <a:prstGeom prst="rect">
            <a:avLst/>
          </a:prstGeom>
          <a:noFill/>
        </p:spPr>
        <p:txBody>
          <a:bodyPr wrap="none" rtlCol="0">
            <a:spAutoFit/>
          </a:bodyPr>
          <a:lstStyle/>
          <a:p>
            <a:r>
              <a:rPr lang="en-US" altLang="zh-CN" sz="1349" dirty="0">
                <a:solidFill>
                  <a:schemeClr val="bg1"/>
                </a:solidFill>
              </a:rPr>
              <a:t>70%</a:t>
            </a:r>
            <a:endParaRPr lang="zh-CN" altLang="en-US" sz="1349" dirty="0">
              <a:solidFill>
                <a:schemeClr val="bg1"/>
              </a:solidFill>
            </a:endParaRPr>
          </a:p>
        </p:txBody>
      </p:sp>
      <p:sp>
        <p:nvSpPr>
          <p:cNvPr id="23" name="TextBox 22"/>
          <p:cNvSpPr txBox="1"/>
          <p:nvPr/>
        </p:nvSpPr>
        <p:spPr>
          <a:xfrm>
            <a:off x="706609" y="4660776"/>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文本一</a:t>
            </a:r>
          </a:p>
        </p:txBody>
      </p:sp>
      <p:sp>
        <p:nvSpPr>
          <p:cNvPr id="24" name="TextBox 23"/>
          <p:cNvSpPr txBox="1"/>
          <p:nvPr/>
        </p:nvSpPr>
        <p:spPr>
          <a:xfrm>
            <a:off x="1647937" y="4660776"/>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文本二</a:t>
            </a:r>
          </a:p>
        </p:txBody>
      </p:sp>
      <p:sp>
        <p:nvSpPr>
          <p:cNvPr id="25" name="TextBox 24"/>
          <p:cNvSpPr txBox="1"/>
          <p:nvPr/>
        </p:nvSpPr>
        <p:spPr>
          <a:xfrm>
            <a:off x="2558569" y="4660776"/>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文本三</a:t>
            </a:r>
          </a:p>
        </p:txBody>
      </p:sp>
      <p:sp>
        <p:nvSpPr>
          <p:cNvPr id="26" name="TextBox 25"/>
          <p:cNvSpPr txBox="1"/>
          <p:nvPr/>
        </p:nvSpPr>
        <p:spPr>
          <a:xfrm>
            <a:off x="3458969" y="4660776"/>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文本四</a:t>
            </a:r>
          </a:p>
        </p:txBody>
      </p:sp>
      <p:sp>
        <p:nvSpPr>
          <p:cNvPr id="27" name="TextBox 26"/>
          <p:cNvSpPr txBox="1"/>
          <p:nvPr/>
        </p:nvSpPr>
        <p:spPr>
          <a:xfrm>
            <a:off x="4359370" y="4660776"/>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文本五</a:t>
            </a:r>
          </a:p>
        </p:txBody>
      </p:sp>
      <p:sp>
        <p:nvSpPr>
          <p:cNvPr id="28" name="TextBox 27"/>
          <p:cNvSpPr txBox="1"/>
          <p:nvPr/>
        </p:nvSpPr>
        <p:spPr>
          <a:xfrm>
            <a:off x="5270002" y="4660776"/>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文本六</a:t>
            </a:r>
          </a:p>
        </p:txBody>
      </p:sp>
      <p:sp>
        <p:nvSpPr>
          <p:cNvPr id="29" name="TextBox 28"/>
          <p:cNvSpPr txBox="1"/>
          <p:nvPr/>
        </p:nvSpPr>
        <p:spPr>
          <a:xfrm>
            <a:off x="6407487" y="1964684"/>
            <a:ext cx="1319694" cy="276999"/>
          </a:xfrm>
          <a:prstGeom prst="rect">
            <a:avLst/>
          </a:prstGeom>
          <a:noFill/>
        </p:spPr>
        <p:txBody>
          <a:bodyPr wrap="square"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419106" y="2481161"/>
            <a:ext cx="2165257" cy="784830"/>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29">
            <a:extLst>
              <a:ext uri="{FF2B5EF4-FFF2-40B4-BE49-F238E27FC236}">
                <a16:creationId xmlns:a16="http://schemas.microsoft.com/office/drawing/2014/main" xmlns="" id="{879851E3-6360-494C-812A-47C27FB29EC6}"/>
              </a:ext>
            </a:extLst>
          </p:cNvPr>
          <p:cNvSpPr txBox="1"/>
          <p:nvPr/>
        </p:nvSpPr>
        <p:spPr>
          <a:xfrm>
            <a:off x="6419106" y="3244977"/>
            <a:ext cx="2165257" cy="784830"/>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480760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1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2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3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40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0-#ppt_w/2"/>
                                          </p:val>
                                        </p:tav>
                                        <p:tav tm="100000">
                                          <p:val>
                                            <p:strVal val="#ppt_x"/>
                                          </p:val>
                                        </p:tav>
                                      </p:tavLst>
                                    </p:anim>
                                    <p:anim calcmode="lin" valueType="num">
                                      <p:cBhvr additive="base">
                                        <p:cTn id="24" dur="500" fill="hold"/>
                                        <p:tgtEl>
                                          <p:spTgt spid="27"/>
                                        </p:tgtEl>
                                        <p:attrNameLst>
                                          <p:attrName>ppt_y</p:attrName>
                                        </p:attrNameLst>
                                      </p:cBhvr>
                                      <p:tavLst>
                                        <p:tav tm="0">
                                          <p:val>
                                            <p:strVal val="0-#ppt_h/2"/>
                                          </p:val>
                                        </p:tav>
                                        <p:tav tm="100000">
                                          <p:val>
                                            <p:strVal val="#ppt_y"/>
                                          </p:val>
                                        </p:tav>
                                      </p:tavLst>
                                    </p:anim>
                                  </p:childTnLst>
                                </p:cTn>
                              </p:par>
                              <p:par>
                                <p:cTn id="25" presetID="2" presetClass="entr" presetSubtype="9" fill="hold" grpId="0" nodeType="withEffect">
                                  <p:stCondLst>
                                    <p:cond delay="5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0-#ppt_w/2"/>
                                          </p:val>
                                        </p:tav>
                                        <p:tav tm="100000">
                                          <p:val>
                                            <p:strVal val="#ppt_x"/>
                                          </p:val>
                                        </p:tav>
                                      </p:tavLst>
                                    </p:anim>
                                    <p:anim calcmode="lin" valueType="num">
                                      <p:cBhvr additive="base">
                                        <p:cTn id="28" dur="500" fill="hold"/>
                                        <p:tgtEl>
                                          <p:spTgt spid="28"/>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par>
                                <p:cTn id="33" presetID="22" presetClass="entr" presetSubtype="4" fill="hold" grpId="0" nodeType="withEffect">
                                  <p:stCondLst>
                                    <p:cond delay="10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par>
                                <p:cTn id="36" presetID="22" presetClass="entr" presetSubtype="4" fill="hold" grpId="0" nodeType="withEffect">
                                  <p:stCondLst>
                                    <p:cond delay="2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3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par>
                                <p:cTn id="42" presetID="22" presetClass="entr" presetSubtype="4" fill="hold" grpId="0" nodeType="withEffect">
                                  <p:stCondLst>
                                    <p:cond delay="40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4" fill="hold" grpId="0" nodeType="withEffect">
                                  <p:stCondLst>
                                    <p:cond delay="50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64" presetClass="path" presetSubtype="0" accel="50000" decel="50000" fill="hold" grpId="1" nodeType="withEffect">
                                  <p:stCondLst>
                                    <p:cond delay="0"/>
                                  </p:stCondLst>
                                  <p:childTnLst>
                                    <p:animMotion origin="layout" path="M -4.82503E-6 0.56181 L -4.82503E-6 -3.7037E-7 " pathEditMode="relative" rAng="0" ptsTypes="AA">
                                      <p:cBhvr>
                                        <p:cTn id="52" dur="1000" fill="hold"/>
                                        <p:tgtEl>
                                          <p:spTgt spid="11"/>
                                        </p:tgtEl>
                                        <p:attrNameLst>
                                          <p:attrName>ppt_x</p:attrName>
                                          <p:attrName>ppt_y</p:attrName>
                                        </p:attrNameLst>
                                      </p:cBhvr>
                                      <p:rCtr x="0" y="-28102"/>
                                    </p:animMotion>
                                  </p:childTnLst>
                                </p:cTn>
                              </p:par>
                            </p:childTnLst>
                          </p:cTn>
                        </p:par>
                        <p:par>
                          <p:cTn id="53" fill="hold">
                            <p:stCondLst>
                              <p:cond delay="3000"/>
                            </p:stCondLst>
                            <p:childTnLst>
                              <p:par>
                                <p:cTn id="54" presetID="31"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90"/>
                                          </p:val>
                                        </p:tav>
                                        <p:tav tm="100000">
                                          <p:val>
                                            <p:fltVal val="0"/>
                                          </p:val>
                                        </p:tav>
                                      </p:tavLst>
                                    </p:anim>
                                    <p:animEffect transition="in" filter="fade">
                                      <p:cBhvr>
                                        <p:cTn id="59" dur="500"/>
                                        <p:tgtEl>
                                          <p:spTgt spid="12"/>
                                        </p:tgtEl>
                                      </p:cBhvr>
                                    </p:animEffect>
                                  </p:childTnLst>
                                </p:cTn>
                              </p:par>
                            </p:childTnLst>
                          </p:cTn>
                        </p:par>
                        <p:par>
                          <p:cTn id="60" fill="hold">
                            <p:stCondLst>
                              <p:cond delay="3500"/>
                            </p:stCondLst>
                            <p:childTnLst>
                              <p:par>
                                <p:cTn id="61" presetID="1" presetClass="entr" presetSubtype="0"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par>
                                <p:cTn id="63" presetID="64" presetClass="path" presetSubtype="0" accel="50000" decel="50000" fill="hold" grpId="1" nodeType="withEffect">
                                  <p:stCondLst>
                                    <p:cond delay="0"/>
                                  </p:stCondLst>
                                  <p:childTnLst>
                                    <p:animMotion origin="layout" path="M -1.96696E-6 0.37084 L -1.96696E-6 -2.59259E-6 " pathEditMode="relative" rAng="0" ptsTypes="AA">
                                      <p:cBhvr>
                                        <p:cTn id="64" dur="1000" fill="hold"/>
                                        <p:tgtEl>
                                          <p:spTgt spid="13"/>
                                        </p:tgtEl>
                                        <p:attrNameLst>
                                          <p:attrName>ppt_x</p:attrName>
                                          <p:attrName>ppt_y</p:attrName>
                                        </p:attrNameLst>
                                      </p:cBhvr>
                                      <p:rCtr x="0" y="-18542"/>
                                    </p:animMotion>
                                  </p:childTnLst>
                                </p:cTn>
                              </p:par>
                            </p:childTnLst>
                          </p:cTn>
                        </p:par>
                        <p:par>
                          <p:cTn id="65" fill="hold">
                            <p:stCondLst>
                              <p:cond delay="4500"/>
                            </p:stCondLst>
                            <p:childTnLst>
                              <p:par>
                                <p:cTn id="66" presetID="31" presetClass="entr" presetSubtype="0"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 calcmode="lin" valueType="num">
                                      <p:cBhvr>
                                        <p:cTn id="70" dur="500" fill="hold"/>
                                        <p:tgtEl>
                                          <p:spTgt spid="14"/>
                                        </p:tgtEl>
                                        <p:attrNameLst>
                                          <p:attrName>style.rotation</p:attrName>
                                        </p:attrNameLst>
                                      </p:cBhvr>
                                      <p:tavLst>
                                        <p:tav tm="0">
                                          <p:val>
                                            <p:fltVal val="90"/>
                                          </p:val>
                                        </p:tav>
                                        <p:tav tm="100000">
                                          <p:val>
                                            <p:fltVal val="0"/>
                                          </p:val>
                                        </p:tav>
                                      </p:tavLst>
                                    </p:anim>
                                    <p:animEffect transition="in" filter="fade">
                                      <p:cBhvr>
                                        <p:cTn id="71" dur="500"/>
                                        <p:tgtEl>
                                          <p:spTgt spid="14"/>
                                        </p:tgtEl>
                                      </p:cBhvr>
                                    </p:animEffect>
                                  </p:childTnLst>
                                </p:cTn>
                              </p:par>
                            </p:childTnLst>
                          </p:cTn>
                        </p:par>
                        <p:par>
                          <p:cTn id="72" fill="hold">
                            <p:stCondLst>
                              <p:cond delay="5000"/>
                            </p:stCondLst>
                            <p:childTnLst>
                              <p:par>
                                <p:cTn id="73" presetID="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par>
                                <p:cTn id="75" presetID="64" presetClass="path" presetSubtype="0" accel="50000" decel="50000" fill="hold" grpId="1" nodeType="withEffect">
                                  <p:stCondLst>
                                    <p:cond delay="0"/>
                                  </p:stCondLst>
                                  <p:childTnLst>
                                    <p:animMotion origin="layout" path="M 8.91115E-7 0.27315 L 8.91115E-7 2.22222E-6 " pathEditMode="relative" rAng="0" ptsTypes="AA">
                                      <p:cBhvr>
                                        <p:cTn id="76" dur="1000" fill="hold"/>
                                        <p:tgtEl>
                                          <p:spTgt spid="15"/>
                                        </p:tgtEl>
                                        <p:attrNameLst>
                                          <p:attrName>ppt_x</p:attrName>
                                          <p:attrName>ppt_y</p:attrName>
                                        </p:attrNameLst>
                                      </p:cBhvr>
                                      <p:rCtr x="0" y="-13657"/>
                                    </p:animMotion>
                                  </p:childTnLst>
                                </p:cTn>
                              </p:par>
                            </p:childTnLst>
                          </p:cTn>
                        </p:par>
                        <p:par>
                          <p:cTn id="77" fill="hold">
                            <p:stCondLst>
                              <p:cond delay="6000"/>
                            </p:stCondLst>
                            <p:childTnLst>
                              <p:par>
                                <p:cTn id="78" presetID="31" presetClass="entr" presetSubtype="0"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 calcmode="lin" valueType="num">
                                      <p:cBhvr>
                                        <p:cTn id="82" dur="500" fill="hold"/>
                                        <p:tgtEl>
                                          <p:spTgt spid="16"/>
                                        </p:tgtEl>
                                        <p:attrNameLst>
                                          <p:attrName>style.rotation</p:attrName>
                                        </p:attrNameLst>
                                      </p:cBhvr>
                                      <p:tavLst>
                                        <p:tav tm="0">
                                          <p:val>
                                            <p:fltVal val="90"/>
                                          </p:val>
                                        </p:tav>
                                        <p:tav tm="100000">
                                          <p:val>
                                            <p:fltVal val="0"/>
                                          </p:val>
                                        </p:tav>
                                      </p:tavLst>
                                    </p:anim>
                                    <p:animEffect transition="in" filter="fade">
                                      <p:cBhvr>
                                        <p:cTn id="83" dur="500"/>
                                        <p:tgtEl>
                                          <p:spTgt spid="16"/>
                                        </p:tgtEl>
                                      </p:cBhvr>
                                    </p:animEffect>
                                  </p:childTnLst>
                                </p:cTn>
                              </p:par>
                            </p:childTnLst>
                          </p:cTn>
                        </p:par>
                        <p:par>
                          <p:cTn id="84" fill="hold">
                            <p:stCondLst>
                              <p:cond delay="6500"/>
                            </p:stCondLst>
                            <p:childTnLst>
                              <p:par>
                                <p:cTn id="85" presetID="1"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childTnLst>
                                </p:cTn>
                              </p:par>
                              <p:par>
                                <p:cTn id="87" presetID="64" presetClass="path" presetSubtype="0" accel="50000" decel="50000" fill="hold" grpId="1" nodeType="withEffect">
                                  <p:stCondLst>
                                    <p:cond delay="0"/>
                                  </p:stCondLst>
                                  <p:childTnLst>
                                    <p:animMotion origin="layout" path="M 3.03109E-6 0.48612 L 3.03109E-6 -4.81481E-6 " pathEditMode="relative" rAng="0" ptsTypes="AA">
                                      <p:cBhvr>
                                        <p:cTn id="88" dur="1000" fill="hold"/>
                                        <p:tgtEl>
                                          <p:spTgt spid="17"/>
                                        </p:tgtEl>
                                        <p:attrNameLst>
                                          <p:attrName>ppt_x</p:attrName>
                                          <p:attrName>ppt_y</p:attrName>
                                        </p:attrNameLst>
                                      </p:cBhvr>
                                      <p:rCtr x="0" y="-24306"/>
                                    </p:animMotion>
                                  </p:childTnLst>
                                </p:cTn>
                              </p:par>
                            </p:childTnLst>
                          </p:cTn>
                        </p:par>
                        <p:par>
                          <p:cTn id="89" fill="hold">
                            <p:stCondLst>
                              <p:cond delay="7500"/>
                            </p:stCondLst>
                            <p:childTnLst>
                              <p:par>
                                <p:cTn id="90" presetID="31" presetClass="entr" presetSubtype="0"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 calcmode="lin" valueType="num">
                                      <p:cBhvr>
                                        <p:cTn id="92" dur="500" fill="hold"/>
                                        <p:tgtEl>
                                          <p:spTgt spid="18"/>
                                        </p:tgtEl>
                                        <p:attrNameLst>
                                          <p:attrName>ppt_w</p:attrName>
                                        </p:attrNameLst>
                                      </p:cBhvr>
                                      <p:tavLst>
                                        <p:tav tm="0">
                                          <p:val>
                                            <p:fltVal val="0"/>
                                          </p:val>
                                        </p:tav>
                                        <p:tav tm="100000">
                                          <p:val>
                                            <p:strVal val="#ppt_w"/>
                                          </p:val>
                                        </p:tav>
                                      </p:tavLst>
                                    </p:anim>
                                    <p:anim calcmode="lin" valueType="num">
                                      <p:cBhvr>
                                        <p:cTn id="93" dur="500" fill="hold"/>
                                        <p:tgtEl>
                                          <p:spTgt spid="18"/>
                                        </p:tgtEl>
                                        <p:attrNameLst>
                                          <p:attrName>ppt_h</p:attrName>
                                        </p:attrNameLst>
                                      </p:cBhvr>
                                      <p:tavLst>
                                        <p:tav tm="0">
                                          <p:val>
                                            <p:fltVal val="0"/>
                                          </p:val>
                                        </p:tav>
                                        <p:tav tm="100000">
                                          <p:val>
                                            <p:strVal val="#ppt_h"/>
                                          </p:val>
                                        </p:tav>
                                      </p:tavLst>
                                    </p:anim>
                                    <p:anim calcmode="lin" valueType="num">
                                      <p:cBhvr>
                                        <p:cTn id="94" dur="500" fill="hold"/>
                                        <p:tgtEl>
                                          <p:spTgt spid="18"/>
                                        </p:tgtEl>
                                        <p:attrNameLst>
                                          <p:attrName>style.rotation</p:attrName>
                                        </p:attrNameLst>
                                      </p:cBhvr>
                                      <p:tavLst>
                                        <p:tav tm="0">
                                          <p:val>
                                            <p:fltVal val="90"/>
                                          </p:val>
                                        </p:tav>
                                        <p:tav tm="100000">
                                          <p:val>
                                            <p:fltVal val="0"/>
                                          </p:val>
                                        </p:tav>
                                      </p:tavLst>
                                    </p:anim>
                                    <p:animEffect transition="in" filter="fade">
                                      <p:cBhvr>
                                        <p:cTn id="95" dur="500"/>
                                        <p:tgtEl>
                                          <p:spTgt spid="18"/>
                                        </p:tgtEl>
                                      </p:cBhvr>
                                    </p:animEffect>
                                  </p:childTnLst>
                                </p:cTn>
                              </p:par>
                            </p:childTnLst>
                          </p:cTn>
                        </p:par>
                        <p:par>
                          <p:cTn id="96" fill="hold">
                            <p:stCondLst>
                              <p:cond delay="8000"/>
                            </p:stCondLst>
                            <p:childTnLst>
                              <p:par>
                                <p:cTn id="97" presetID="1" presetClass="entr" presetSubtype="0" fill="hold" grpId="0" nodeType="afterEffect">
                                  <p:stCondLst>
                                    <p:cond delay="0"/>
                                  </p:stCondLst>
                                  <p:childTnLst>
                                    <p:set>
                                      <p:cBhvr>
                                        <p:cTn id="98" dur="1" fill="hold">
                                          <p:stCondLst>
                                            <p:cond delay="0"/>
                                          </p:stCondLst>
                                        </p:cTn>
                                        <p:tgtEl>
                                          <p:spTgt spid="19"/>
                                        </p:tgtEl>
                                        <p:attrNameLst>
                                          <p:attrName>style.visibility</p:attrName>
                                        </p:attrNameLst>
                                      </p:cBhvr>
                                      <p:to>
                                        <p:strVal val="visible"/>
                                      </p:to>
                                    </p:set>
                                  </p:childTnLst>
                                </p:cTn>
                              </p:par>
                              <p:par>
                                <p:cTn id="99" presetID="64" presetClass="path" presetSubtype="0" accel="50000" decel="50000" fill="hold" grpId="1" nodeType="withEffect">
                                  <p:stCondLst>
                                    <p:cond delay="0"/>
                                  </p:stCondLst>
                                  <p:childTnLst>
                                    <p:animMotion origin="layout" path="M 8.91115E-7 0.27315 L 8.91115E-7 2.22222E-6 " pathEditMode="relative" rAng="0" ptsTypes="AA">
                                      <p:cBhvr>
                                        <p:cTn id="100" dur="1000" fill="hold"/>
                                        <p:tgtEl>
                                          <p:spTgt spid="19"/>
                                        </p:tgtEl>
                                        <p:attrNameLst>
                                          <p:attrName>ppt_x</p:attrName>
                                          <p:attrName>ppt_y</p:attrName>
                                        </p:attrNameLst>
                                      </p:cBhvr>
                                      <p:rCtr x="0" y="-13657"/>
                                    </p:animMotion>
                                  </p:childTnLst>
                                </p:cTn>
                              </p:par>
                            </p:childTnLst>
                          </p:cTn>
                        </p:par>
                        <p:par>
                          <p:cTn id="101" fill="hold">
                            <p:stCondLst>
                              <p:cond delay="9000"/>
                            </p:stCondLst>
                            <p:childTnLst>
                              <p:par>
                                <p:cTn id="102" presetID="31" presetClass="entr" presetSubtype="0" fill="hold" grpId="0" nodeType="afterEffect">
                                  <p:stCondLst>
                                    <p:cond delay="0"/>
                                  </p:stCondLst>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ppt_w</p:attrName>
                                        </p:attrNameLst>
                                      </p:cBhvr>
                                      <p:tavLst>
                                        <p:tav tm="0">
                                          <p:val>
                                            <p:fltVal val="0"/>
                                          </p:val>
                                        </p:tav>
                                        <p:tav tm="100000">
                                          <p:val>
                                            <p:strVal val="#ppt_w"/>
                                          </p:val>
                                        </p:tav>
                                      </p:tavLst>
                                    </p:anim>
                                    <p:anim calcmode="lin" valueType="num">
                                      <p:cBhvr>
                                        <p:cTn id="105" dur="500" fill="hold"/>
                                        <p:tgtEl>
                                          <p:spTgt spid="20"/>
                                        </p:tgtEl>
                                        <p:attrNameLst>
                                          <p:attrName>ppt_h</p:attrName>
                                        </p:attrNameLst>
                                      </p:cBhvr>
                                      <p:tavLst>
                                        <p:tav tm="0">
                                          <p:val>
                                            <p:fltVal val="0"/>
                                          </p:val>
                                        </p:tav>
                                        <p:tav tm="100000">
                                          <p:val>
                                            <p:strVal val="#ppt_h"/>
                                          </p:val>
                                        </p:tav>
                                      </p:tavLst>
                                    </p:anim>
                                    <p:anim calcmode="lin" valueType="num">
                                      <p:cBhvr>
                                        <p:cTn id="106" dur="500" fill="hold"/>
                                        <p:tgtEl>
                                          <p:spTgt spid="20"/>
                                        </p:tgtEl>
                                        <p:attrNameLst>
                                          <p:attrName>style.rotation</p:attrName>
                                        </p:attrNameLst>
                                      </p:cBhvr>
                                      <p:tavLst>
                                        <p:tav tm="0">
                                          <p:val>
                                            <p:fltVal val="90"/>
                                          </p:val>
                                        </p:tav>
                                        <p:tav tm="100000">
                                          <p:val>
                                            <p:fltVal val="0"/>
                                          </p:val>
                                        </p:tav>
                                      </p:tavLst>
                                    </p:anim>
                                    <p:animEffect transition="in" filter="fade">
                                      <p:cBhvr>
                                        <p:cTn id="107" dur="500"/>
                                        <p:tgtEl>
                                          <p:spTgt spid="20"/>
                                        </p:tgtEl>
                                      </p:cBhvr>
                                    </p:animEffect>
                                  </p:childTnLst>
                                </p:cTn>
                              </p:par>
                            </p:childTnLst>
                          </p:cTn>
                        </p:par>
                        <p:par>
                          <p:cTn id="108" fill="hold">
                            <p:stCondLst>
                              <p:cond delay="9500"/>
                            </p:stCondLst>
                            <p:childTnLst>
                              <p:par>
                                <p:cTn id="109" presetID="1" presetClass="entr" presetSubtype="0"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childTnLst>
                                </p:cTn>
                              </p:par>
                              <p:par>
                                <p:cTn id="111" presetID="64" presetClass="path" presetSubtype="0" accel="50000" decel="50000" fill="hold" grpId="1" nodeType="withEffect">
                                  <p:stCondLst>
                                    <p:cond delay="0"/>
                                  </p:stCondLst>
                                  <p:childTnLst>
                                    <p:animMotion origin="layout" path="M -2.06062E-6 0.42454 L -2.06062E-6 1.11111E-6 " pathEditMode="relative" rAng="0" ptsTypes="AA">
                                      <p:cBhvr>
                                        <p:cTn id="112" dur="1000" fill="hold"/>
                                        <p:tgtEl>
                                          <p:spTgt spid="21"/>
                                        </p:tgtEl>
                                        <p:attrNameLst>
                                          <p:attrName>ppt_x</p:attrName>
                                          <p:attrName>ppt_y</p:attrName>
                                        </p:attrNameLst>
                                      </p:cBhvr>
                                      <p:rCtr x="0" y="-21227"/>
                                    </p:animMotion>
                                  </p:childTnLst>
                                </p:cTn>
                              </p:par>
                            </p:childTnLst>
                          </p:cTn>
                        </p:par>
                        <p:par>
                          <p:cTn id="113" fill="hold">
                            <p:stCondLst>
                              <p:cond delay="10500"/>
                            </p:stCondLst>
                            <p:childTnLst>
                              <p:par>
                                <p:cTn id="114" presetID="31" presetClass="entr" presetSubtype="0"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500" fill="hold"/>
                                        <p:tgtEl>
                                          <p:spTgt spid="22"/>
                                        </p:tgtEl>
                                        <p:attrNameLst>
                                          <p:attrName>ppt_w</p:attrName>
                                        </p:attrNameLst>
                                      </p:cBhvr>
                                      <p:tavLst>
                                        <p:tav tm="0">
                                          <p:val>
                                            <p:fltVal val="0"/>
                                          </p:val>
                                        </p:tav>
                                        <p:tav tm="100000">
                                          <p:val>
                                            <p:strVal val="#ppt_w"/>
                                          </p:val>
                                        </p:tav>
                                      </p:tavLst>
                                    </p:anim>
                                    <p:anim calcmode="lin" valueType="num">
                                      <p:cBhvr>
                                        <p:cTn id="117" dur="500" fill="hold"/>
                                        <p:tgtEl>
                                          <p:spTgt spid="22"/>
                                        </p:tgtEl>
                                        <p:attrNameLst>
                                          <p:attrName>ppt_h</p:attrName>
                                        </p:attrNameLst>
                                      </p:cBhvr>
                                      <p:tavLst>
                                        <p:tav tm="0">
                                          <p:val>
                                            <p:fltVal val="0"/>
                                          </p:val>
                                        </p:tav>
                                        <p:tav tm="100000">
                                          <p:val>
                                            <p:strVal val="#ppt_h"/>
                                          </p:val>
                                        </p:tav>
                                      </p:tavLst>
                                    </p:anim>
                                    <p:anim calcmode="lin" valueType="num">
                                      <p:cBhvr>
                                        <p:cTn id="118" dur="500" fill="hold"/>
                                        <p:tgtEl>
                                          <p:spTgt spid="22"/>
                                        </p:tgtEl>
                                        <p:attrNameLst>
                                          <p:attrName>style.rotation</p:attrName>
                                        </p:attrNameLst>
                                      </p:cBhvr>
                                      <p:tavLst>
                                        <p:tav tm="0">
                                          <p:val>
                                            <p:fltVal val="90"/>
                                          </p:val>
                                        </p:tav>
                                        <p:tav tm="100000">
                                          <p:val>
                                            <p:fltVal val="0"/>
                                          </p:val>
                                        </p:tav>
                                      </p:tavLst>
                                    </p:anim>
                                    <p:animEffect transition="in" filter="fade">
                                      <p:cBhvr>
                                        <p:cTn id="119" dur="500"/>
                                        <p:tgtEl>
                                          <p:spTgt spid="22"/>
                                        </p:tgtEl>
                                      </p:cBhvr>
                                    </p:animEffect>
                                  </p:childTnLst>
                                </p:cTn>
                              </p:par>
                            </p:childTnLst>
                          </p:cTn>
                        </p:par>
                        <p:par>
                          <p:cTn id="120" fill="hold">
                            <p:stCondLst>
                              <p:cond delay="11000"/>
                            </p:stCondLst>
                            <p:childTnLst>
                              <p:par>
                                <p:cTn id="121" presetID="31"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 calcmode="lin" valueType="num">
                                      <p:cBhvr>
                                        <p:cTn id="123" dur="500" fill="hold"/>
                                        <p:tgtEl>
                                          <p:spTgt spid="29"/>
                                        </p:tgtEl>
                                        <p:attrNameLst>
                                          <p:attrName>ppt_w</p:attrName>
                                        </p:attrNameLst>
                                      </p:cBhvr>
                                      <p:tavLst>
                                        <p:tav tm="0">
                                          <p:val>
                                            <p:fltVal val="0"/>
                                          </p:val>
                                        </p:tav>
                                        <p:tav tm="100000">
                                          <p:val>
                                            <p:strVal val="#ppt_w"/>
                                          </p:val>
                                        </p:tav>
                                      </p:tavLst>
                                    </p:anim>
                                    <p:anim calcmode="lin" valueType="num">
                                      <p:cBhvr>
                                        <p:cTn id="124" dur="500" fill="hold"/>
                                        <p:tgtEl>
                                          <p:spTgt spid="29"/>
                                        </p:tgtEl>
                                        <p:attrNameLst>
                                          <p:attrName>ppt_h</p:attrName>
                                        </p:attrNameLst>
                                      </p:cBhvr>
                                      <p:tavLst>
                                        <p:tav tm="0">
                                          <p:val>
                                            <p:fltVal val="0"/>
                                          </p:val>
                                        </p:tav>
                                        <p:tav tm="100000">
                                          <p:val>
                                            <p:strVal val="#ppt_h"/>
                                          </p:val>
                                        </p:tav>
                                      </p:tavLst>
                                    </p:anim>
                                    <p:anim calcmode="lin" valueType="num">
                                      <p:cBhvr>
                                        <p:cTn id="125" dur="500" fill="hold"/>
                                        <p:tgtEl>
                                          <p:spTgt spid="29"/>
                                        </p:tgtEl>
                                        <p:attrNameLst>
                                          <p:attrName>style.rotation</p:attrName>
                                        </p:attrNameLst>
                                      </p:cBhvr>
                                      <p:tavLst>
                                        <p:tav tm="0">
                                          <p:val>
                                            <p:fltVal val="90"/>
                                          </p:val>
                                        </p:tav>
                                        <p:tav tm="100000">
                                          <p:val>
                                            <p:fltVal val="0"/>
                                          </p:val>
                                        </p:tav>
                                      </p:tavLst>
                                    </p:anim>
                                    <p:animEffect transition="in" filter="fade">
                                      <p:cBhvr>
                                        <p:cTn id="126" dur="500"/>
                                        <p:tgtEl>
                                          <p:spTgt spid="29"/>
                                        </p:tgtEl>
                                      </p:cBhvr>
                                    </p:animEffect>
                                  </p:childTnLst>
                                </p:cTn>
                              </p:par>
                            </p:childTnLst>
                          </p:cTn>
                        </p:par>
                        <p:par>
                          <p:cTn id="127" fill="hold">
                            <p:stCondLst>
                              <p:cond delay="11500"/>
                            </p:stCondLst>
                            <p:childTnLst>
                              <p:par>
                                <p:cTn id="128" presetID="22" presetClass="entr" presetSubtype="1" fill="hold" grpId="0" nodeType="afterEffect">
                                  <p:stCondLst>
                                    <p:cond delay="0"/>
                                  </p:stCondLst>
                                  <p:childTnLst>
                                    <p:set>
                                      <p:cBhvr>
                                        <p:cTn id="129" dur="1" fill="hold">
                                          <p:stCondLst>
                                            <p:cond delay="0"/>
                                          </p:stCondLst>
                                        </p:cTn>
                                        <p:tgtEl>
                                          <p:spTgt spid="30"/>
                                        </p:tgtEl>
                                        <p:attrNameLst>
                                          <p:attrName>style.visibility</p:attrName>
                                        </p:attrNameLst>
                                      </p:cBhvr>
                                      <p:to>
                                        <p:strVal val="visible"/>
                                      </p:to>
                                    </p:set>
                                    <p:animEffect transition="in" filter="wipe(up)">
                                      <p:cBhvr>
                                        <p:cTn id="130" dur="500"/>
                                        <p:tgtEl>
                                          <p:spTgt spid="30"/>
                                        </p:tgtEl>
                                      </p:cBhvr>
                                    </p:animEffect>
                                  </p:childTnLst>
                                </p:cTn>
                              </p:par>
                            </p:childTnLst>
                          </p:cTn>
                        </p:par>
                        <p:par>
                          <p:cTn id="131" fill="hold">
                            <p:stCondLst>
                              <p:cond delay="12000"/>
                            </p:stCondLst>
                            <p:childTnLst>
                              <p:par>
                                <p:cTn id="132" presetID="22" presetClass="entr" presetSubtype="1" fill="hold" grpId="0" nodeType="afterEffect">
                                  <p:stCondLst>
                                    <p:cond delay="0"/>
                                  </p:stCondLst>
                                  <p:childTnLst>
                                    <p:set>
                                      <p:cBhvr>
                                        <p:cTn id="133" dur="1" fill="hold">
                                          <p:stCondLst>
                                            <p:cond delay="0"/>
                                          </p:stCondLst>
                                        </p:cTn>
                                        <p:tgtEl>
                                          <p:spTgt spid="31"/>
                                        </p:tgtEl>
                                        <p:attrNameLst>
                                          <p:attrName>style.visibility</p:attrName>
                                        </p:attrNameLst>
                                      </p:cBhvr>
                                      <p:to>
                                        <p:strVal val="visible"/>
                                      </p:to>
                                    </p:set>
                                    <p:animEffect transition="in" filter="wipe(up)">
                                      <p:cBhvr>
                                        <p:cTn id="13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1" grpId="1" animBg="1"/>
      <p:bldP spid="12" grpId="0"/>
      <p:bldP spid="13" grpId="0" animBg="1"/>
      <p:bldP spid="13" grpId="1" animBg="1"/>
      <p:bldP spid="14" grpId="0"/>
      <p:bldP spid="15" grpId="0" animBg="1"/>
      <p:bldP spid="15" grpId="1" animBg="1"/>
      <p:bldP spid="16" grpId="0"/>
      <p:bldP spid="17" grpId="0" animBg="1"/>
      <p:bldP spid="17" grpId="1" animBg="1"/>
      <p:bldP spid="18" grpId="0"/>
      <p:bldP spid="19" grpId="0" animBg="1"/>
      <p:bldP spid="19" grpId="1" animBg="1"/>
      <p:bldP spid="20" grpId="0"/>
      <p:bldP spid="21" grpId="0" animBg="1"/>
      <p:bldP spid="21" grpId="1" animBg="1"/>
      <p:bldP spid="22" grpId="0"/>
      <p:bldP spid="23" grpId="0"/>
      <p:bldP spid="24" grpId="0"/>
      <p:bldP spid="25" grpId="0"/>
      <p:bldP spid="26" grpId="0"/>
      <p:bldP spid="27"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6FAE3928-949A-41E6-BB48-465A1787D7DA}"/>
              </a:ext>
            </a:extLst>
          </p:cNvPr>
          <p:cNvPicPr>
            <a:picLocks noChangeAspect="1"/>
          </p:cNvPicPr>
          <p:nvPr/>
        </p:nvPicPr>
        <p:blipFill rotWithShape="1">
          <a:blip r:embed="rId3"/>
          <a:srcRect b="14265"/>
          <a:stretch/>
        </p:blipFill>
        <p:spPr>
          <a:xfrm>
            <a:off x="0" y="727970"/>
            <a:ext cx="9142857" cy="4409228"/>
          </a:xfrm>
          <a:prstGeom prst="rect">
            <a:avLst/>
          </a:prstGeom>
        </p:spPr>
      </p:pic>
      <p:sp>
        <p:nvSpPr>
          <p:cNvPr id="6" name="矩形 5"/>
          <p:cNvSpPr/>
          <p:nvPr/>
        </p:nvSpPr>
        <p:spPr>
          <a:xfrm>
            <a:off x="3599892" y="1524362"/>
            <a:ext cx="1899559" cy="400110"/>
          </a:xfrm>
          <a:prstGeom prst="rect">
            <a:avLst/>
          </a:prstGeom>
        </p:spPr>
        <p:txBody>
          <a:bodyPr wrap="none">
            <a:spAutoFit/>
          </a:bodyPr>
          <a:lstStyle/>
          <a:p>
            <a:r>
              <a:rPr lang="zh-CN" altLang="en-US" sz="2000" dirty="0">
                <a:solidFill>
                  <a:schemeClr val="tx1">
                    <a:lumMod val="65000"/>
                    <a:lumOff val="35000"/>
                  </a:schemeClr>
                </a:solidFill>
                <a:latin typeface="微软雅黑" pitchFamily="34" charset="-122"/>
                <a:ea typeface="微软雅黑" pitchFamily="34" charset="-122"/>
              </a:rPr>
              <a:t>目录 </a:t>
            </a:r>
            <a:r>
              <a:rPr lang="en-US" altLang="zh-CN" sz="2000" dirty="0">
                <a:solidFill>
                  <a:schemeClr val="tx1">
                    <a:lumMod val="65000"/>
                    <a:lumOff val="35000"/>
                  </a:schemeClr>
                </a:solidFill>
              </a:rPr>
              <a:t>CONTENTS</a:t>
            </a:r>
            <a:endParaRPr lang="zh-CN" altLang="en-US" sz="2000" dirty="0">
              <a:solidFill>
                <a:schemeClr val="tx1">
                  <a:lumMod val="65000"/>
                  <a:lumOff val="35000"/>
                </a:schemeClr>
              </a:solidFill>
            </a:endParaRPr>
          </a:p>
        </p:txBody>
      </p:sp>
      <p:sp>
        <p:nvSpPr>
          <p:cNvPr id="7" name="矩形 6"/>
          <p:cNvSpPr/>
          <p:nvPr/>
        </p:nvSpPr>
        <p:spPr>
          <a:xfrm>
            <a:off x="3585827" y="2439555"/>
            <a:ext cx="3384260" cy="307872"/>
          </a:xfrm>
          <a:prstGeom prst="rect">
            <a:avLst/>
          </a:prstGeom>
        </p:spPr>
        <p:txBody>
          <a:bodyPr wrap="none">
            <a:spAutoFit/>
          </a:bodyPr>
          <a:lstStyle/>
          <a:p>
            <a:r>
              <a:rPr lang="en-US" altLang="zh-CN" sz="1400" dirty="0">
                <a:solidFill>
                  <a:schemeClr val="tx1">
                    <a:lumMod val="50000"/>
                    <a:lumOff val="50000"/>
                  </a:schemeClr>
                </a:solidFill>
              </a:rPr>
              <a:t>CLICK THE CONTENT INPUT SECTION TITLES</a:t>
            </a:r>
            <a:endParaRPr lang="zh-CN" altLang="en-US" sz="1400" dirty="0">
              <a:solidFill>
                <a:schemeClr val="tx1">
                  <a:lumMod val="50000"/>
                  <a:lumOff val="50000"/>
                </a:schemeClr>
              </a:solidFill>
            </a:endParaRPr>
          </a:p>
        </p:txBody>
      </p:sp>
      <p:sp>
        <p:nvSpPr>
          <p:cNvPr id="8" name="矩形 7"/>
          <p:cNvSpPr/>
          <p:nvPr/>
        </p:nvSpPr>
        <p:spPr>
          <a:xfrm>
            <a:off x="3677280" y="1960475"/>
            <a:ext cx="3154118" cy="4790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dirty="0">
                <a:solidFill>
                  <a:schemeClr val="bg1"/>
                </a:solidFill>
                <a:latin typeface="微软雅黑" pitchFamily="34" charset="-122"/>
                <a:ea typeface="微软雅黑" pitchFamily="34" charset="-122"/>
              </a:rPr>
              <a:t>明年工作计划</a:t>
            </a:r>
            <a:endParaRPr lang="zh-CN" altLang="en-US" sz="2000" dirty="0">
              <a:solidFill>
                <a:schemeClr val="bg1"/>
              </a:solidFill>
              <a:latin typeface="微软雅黑" pitchFamily="34" charset="-122"/>
              <a:ea typeface="微软雅黑" pitchFamily="34" charset="-122"/>
            </a:endParaRPr>
          </a:p>
        </p:txBody>
      </p:sp>
      <p:sp>
        <p:nvSpPr>
          <p:cNvPr id="10" name="矩形 9"/>
          <p:cNvSpPr/>
          <p:nvPr/>
        </p:nvSpPr>
        <p:spPr>
          <a:xfrm flipH="1">
            <a:off x="2433583" y="2932584"/>
            <a:ext cx="4478676" cy="412421"/>
          </a:xfrm>
          <a:prstGeom prst="rect">
            <a:avLst/>
          </a:prstGeom>
        </p:spPr>
        <p:txBody>
          <a:bodyPr wrap="square">
            <a:spAutoFit/>
          </a:bodyPr>
          <a:lstStyle/>
          <a:p>
            <a:pPr algn="ctr">
              <a:lnSpc>
                <a:spcPct val="130000"/>
              </a:lnSpc>
            </a:pPr>
            <a:r>
              <a:rPr lang="zh-CN" altLang="en-US" sz="800" dirty="0">
                <a:solidFill>
                  <a:schemeClr val="tx1">
                    <a:lumMod val="50000"/>
                    <a:lumOff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11" name="矩形 10"/>
          <p:cNvSpPr/>
          <p:nvPr/>
        </p:nvSpPr>
        <p:spPr>
          <a:xfrm>
            <a:off x="2433583" y="1593870"/>
            <a:ext cx="1152244" cy="1008423"/>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accent1"/>
                </a:solidFill>
              </a:rPr>
              <a:t>04</a:t>
            </a:r>
            <a:endParaRPr lang="zh-CN" altLang="en-US" sz="6000"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Horizontal)">
                                      <p:cBhvr>
                                        <p:cTn id="23" dur="500"/>
                                        <p:tgtEl>
                                          <p:spTgt spid="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10"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612386" y="1951175"/>
            <a:ext cx="7559576" cy="2710272"/>
            <a:chOff x="611188" y="1913369"/>
            <a:chExt cx="7560249" cy="2710102"/>
          </a:xfrm>
        </p:grpSpPr>
        <p:cxnSp>
          <p:nvCxnSpPr>
            <p:cNvPr id="4" name="直接连接符 3"/>
            <p:cNvCxnSpPr/>
            <p:nvPr/>
          </p:nvCxnSpPr>
          <p:spPr>
            <a:xfrm>
              <a:off x="611188" y="1913369"/>
              <a:ext cx="6048913"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11188" y="2818187"/>
              <a:ext cx="589173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1188" y="3723006"/>
              <a:ext cx="6496628"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1188" y="4623471"/>
              <a:ext cx="7560249"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5"/>
          <p:cNvGrpSpPr>
            <a:grpSpLocks noChangeAspect="1"/>
          </p:cNvGrpSpPr>
          <p:nvPr/>
        </p:nvGrpSpPr>
        <p:grpSpPr bwMode="auto">
          <a:xfrm>
            <a:off x="5538399" y="858976"/>
            <a:ext cx="2708275" cy="3806825"/>
            <a:chOff x="3020" y="517"/>
            <a:chExt cx="1740" cy="2446"/>
          </a:xfrm>
        </p:grpSpPr>
        <p:sp>
          <p:nvSpPr>
            <p:cNvPr id="9" name="Freeform 6"/>
            <p:cNvSpPr/>
            <p:nvPr/>
          </p:nvSpPr>
          <p:spPr bwMode="auto">
            <a:xfrm>
              <a:off x="3169" y="517"/>
              <a:ext cx="1526" cy="702"/>
            </a:xfrm>
            <a:custGeom>
              <a:avLst/>
              <a:gdLst>
                <a:gd name="T0" fmla="*/ 1452 w 535"/>
                <a:gd name="T1" fmla="*/ 505 h 246"/>
                <a:gd name="T2" fmla="*/ 593 w 535"/>
                <a:gd name="T3" fmla="*/ 134 h 246"/>
                <a:gd name="T4" fmla="*/ 0 w 535"/>
                <a:gd name="T5" fmla="*/ 702 h 246"/>
                <a:gd name="T6" fmla="*/ 1526 w 535"/>
                <a:gd name="T7" fmla="*/ 702 h 246"/>
                <a:gd name="T8" fmla="*/ 1452 w 535"/>
                <a:gd name="T9" fmla="*/ 505 h 2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5" h="246">
                  <a:moveTo>
                    <a:pt x="509" y="177"/>
                  </a:moveTo>
                  <a:cubicBezTo>
                    <a:pt x="408" y="0"/>
                    <a:pt x="208" y="47"/>
                    <a:pt x="208" y="47"/>
                  </a:cubicBezTo>
                  <a:cubicBezTo>
                    <a:pt x="58" y="91"/>
                    <a:pt x="11" y="177"/>
                    <a:pt x="0" y="246"/>
                  </a:cubicBezTo>
                  <a:cubicBezTo>
                    <a:pt x="535" y="246"/>
                    <a:pt x="535" y="246"/>
                    <a:pt x="535" y="246"/>
                  </a:cubicBezTo>
                  <a:cubicBezTo>
                    <a:pt x="524" y="205"/>
                    <a:pt x="509" y="177"/>
                    <a:pt x="509" y="17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7"/>
            <p:cNvSpPr/>
            <p:nvPr/>
          </p:nvSpPr>
          <p:spPr bwMode="auto">
            <a:xfrm>
              <a:off x="3032" y="1219"/>
              <a:ext cx="1728" cy="583"/>
            </a:xfrm>
            <a:custGeom>
              <a:avLst/>
              <a:gdLst>
                <a:gd name="T0" fmla="*/ 54 w 606"/>
                <a:gd name="T1" fmla="*/ 103 h 204"/>
                <a:gd name="T2" fmla="*/ 47 w 606"/>
                <a:gd name="T3" fmla="*/ 128 h 204"/>
                <a:gd name="T4" fmla="*/ 4 w 606"/>
                <a:gd name="T5" fmla="*/ 198 h 204"/>
                <a:gd name="T6" fmla="*/ 0 w 606"/>
                <a:gd name="T7" fmla="*/ 204 h 204"/>
                <a:gd name="T8" fmla="*/ 570 w 606"/>
                <a:gd name="T9" fmla="*/ 204 h 204"/>
                <a:gd name="T10" fmla="*/ 583 w 606"/>
                <a:gd name="T11" fmla="*/ 0 h 204"/>
                <a:gd name="T12" fmla="*/ 48 w 606"/>
                <a:gd name="T13" fmla="*/ 0 h 204"/>
                <a:gd name="T14" fmla="*/ 54 w 606"/>
                <a:gd name="T15" fmla="*/ 103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6" h="204">
                  <a:moveTo>
                    <a:pt x="54" y="103"/>
                  </a:moveTo>
                  <a:cubicBezTo>
                    <a:pt x="55" y="108"/>
                    <a:pt x="53" y="111"/>
                    <a:pt x="47" y="128"/>
                  </a:cubicBezTo>
                  <a:cubicBezTo>
                    <a:pt x="41" y="147"/>
                    <a:pt x="8" y="193"/>
                    <a:pt x="4" y="198"/>
                  </a:cubicBezTo>
                  <a:cubicBezTo>
                    <a:pt x="2" y="200"/>
                    <a:pt x="1" y="202"/>
                    <a:pt x="0" y="204"/>
                  </a:cubicBezTo>
                  <a:cubicBezTo>
                    <a:pt x="570" y="204"/>
                    <a:pt x="570" y="204"/>
                    <a:pt x="570" y="204"/>
                  </a:cubicBezTo>
                  <a:cubicBezTo>
                    <a:pt x="606" y="132"/>
                    <a:pt x="598" y="54"/>
                    <a:pt x="583" y="0"/>
                  </a:cubicBezTo>
                  <a:cubicBezTo>
                    <a:pt x="48" y="0"/>
                    <a:pt x="48" y="0"/>
                    <a:pt x="48" y="0"/>
                  </a:cubicBezTo>
                  <a:cubicBezTo>
                    <a:pt x="39" y="57"/>
                    <a:pt x="54" y="103"/>
                    <a:pt x="54" y="10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8"/>
            <p:cNvSpPr/>
            <p:nvPr/>
          </p:nvSpPr>
          <p:spPr bwMode="auto">
            <a:xfrm>
              <a:off x="3020" y="1802"/>
              <a:ext cx="1638" cy="578"/>
            </a:xfrm>
            <a:custGeom>
              <a:avLst/>
              <a:gdLst>
                <a:gd name="T0" fmla="*/ 1 w 574"/>
                <a:gd name="T1" fmla="*/ 11 h 203"/>
                <a:gd name="T2" fmla="*/ 10 w 574"/>
                <a:gd name="T3" fmla="*/ 30 h 203"/>
                <a:gd name="T4" fmla="*/ 54 w 574"/>
                <a:gd name="T5" fmla="*/ 36 h 203"/>
                <a:gd name="T6" fmla="*/ 60 w 574"/>
                <a:gd name="T7" fmla="*/ 50 h 203"/>
                <a:gd name="T8" fmla="*/ 51 w 574"/>
                <a:gd name="T9" fmla="*/ 59 h 203"/>
                <a:gd name="T10" fmla="*/ 46 w 574"/>
                <a:gd name="T11" fmla="*/ 69 h 203"/>
                <a:gd name="T12" fmla="*/ 51 w 574"/>
                <a:gd name="T13" fmla="*/ 80 h 203"/>
                <a:gd name="T14" fmla="*/ 63 w 574"/>
                <a:gd name="T15" fmla="*/ 98 h 203"/>
                <a:gd name="T16" fmla="*/ 60 w 574"/>
                <a:gd name="T17" fmla="*/ 104 h 203"/>
                <a:gd name="T18" fmla="*/ 56 w 574"/>
                <a:gd name="T19" fmla="*/ 112 h 203"/>
                <a:gd name="T20" fmla="*/ 57 w 574"/>
                <a:gd name="T21" fmla="*/ 124 h 203"/>
                <a:gd name="T22" fmla="*/ 78 w 574"/>
                <a:gd name="T23" fmla="*/ 143 h 203"/>
                <a:gd name="T24" fmla="*/ 79 w 574"/>
                <a:gd name="T25" fmla="*/ 150 h 203"/>
                <a:gd name="T26" fmla="*/ 82 w 574"/>
                <a:gd name="T27" fmla="*/ 203 h 203"/>
                <a:gd name="T28" fmla="*/ 509 w 574"/>
                <a:gd name="T29" fmla="*/ 203 h 203"/>
                <a:gd name="T30" fmla="*/ 494 w 574"/>
                <a:gd name="T31" fmla="*/ 150 h 203"/>
                <a:gd name="T32" fmla="*/ 543 w 574"/>
                <a:gd name="T33" fmla="*/ 46 h 203"/>
                <a:gd name="T34" fmla="*/ 574 w 574"/>
                <a:gd name="T35" fmla="*/ 0 h 203"/>
                <a:gd name="T36" fmla="*/ 4 w 574"/>
                <a:gd name="T37" fmla="*/ 0 h 203"/>
                <a:gd name="T38" fmla="*/ 1 w 574"/>
                <a:gd name="T39" fmla="*/ 1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4" h="203">
                  <a:moveTo>
                    <a:pt x="1" y="11"/>
                  </a:moveTo>
                  <a:cubicBezTo>
                    <a:pt x="0" y="20"/>
                    <a:pt x="4" y="26"/>
                    <a:pt x="10" y="30"/>
                  </a:cubicBezTo>
                  <a:cubicBezTo>
                    <a:pt x="16" y="33"/>
                    <a:pt x="54" y="36"/>
                    <a:pt x="54" y="36"/>
                  </a:cubicBezTo>
                  <a:cubicBezTo>
                    <a:pt x="60" y="50"/>
                    <a:pt x="60" y="50"/>
                    <a:pt x="60" y="50"/>
                  </a:cubicBezTo>
                  <a:cubicBezTo>
                    <a:pt x="60" y="50"/>
                    <a:pt x="54" y="55"/>
                    <a:pt x="51" y="59"/>
                  </a:cubicBezTo>
                  <a:cubicBezTo>
                    <a:pt x="48" y="63"/>
                    <a:pt x="47" y="65"/>
                    <a:pt x="46" y="69"/>
                  </a:cubicBezTo>
                  <a:cubicBezTo>
                    <a:pt x="46" y="73"/>
                    <a:pt x="49" y="77"/>
                    <a:pt x="51" y="80"/>
                  </a:cubicBezTo>
                  <a:cubicBezTo>
                    <a:pt x="53" y="83"/>
                    <a:pt x="63" y="98"/>
                    <a:pt x="63" y="98"/>
                  </a:cubicBezTo>
                  <a:cubicBezTo>
                    <a:pt x="63" y="98"/>
                    <a:pt x="62" y="101"/>
                    <a:pt x="60" y="104"/>
                  </a:cubicBezTo>
                  <a:cubicBezTo>
                    <a:pt x="57" y="107"/>
                    <a:pt x="56" y="112"/>
                    <a:pt x="56" y="112"/>
                  </a:cubicBezTo>
                  <a:cubicBezTo>
                    <a:pt x="55" y="116"/>
                    <a:pt x="55" y="120"/>
                    <a:pt x="57" y="124"/>
                  </a:cubicBezTo>
                  <a:cubicBezTo>
                    <a:pt x="60" y="128"/>
                    <a:pt x="76" y="141"/>
                    <a:pt x="78" y="143"/>
                  </a:cubicBezTo>
                  <a:cubicBezTo>
                    <a:pt x="80" y="146"/>
                    <a:pt x="79" y="150"/>
                    <a:pt x="79" y="150"/>
                  </a:cubicBezTo>
                  <a:cubicBezTo>
                    <a:pt x="71" y="174"/>
                    <a:pt x="76" y="192"/>
                    <a:pt x="82" y="203"/>
                  </a:cubicBezTo>
                  <a:cubicBezTo>
                    <a:pt x="509" y="203"/>
                    <a:pt x="509" y="203"/>
                    <a:pt x="509" y="203"/>
                  </a:cubicBezTo>
                  <a:cubicBezTo>
                    <a:pt x="502" y="183"/>
                    <a:pt x="496" y="164"/>
                    <a:pt x="494" y="150"/>
                  </a:cubicBezTo>
                  <a:cubicBezTo>
                    <a:pt x="487" y="106"/>
                    <a:pt x="543" y="46"/>
                    <a:pt x="543" y="46"/>
                  </a:cubicBezTo>
                  <a:cubicBezTo>
                    <a:pt x="555" y="31"/>
                    <a:pt x="566" y="15"/>
                    <a:pt x="574" y="0"/>
                  </a:cubicBezTo>
                  <a:cubicBezTo>
                    <a:pt x="4" y="0"/>
                    <a:pt x="4" y="0"/>
                    <a:pt x="4" y="0"/>
                  </a:cubicBezTo>
                  <a:cubicBezTo>
                    <a:pt x="2" y="3"/>
                    <a:pt x="1" y="6"/>
                    <a:pt x="1" y="1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9"/>
            <p:cNvSpPr/>
            <p:nvPr/>
          </p:nvSpPr>
          <p:spPr bwMode="auto">
            <a:xfrm>
              <a:off x="3254" y="2381"/>
              <a:ext cx="1458" cy="582"/>
            </a:xfrm>
            <a:custGeom>
              <a:avLst/>
              <a:gdLst>
                <a:gd name="T0" fmla="*/ 10 w 511"/>
                <a:gd name="T1" fmla="*/ 13 h 204"/>
                <a:gd name="T2" fmla="*/ 133 w 511"/>
                <a:gd name="T3" fmla="*/ 6 h 204"/>
                <a:gd name="T4" fmla="*/ 163 w 511"/>
                <a:gd name="T5" fmla="*/ 104 h 204"/>
                <a:gd name="T6" fmla="*/ 161 w 511"/>
                <a:gd name="T7" fmla="*/ 104 h 204"/>
                <a:gd name="T8" fmla="*/ 64 w 511"/>
                <a:gd name="T9" fmla="*/ 204 h 204"/>
                <a:gd name="T10" fmla="*/ 481 w 511"/>
                <a:gd name="T11" fmla="*/ 204 h 204"/>
                <a:gd name="T12" fmla="*/ 511 w 511"/>
                <a:gd name="T13" fmla="*/ 204 h 204"/>
                <a:gd name="T14" fmla="*/ 473 w 511"/>
                <a:gd name="T15" fmla="*/ 103 h 204"/>
                <a:gd name="T16" fmla="*/ 427 w 511"/>
                <a:gd name="T17" fmla="*/ 0 h 204"/>
                <a:gd name="T18" fmla="*/ 0 w 511"/>
                <a:gd name="T19" fmla="*/ 0 h 204"/>
                <a:gd name="T20" fmla="*/ 10 w 511"/>
                <a:gd name="T21" fmla="*/ 1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1" h="204">
                  <a:moveTo>
                    <a:pt x="10" y="13"/>
                  </a:moveTo>
                  <a:cubicBezTo>
                    <a:pt x="33" y="33"/>
                    <a:pt x="117" y="4"/>
                    <a:pt x="133" y="6"/>
                  </a:cubicBezTo>
                  <a:cubicBezTo>
                    <a:pt x="144" y="8"/>
                    <a:pt x="157" y="72"/>
                    <a:pt x="163" y="104"/>
                  </a:cubicBezTo>
                  <a:cubicBezTo>
                    <a:pt x="161" y="104"/>
                    <a:pt x="161" y="104"/>
                    <a:pt x="161" y="104"/>
                  </a:cubicBezTo>
                  <a:cubicBezTo>
                    <a:pt x="161" y="104"/>
                    <a:pt x="89" y="191"/>
                    <a:pt x="64" y="204"/>
                  </a:cubicBezTo>
                  <a:cubicBezTo>
                    <a:pt x="481" y="204"/>
                    <a:pt x="481" y="204"/>
                    <a:pt x="481" y="204"/>
                  </a:cubicBezTo>
                  <a:cubicBezTo>
                    <a:pt x="511" y="204"/>
                    <a:pt x="511" y="204"/>
                    <a:pt x="511" y="204"/>
                  </a:cubicBezTo>
                  <a:cubicBezTo>
                    <a:pt x="473" y="103"/>
                    <a:pt x="473" y="103"/>
                    <a:pt x="473" y="103"/>
                  </a:cubicBezTo>
                  <a:cubicBezTo>
                    <a:pt x="458" y="74"/>
                    <a:pt x="440" y="35"/>
                    <a:pt x="427" y="0"/>
                  </a:cubicBezTo>
                  <a:cubicBezTo>
                    <a:pt x="0" y="0"/>
                    <a:pt x="0" y="0"/>
                    <a:pt x="0" y="0"/>
                  </a:cubicBezTo>
                  <a:cubicBezTo>
                    <a:pt x="4" y="7"/>
                    <a:pt x="8" y="12"/>
                    <a:pt x="10" y="1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bwMode="auto">
          <a:xfrm>
            <a:off x="6136886" y="1484451"/>
            <a:ext cx="2017712" cy="325437"/>
            <a:chOff x="5818456" y="1446244"/>
            <a:chExt cx="2017765" cy="325120"/>
          </a:xfrm>
        </p:grpSpPr>
        <p:grpSp>
          <p:nvGrpSpPr>
            <p:cNvPr id="14" name="组合 83"/>
            <p:cNvGrpSpPr/>
            <p:nvPr/>
          </p:nvGrpSpPr>
          <p:grpSpPr bwMode="auto">
            <a:xfrm>
              <a:off x="5818456" y="1446244"/>
              <a:ext cx="325120" cy="325120"/>
              <a:chOff x="2838310" y="1085031"/>
              <a:chExt cx="1129700" cy="1129700"/>
            </a:xfrm>
          </p:grpSpPr>
          <p:sp>
            <p:nvSpPr>
              <p:cNvPr id="16" name="圆角矩形 15"/>
              <p:cNvSpPr/>
              <p:nvPr/>
            </p:nvSpPr>
            <p:spPr>
              <a:xfrm>
                <a:off x="2838310" y="1085031"/>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 name="组合 16"/>
              <p:cNvGrpSpPr/>
              <p:nvPr/>
            </p:nvGrpSpPr>
            <p:grpSpPr>
              <a:xfrm>
                <a:off x="2937994" y="1257757"/>
                <a:ext cx="930332" cy="784249"/>
                <a:chOff x="4475163" y="1866900"/>
                <a:chExt cx="192087" cy="161925"/>
              </a:xfrm>
              <a:solidFill>
                <a:srgbClr val="28C2A0"/>
              </a:solidFill>
            </p:grpSpPr>
            <p:sp>
              <p:nvSpPr>
                <p:cNvPr id="18" name="Freeform 153"/>
                <p:cNvSpPr/>
                <p:nvPr/>
              </p:nvSpPr>
              <p:spPr bwMode="auto">
                <a:xfrm>
                  <a:off x="4483100" y="1871664"/>
                  <a:ext cx="176212" cy="149225"/>
                </a:xfrm>
                <a:custGeom>
                  <a:avLst/>
                  <a:gdLst>
                    <a:gd name="T0" fmla="*/ 24 w 47"/>
                    <a:gd name="T1" fmla="*/ 39 h 40"/>
                    <a:gd name="T2" fmla="*/ 21 w 47"/>
                    <a:gd name="T3" fmla="*/ 34 h 40"/>
                    <a:gd name="T4" fmla="*/ 17 w 47"/>
                    <a:gd name="T5" fmla="*/ 32 h 40"/>
                    <a:gd name="T6" fmla="*/ 13 w 47"/>
                    <a:gd name="T7" fmla="*/ 32 h 40"/>
                    <a:gd name="T8" fmla="*/ 10 w 47"/>
                    <a:gd name="T9" fmla="*/ 28 h 40"/>
                    <a:gd name="T10" fmla="*/ 3 w 47"/>
                    <a:gd name="T11" fmla="*/ 23 h 40"/>
                    <a:gd name="T12" fmla="*/ 2 w 47"/>
                    <a:gd name="T13" fmla="*/ 19 h 40"/>
                    <a:gd name="T14" fmla="*/ 0 w 47"/>
                    <a:gd name="T15" fmla="*/ 14 h 40"/>
                    <a:gd name="T16" fmla="*/ 2 w 47"/>
                    <a:gd name="T17" fmla="*/ 11 h 40"/>
                    <a:gd name="T18" fmla="*/ 3 w 47"/>
                    <a:gd name="T19" fmla="*/ 8 h 40"/>
                    <a:gd name="T20" fmla="*/ 12 w 47"/>
                    <a:gd name="T21" fmla="*/ 3 h 40"/>
                    <a:gd name="T22" fmla="*/ 19 w 47"/>
                    <a:gd name="T23" fmla="*/ 1 h 40"/>
                    <a:gd name="T24" fmla="*/ 23 w 47"/>
                    <a:gd name="T25" fmla="*/ 1 h 40"/>
                    <a:gd name="T26" fmla="*/ 27 w 47"/>
                    <a:gd name="T27" fmla="*/ 2 h 40"/>
                    <a:gd name="T28" fmla="*/ 31 w 47"/>
                    <a:gd name="T29" fmla="*/ 2 h 40"/>
                    <a:gd name="T30" fmla="*/ 35 w 47"/>
                    <a:gd name="T31" fmla="*/ 3 h 40"/>
                    <a:gd name="T32" fmla="*/ 40 w 47"/>
                    <a:gd name="T33" fmla="*/ 5 h 40"/>
                    <a:gd name="T34" fmla="*/ 44 w 47"/>
                    <a:gd name="T35" fmla="*/ 9 h 40"/>
                    <a:gd name="T36" fmla="*/ 45 w 47"/>
                    <a:gd name="T37" fmla="*/ 13 h 40"/>
                    <a:gd name="T38" fmla="*/ 46 w 47"/>
                    <a:gd name="T39" fmla="*/ 18 h 40"/>
                    <a:gd name="T40" fmla="*/ 46 w 47"/>
                    <a:gd name="T41" fmla="*/ 21 h 40"/>
                    <a:gd name="T42" fmla="*/ 46 w 47"/>
                    <a:gd name="T43" fmla="*/ 24 h 40"/>
                    <a:gd name="T44" fmla="*/ 45 w 47"/>
                    <a:gd name="T45" fmla="*/ 27 h 40"/>
                    <a:gd name="T46" fmla="*/ 41 w 47"/>
                    <a:gd name="T47" fmla="*/ 29 h 40"/>
                    <a:gd name="T48" fmla="*/ 37 w 47"/>
                    <a:gd name="T49" fmla="*/ 37 h 40"/>
                    <a:gd name="T50" fmla="*/ 29 w 47"/>
                    <a:gd name="T51" fmla="*/ 37 h 40"/>
                    <a:gd name="T52" fmla="*/ 30 w 47"/>
                    <a:gd name="T53" fmla="*/ 39 h 40"/>
                    <a:gd name="T54" fmla="*/ 26 w 47"/>
                    <a:gd name="T55" fmla="*/ 40 h 40"/>
                    <a:gd name="T56" fmla="*/ 24 w 47"/>
                    <a:gd name="T57"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40">
                      <a:moveTo>
                        <a:pt x="24" y="39"/>
                      </a:moveTo>
                      <a:cubicBezTo>
                        <a:pt x="21" y="34"/>
                        <a:pt x="21" y="34"/>
                        <a:pt x="21" y="34"/>
                      </a:cubicBezTo>
                      <a:cubicBezTo>
                        <a:pt x="21" y="34"/>
                        <a:pt x="19" y="32"/>
                        <a:pt x="17" y="32"/>
                      </a:cubicBezTo>
                      <a:cubicBezTo>
                        <a:pt x="15" y="32"/>
                        <a:pt x="16" y="33"/>
                        <a:pt x="13" y="32"/>
                      </a:cubicBezTo>
                      <a:cubicBezTo>
                        <a:pt x="11" y="31"/>
                        <a:pt x="10" y="29"/>
                        <a:pt x="10" y="28"/>
                      </a:cubicBezTo>
                      <a:cubicBezTo>
                        <a:pt x="10" y="27"/>
                        <a:pt x="4" y="24"/>
                        <a:pt x="3" y="23"/>
                      </a:cubicBezTo>
                      <a:cubicBezTo>
                        <a:pt x="2" y="22"/>
                        <a:pt x="1" y="20"/>
                        <a:pt x="2" y="19"/>
                      </a:cubicBezTo>
                      <a:cubicBezTo>
                        <a:pt x="2" y="19"/>
                        <a:pt x="0" y="16"/>
                        <a:pt x="0" y="14"/>
                      </a:cubicBezTo>
                      <a:cubicBezTo>
                        <a:pt x="1" y="12"/>
                        <a:pt x="2" y="11"/>
                        <a:pt x="2" y="11"/>
                      </a:cubicBezTo>
                      <a:cubicBezTo>
                        <a:pt x="2" y="11"/>
                        <a:pt x="1" y="10"/>
                        <a:pt x="3" y="8"/>
                      </a:cubicBezTo>
                      <a:cubicBezTo>
                        <a:pt x="5" y="6"/>
                        <a:pt x="9" y="2"/>
                        <a:pt x="12" y="3"/>
                      </a:cubicBezTo>
                      <a:cubicBezTo>
                        <a:pt x="12" y="3"/>
                        <a:pt x="17" y="0"/>
                        <a:pt x="19" y="1"/>
                      </a:cubicBezTo>
                      <a:cubicBezTo>
                        <a:pt x="22" y="3"/>
                        <a:pt x="22" y="1"/>
                        <a:pt x="23" y="1"/>
                      </a:cubicBezTo>
                      <a:cubicBezTo>
                        <a:pt x="25" y="1"/>
                        <a:pt x="26" y="1"/>
                        <a:pt x="27" y="2"/>
                      </a:cubicBezTo>
                      <a:cubicBezTo>
                        <a:pt x="28" y="2"/>
                        <a:pt x="29" y="1"/>
                        <a:pt x="31" y="2"/>
                      </a:cubicBezTo>
                      <a:cubicBezTo>
                        <a:pt x="33" y="3"/>
                        <a:pt x="35" y="3"/>
                        <a:pt x="35" y="3"/>
                      </a:cubicBezTo>
                      <a:cubicBezTo>
                        <a:pt x="35" y="3"/>
                        <a:pt x="38" y="3"/>
                        <a:pt x="40" y="5"/>
                      </a:cubicBezTo>
                      <a:cubicBezTo>
                        <a:pt x="42" y="7"/>
                        <a:pt x="42" y="8"/>
                        <a:pt x="44" y="9"/>
                      </a:cubicBezTo>
                      <a:cubicBezTo>
                        <a:pt x="45" y="11"/>
                        <a:pt x="44" y="11"/>
                        <a:pt x="45" y="13"/>
                      </a:cubicBezTo>
                      <a:cubicBezTo>
                        <a:pt x="46" y="14"/>
                        <a:pt x="46" y="16"/>
                        <a:pt x="46" y="18"/>
                      </a:cubicBezTo>
                      <a:cubicBezTo>
                        <a:pt x="46" y="20"/>
                        <a:pt x="46" y="20"/>
                        <a:pt x="46" y="21"/>
                      </a:cubicBezTo>
                      <a:cubicBezTo>
                        <a:pt x="47" y="23"/>
                        <a:pt x="46" y="24"/>
                        <a:pt x="46" y="24"/>
                      </a:cubicBezTo>
                      <a:cubicBezTo>
                        <a:pt x="46" y="24"/>
                        <a:pt x="47" y="25"/>
                        <a:pt x="45" y="27"/>
                      </a:cubicBezTo>
                      <a:cubicBezTo>
                        <a:pt x="44" y="29"/>
                        <a:pt x="41" y="29"/>
                        <a:pt x="41" y="29"/>
                      </a:cubicBezTo>
                      <a:cubicBezTo>
                        <a:pt x="41" y="29"/>
                        <a:pt x="40" y="36"/>
                        <a:pt x="37" y="37"/>
                      </a:cubicBezTo>
                      <a:cubicBezTo>
                        <a:pt x="35" y="37"/>
                        <a:pt x="29" y="37"/>
                        <a:pt x="29" y="37"/>
                      </a:cubicBezTo>
                      <a:cubicBezTo>
                        <a:pt x="29" y="37"/>
                        <a:pt x="30" y="38"/>
                        <a:pt x="30" y="39"/>
                      </a:cubicBezTo>
                      <a:cubicBezTo>
                        <a:pt x="30" y="40"/>
                        <a:pt x="27" y="40"/>
                        <a:pt x="26" y="40"/>
                      </a:cubicBezTo>
                      <a:cubicBezTo>
                        <a:pt x="25" y="40"/>
                        <a:pt x="24" y="39"/>
                        <a:pt x="24"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60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54"/>
                <p:cNvSpPr>
                  <a:spLocks noEditPoints="1"/>
                </p:cNvSpPr>
                <p:nvPr/>
              </p:nvSpPr>
              <p:spPr bwMode="auto">
                <a:xfrm>
                  <a:off x="4475163" y="1866900"/>
                  <a:ext cx="192087" cy="161925"/>
                </a:xfrm>
                <a:custGeom>
                  <a:avLst/>
                  <a:gdLst>
                    <a:gd name="T0" fmla="*/ 48 w 51"/>
                    <a:gd name="T1" fmla="*/ 12 h 43"/>
                    <a:gd name="T2" fmla="*/ 46 w 51"/>
                    <a:gd name="T3" fmla="*/ 8 h 43"/>
                    <a:gd name="T4" fmla="*/ 34 w 51"/>
                    <a:gd name="T5" fmla="*/ 1 h 43"/>
                    <a:gd name="T6" fmla="*/ 30 w 51"/>
                    <a:gd name="T7" fmla="*/ 1 h 43"/>
                    <a:gd name="T8" fmla="*/ 22 w 51"/>
                    <a:gd name="T9" fmla="*/ 1 h 43"/>
                    <a:gd name="T10" fmla="*/ 12 w 51"/>
                    <a:gd name="T11" fmla="*/ 2 h 43"/>
                    <a:gd name="T12" fmla="*/ 2 w 51"/>
                    <a:gd name="T13" fmla="*/ 12 h 43"/>
                    <a:gd name="T14" fmla="*/ 2 w 51"/>
                    <a:gd name="T15" fmla="*/ 20 h 43"/>
                    <a:gd name="T16" fmla="*/ 7 w 51"/>
                    <a:gd name="T17" fmla="*/ 28 h 43"/>
                    <a:gd name="T18" fmla="*/ 17 w 51"/>
                    <a:gd name="T19" fmla="*/ 36 h 43"/>
                    <a:gd name="T20" fmla="*/ 22 w 51"/>
                    <a:gd name="T21" fmla="*/ 36 h 43"/>
                    <a:gd name="T22" fmla="*/ 28 w 51"/>
                    <a:gd name="T23" fmla="*/ 43 h 43"/>
                    <a:gd name="T24" fmla="*/ 36 w 51"/>
                    <a:gd name="T25" fmla="*/ 40 h 43"/>
                    <a:gd name="T26" fmla="*/ 49 w 51"/>
                    <a:gd name="T27" fmla="*/ 29 h 43"/>
                    <a:gd name="T28" fmla="*/ 22 w 51"/>
                    <a:gd name="T29" fmla="*/ 31 h 43"/>
                    <a:gd name="T30" fmla="*/ 29 w 51"/>
                    <a:gd name="T31" fmla="*/ 28 h 43"/>
                    <a:gd name="T32" fmla="*/ 24 w 51"/>
                    <a:gd name="T33" fmla="*/ 33 h 43"/>
                    <a:gd name="T34" fmla="*/ 46 w 51"/>
                    <a:gd name="T35" fmla="*/ 27 h 43"/>
                    <a:gd name="T36" fmla="*/ 35 w 51"/>
                    <a:gd name="T37" fmla="*/ 30 h 43"/>
                    <a:gd name="T38" fmla="*/ 34 w 51"/>
                    <a:gd name="T39" fmla="*/ 28 h 43"/>
                    <a:gd name="T40" fmla="*/ 35 w 51"/>
                    <a:gd name="T41" fmla="*/ 23 h 43"/>
                    <a:gd name="T42" fmla="*/ 32 w 51"/>
                    <a:gd name="T43" fmla="*/ 18 h 43"/>
                    <a:gd name="T44" fmla="*/ 29 w 51"/>
                    <a:gd name="T45" fmla="*/ 19 h 43"/>
                    <a:gd name="T46" fmla="*/ 26 w 51"/>
                    <a:gd name="T47" fmla="*/ 26 h 43"/>
                    <a:gd name="T48" fmla="*/ 19 w 51"/>
                    <a:gd name="T49" fmla="*/ 31 h 43"/>
                    <a:gd name="T50" fmla="*/ 16 w 51"/>
                    <a:gd name="T51" fmla="*/ 31 h 43"/>
                    <a:gd name="T52" fmla="*/ 14 w 51"/>
                    <a:gd name="T53" fmla="*/ 28 h 43"/>
                    <a:gd name="T54" fmla="*/ 14 w 51"/>
                    <a:gd name="T55" fmla="*/ 24 h 43"/>
                    <a:gd name="T56" fmla="*/ 13 w 51"/>
                    <a:gd name="T57" fmla="*/ 20 h 43"/>
                    <a:gd name="T58" fmla="*/ 10 w 51"/>
                    <a:gd name="T59" fmla="*/ 23 h 43"/>
                    <a:gd name="T60" fmla="*/ 7 w 51"/>
                    <a:gd name="T61" fmla="*/ 23 h 43"/>
                    <a:gd name="T62" fmla="*/ 4 w 51"/>
                    <a:gd name="T63" fmla="*/ 15 h 43"/>
                    <a:gd name="T64" fmla="*/ 13 w 51"/>
                    <a:gd name="T65" fmla="*/ 11 h 43"/>
                    <a:gd name="T66" fmla="*/ 6 w 51"/>
                    <a:gd name="T67" fmla="*/ 11 h 43"/>
                    <a:gd name="T68" fmla="*/ 12 w 51"/>
                    <a:gd name="T69" fmla="*/ 6 h 43"/>
                    <a:gd name="T70" fmla="*/ 20 w 51"/>
                    <a:gd name="T71" fmla="*/ 4 h 43"/>
                    <a:gd name="T72" fmla="*/ 22 w 51"/>
                    <a:gd name="T73" fmla="*/ 5 h 43"/>
                    <a:gd name="T74" fmla="*/ 23 w 51"/>
                    <a:gd name="T75" fmla="*/ 9 h 43"/>
                    <a:gd name="T76" fmla="*/ 15 w 51"/>
                    <a:gd name="T77" fmla="*/ 15 h 43"/>
                    <a:gd name="T78" fmla="*/ 20 w 51"/>
                    <a:gd name="T79" fmla="*/ 14 h 43"/>
                    <a:gd name="T80" fmla="*/ 22 w 51"/>
                    <a:gd name="T81" fmla="*/ 18 h 43"/>
                    <a:gd name="T82" fmla="*/ 23 w 51"/>
                    <a:gd name="T83" fmla="*/ 15 h 43"/>
                    <a:gd name="T84" fmla="*/ 23 w 51"/>
                    <a:gd name="T85" fmla="*/ 12 h 43"/>
                    <a:gd name="T86" fmla="*/ 26 w 51"/>
                    <a:gd name="T87" fmla="*/ 10 h 43"/>
                    <a:gd name="T88" fmla="*/ 25 w 51"/>
                    <a:gd name="T89" fmla="*/ 4 h 43"/>
                    <a:gd name="T90" fmla="*/ 29 w 51"/>
                    <a:gd name="T91" fmla="*/ 5 h 43"/>
                    <a:gd name="T92" fmla="*/ 37 w 51"/>
                    <a:gd name="T93" fmla="*/ 6 h 43"/>
                    <a:gd name="T94" fmla="*/ 43 w 51"/>
                    <a:gd name="T95" fmla="*/ 10 h 43"/>
                    <a:gd name="T96" fmla="*/ 44 w 51"/>
                    <a:gd name="T97" fmla="*/ 12 h 43"/>
                    <a:gd name="T98" fmla="*/ 42 w 51"/>
                    <a:gd name="T99" fmla="*/ 11 h 43"/>
                    <a:gd name="T100" fmla="*/ 46 w 51"/>
                    <a:gd name="T101" fmla="*/ 19 h 43"/>
                    <a:gd name="T102" fmla="*/ 42 w 51"/>
                    <a:gd name="T103" fmla="*/ 19 h 43"/>
                    <a:gd name="T104" fmla="*/ 38 w 51"/>
                    <a:gd name="T105" fmla="*/ 10 h 43"/>
                    <a:gd name="T106" fmla="*/ 41 w 51"/>
                    <a:gd name="T107" fmla="*/ 22 h 43"/>
                    <a:gd name="T108" fmla="*/ 46 w 51"/>
                    <a:gd name="T109"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3">
                      <a:moveTo>
                        <a:pt x="50" y="22"/>
                      </a:moveTo>
                      <a:cubicBezTo>
                        <a:pt x="50" y="21"/>
                        <a:pt x="50" y="21"/>
                        <a:pt x="50" y="19"/>
                      </a:cubicBezTo>
                      <a:cubicBezTo>
                        <a:pt x="50" y="17"/>
                        <a:pt x="50" y="14"/>
                        <a:pt x="48" y="12"/>
                      </a:cubicBezTo>
                      <a:cubicBezTo>
                        <a:pt x="48" y="12"/>
                        <a:pt x="48" y="12"/>
                        <a:pt x="48" y="12"/>
                      </a:cubicBezTo>
                      <a:cubicBezTo>
                        <a:pt x="48" y="11"/>
                        <a:pt x="48" y="10"/>
                        <a:pt x="47" y="9"/>
                      </a:cubicBezTo>
                      <a:cubicBezTo>
                        <a:pt x="47" y="8"/>
                        <a:pt x="46" y="8"/>
                        <a:pt x="46" y="8"/>
                      </a:cubicBezTo>
                      <a:cubicBezTo>
                        <a:pt x="45" y="7"/>
                        <a:pt x="44" y="6"/>
                        <a:pt x="43" y="5"/>
                      </a:cubicBezTo>
                      <a:cubicBezTo>
                        <a:pt x="41" y="2"/>
                        <a:pt x="38" y="2"/>
                        <a:pt x="37" y="2"/>
                      </a:cubicBezTo>
                      <a:cubicBezTo>
                        <a:pt x="37" y="2"/>
                        <a:pt x="36" y="2"/>
                        <a:pt x="34" y="1"/>
                      </a:cubicBezTo>
                      <a:cubicBezTo>
                        <a:pt x="33" y="1"/>
                        <a:pt x="32" y="1"/>
                        <a:pt x="32" y="1"/>
                      </a:cubicBezTo>
                      <a:cubicBezTo>
                        <a:pt x="31" y="1"/>
                        <a:pt x="30" y="1"/>
                        <a:pt x="30" y="1"/>
                      </a:cubicBezTo>
                      <a:cubicBezTo>
                        <a:pt x="30" y="1"/>
                        <a:pt x="30" y="1"/>
                        <a:pt x="30" y="1"/>
                      </a:cubicBezTo>
                      <a:cubicBezTo>
                        <a:pt x="28" y="0"/>
                        <a:pt x="27" y="0"/>
                        <a:pt x="25" y="0"/>
                      </a:cubicBezTo>
                      <a:cubicBezTo>
                        <a:pt x="24" y="0"/>
                        <a:pt x="23" y="1"/>
                        <a:pt x="23" y="1"/>
                      </a:cubicBezTo>
                      <a:cubicBezTo>
                        <a:pt x="23" y="1"/>
                        <a:pt x="23" y="1"/>
                        <a:pt x="22" y="1"/>
                      </a:cubicBezTo>
                      <a:cubicBezTo>
                        <a:pt x="22" y="0"/>
                        <a:pt x="21" y="0"/>
                        <a:pt x="20" y="0"/>
                      </a:cubicBezTo>
                      <a:cubicBezTo>
                        <a:pt x="17" y="0"/>
                        <a:pt x="15" y="1"/>
                        <a:pt x="13" y="2"/>
                      </a:cubicBezTo>
                      <a:cubicBezTo>
                        <a:pt x="13" y="2"/>
                        <a:pt x="13" y="2"/>
                        <a:pt x="12" y="2"/>
                      </a:cubicBezTo>
                      <a:cubicBezTo>
                        <a:pt x="9" y="2"/>
                        <a:pt x="7" y="5"/>
                        <a:pt x="4" y="7"/>
                      </a:cubicBezTo>
                      <a:cubicBezTo>
                        <a:pt x="4" y="7"/>
                        <a:pt x="4" y="7"/>
                        <a:pt x="4" y="8"/>
                      </a:cubicBezTo>
                      <a:cubicBezTo>
                        <a:pt x="3" y="9"/>
                        <a:pt x="1" y="10"/>
                        <a:pt x="2" y="12"/>
                      </a:cubicBezTo>
                      <a:cubicBezTo>
                        <a:pt x="1" y="12"/>
                        <a:pt x="1" y="13"/>
                        <a:pt x="1" y="14"/>
                      </a:cubicBezTo>
                      <a:cubicBezTo>
                        <a:pt x="0" y="16"/>
                        <a:pt x="1" y="18"/>
                        <a:pt x="1" y="20"/>
                      </a:cubicBezTo>
                      <a:cubicBezTo>
                        <a:pt x="2" y="20"/>
                        <a:pt x="2" y="20"/>
                        <a:pt x="2" y="20"/>
                      </a:cubicBezTo>
                      <a:cubicBezTo>
                        <a:pt x="2" y="21"/>
                        <a:pt x="2" y="21"/>
                        <a:pt x="2" y="23"/>
                      </a:cubicBezTo>
                      <a:cubicBezTo>
                        <a:pt x="2" y="23"/>
                        <a:pt x="3" y="25"/>
                        <a:pt x="4" y="26"/>
                      </a:cubicBezTo>
                      <a:cubicBezTo>
                        <a:pt x="4" y="26"/>
                        <a:pt x="5" y="27"/>
                        <a:pt x="7" y="28"/>
                      </a:cubicBezTo>
                      <a:cubicBezTo>
                        <a:pt x="8" y="28"/>
                        <a:pt x="10" y="29"/>
                        <a:pt x="10" y="30"/>
                      </a:cubicBezTo>
                      <a:cubicBezTo>
                        <a:pt x="11" y="31"/>
                        <a:pt x="12" y="33"/>
                        <a:pt x="14" y="35"/>
                      </a:cubicBezTo>
                      <a:cubicBezTo>
                        <a:pt x="16" y="35"/>
                        <a:pt x="16" y="36"/>
                        <a:pt x="17" y="36"/>
                      </a:cubicBezTo>
                      <a:cubicBezTo>
                        <a:pt x="18" y="36"/>
                        <a:pt x="18" y="35"/>
                        <a:pt x="18" y="35"/>
                      </a:cubicBezTo>
                      <a:cubicBezTo>
                        <a:pt x="19" y="35"/>
                        <a:pt x="19" y="35"/>
                        <a:pt x="19" y="35"/>
                      </a:cubicBezTo>
                      <a:cubicBezTo>
                        <a:pt x="20" y="35"/>
                        <a:pt x="21" y="36"/>
                        <a:pt x="22" y="36"/>
                      </a:cubicBezTo>
                      <a:cubicBezTo>
                        <a:pt x="24" y="41"/>
                        <a:pt x="24" y="41"/>
                        <a:pt x="24" y="41"/>
                      </a:cubicBezTo>
                      <a:cubicBezTo>
                        <a:pt x="24" y="41"/>
                        <a:pt x="24" y="42"/>
                        <a:pt x="25" y="42"/>
                      </a:cubicBezTo>
                      <a:cubicBezTo>
                        <a:pt x="25" y="42"/>
                        <a:pt x="27" y="43"/>
                        <a:pt x="28" y="43"/>
                      </a:cubicBezTo>
                      <a:cubicBezTo>
                        <a:pt x="29" y="43"/>
                        <a:pt x="34" y="43"/>
                        <a:pt x="34" y="41"/>
                      </a:cubicBezTo>
                      <a:cubicBezTo>
                        <a:pt x="34" y="40"/>
                        <a:pt x="34" y="40"/>
                        <a:pt x="34" y="40"/>
                      </a:cubicBezTo>
                      <a:cubicBezTo>
                        <a:pt x="35" y="40"/>
                        <a:pt x="35" y="40"/>
                        <a:pt x="36" y="40"/>
                      </a:cubicBezTo>
                      <a:cubicBezTo>
                        <a:pt x="38" y="40"/>
                        <a:pt x="39" y="40"/>
                        <a:pt x="40" y="39"/>
                      </a:cubicBezTo>
                      <a:cubicBezTo>
                        <a:pt x="43" y="39"/>
                        <a:pt x="44" y="34"/>
                        <a:pt x="44" y="32"/>
                      </a:cubicBezTo>
                      <a:cubicBezTo>
                        <a:pt x="46" y="31"/>
                        <a:pt x="47" y="31"/>
                        <a:pt x="49" y="29"/>
                      </a:cubicBezTo>
                      <a:cubicBezTo>
                        <a:pt x="50" y="28"/>
                        <a:pt x="50" y="26"/>
                        <a:pt x="50" y="25"/>
                      </a:cubicBezTo>
                      <a:cubicBezTo>
                        <a:pt x="50" y="24"/>
                        <a:pt x="51" y="23"/>
                        <a:pt x="50" y="22"/>
                      </a:cubicBezTo>
                      <a:close/>
                      <a:moveTo>
                        <a:pt x="22" y="31"/>
                      </a:moveTo>
                      <a:cubicBezTo>
                        <a:pt x="23" y="30"/>
                        <a:pt x="25" y="29"/>
                        <a:pt x="27" y="28"/>
                      </a:cubicBezTo>
                      <a:cubicBezTo>
                        <a:pt x="27" y="28"/>
                        <a:pt x="28" y="28"/>
                        <a:pt x="29" y="28"/>
                      </a:cubicBezTo>
                      <a:cubicBezTo>
                        <a:pt x="29" y="28"/>
                        <a:pt x="29" y="28"/>
                        <a:pt x="29" y="28"/>
                      </a:cubicBezTo>
                      <a:cubicBezTo>
                        <a:pt x="29" y="29"/>
                        <a:pt x="29" y="31"/>
                        <a:pt x="29" y="32"/>
                      </a:cubicBezTo>
                      <a:cubicBezTo>
                        <a:pt x="29" y="32"/>
                        <a:pt x="29" y="32"/>
                        <a:pt x="29" y="32"/>
                      </a:cubicBezTo>
                      <a:cubicBezTo>
                        <a:pt x="27" y="32"/>
                        <a:pt x="25" y="33"/>
                        <a:pt x="24" y="33"/>
                      </a:cubicBezTo>
                      <a:cubicBezTo>
                        <a:pt x="23" y="32"/>
                        <a:pt x="23" y="32"/>
                        <a:pt x="22" y="32"/>
                      </a:cubicBezTo>
                      <a:cubicBezTo>
                        <a:pt x="22" y="32"/>
                        <a:pt x="22" y="31"/>
                        <a:pt x="22" y="31"/>
                      </a:cubicBezTo>
                      <a:close/>
                      <a:moveTo>
                        <a:pt x="46" y="27"/>
                      </a:moveTo>
                      <a:cubicBezTo>
                        <a:pt x="45" y="27"/>
                        <a:pt x="44" y="28"/>
                        <a:pt x="44" y="28"/>
                      </a:cubicBezTo>
                      <a:cubicBezTo>
                        <a:pt x="44" y="28"/>
                        <a:pt x="44" y="28"/>
                        <a:pt x="43" y="28"/>
                      </a:cubicBezTo>
                      <a:cubicBezTo>
                        <a:pt x="41" y="27"/>
                        <a:pt x="37" y="29"/>
                        <a:pt x="35" y="30"/>
                      </a:cubicBezTo>
                      <a:cubicBezTo>
                        <a:pt x="33" y="30"/>
                        <a:pt x="32" y="31"/>
                        <a:pt x="31" y="31"/>
                      </a:cubicBezTo>
                      <a:cubicBezTo>
                        <a:pt x="31" y="30"/>
                        <a:pt x="32" y="29"/>
                        <a:pt x="32" y="29"/>
                      </a:cubicBezTo>
                      <a:cubicBezTo>
                        <a:pt x="33" y="28"/>
                        <a:pt x="34" y="28"/>
                        <a:pt x="34" y="28"/>
                      </a:cubicBezTo>
                      <a:cubicBezTo>
                        <a:pt x="35" y="28"/>
                        <a:pt x="37" y="28"/>
                        <a:pt x="38" y="27"/>
                      </a:cubicBezTo>
                      <a:cubicBezTo>
                        <a:pt x="38" y="26"/>
                        <a:pt x="38" y="25"/>
                        <a:pt x="38" y="25"/>
                      </a:cubicBezTo>
                      <a:cubicBezTo>
                        <a:pt x="38" y="23"/>
                        <a:pt x="36" y="23"/>
                        <a:pt x="35" y="23"/>
                      </a:cubicBezTo>
                      <a:cubicBezTo>
                        <a:pt x="34" y="23"/>
                        <a:pt x="34" y="23"/>
                        <a:pt x="33" y="23"/>
                      </a:cubicBezTo>
                      <a:cubicBezTo>
                        <a:pt x="32" y="22"/>
                        <a:pt x="32" y="21"/>
                        <a:pt x="32" y="19"/>
                      </a:cubicBezTo>
                      <a:cubicBezTo>
                        <a:pt x="32" y="18"/>
                        <a:pt x="32" y="18"/>
                        <a:pt x="32" y="18"/>
                      </a:cubicBezTo>
                      <a:cubicBezTo>
                        <a:pt x="32" y="17"/>
                        <a:pt x="32" y="16"/>
                        <a:pt x="31" y="16"/>
                      </a:cubicBezTo>
                      <a:cubicBezTo>
                        <a:pt x="30" y="16"/>
                        <a:pt x="30" y="17"/>
                        <a:pt x="29" y="17"/>
                      </a:cubicBezTo>
                      <a:cubicBezTo>
                        <a:pt x="29" y="18"/>
                        <a:pt x="29" y="18"/>
                        <a:pt x="29" y="19"/>
                      </a:cubicBezTo>
                      <a:cubicBezTo>
                        <a:pt x="29" y="21"/>
                        <a:pt x="29" y="24"/>
                        <a:pt x="32" y="25"/>
                      </a:cubicBezTo>
                      <a:cubicBezTo>
                        <a:pt x="32" y="26"/>
                        <a:pt x="30" y="26"/>
                        <a:pt x="29" y="26"/>
                      </a:cubicBezTo>
                      <a:cubicBezTo>
                        <a:pt x="28" y="26"/>
                        <a:pt x="27" y="26"/>
                        <a:pt x="26" y="26"/>
                      </a:cubicBezTo>
                      <a:cubicBezTo>
                        <a:pt x="26" y="26"/>
                        <a:pt x="22" y="27"/>
                        <a:pt x="20" y="30"/>
                      </a:cubicBezTo>
                      <a:cubicBezTo>
                        <a:pt x="20" y="30"/>
                        <a:pt x="20" y="31"/>
                        <a:pt x="20" y="31"/>
                      </a:cubicBezTo>
                      <a:cubicBezTo>
                        <a:pt x="19" y="31"/>
                        <a:pt x="19" y="31"/>
                        <a:pt x="19" y="31"/>
                      </a:cubicBezTo>
                      <a:cubicBezTo>
                        <a:pt x="18" y="31"/>
                        <a:pt x="18" y="31"/>
                        <a:pt x="17" y="32"/>
                      </a:cubicBezTo>
                      <a:cubicBezTo>
                        <a:pt x="17" y="32"/>
                        <a:pt x="17" y="32"/>
                        <a:pt x="17" y="32"/>
                      </a:cubicBezTo>
                      <a:cubicBezTo>
                        <a:pt x="17" y="32"/>
                        <a:pt x="17" y="32"/>
                        <a:pt x="16" y="31"/>
                      </a:cubicBezTo>
                      <a:cubicBezTo>
                        <a:pt x="15" y="30"/>
                        <a:pt x="14" y="29"/>
                        <a:pt x="14" y="28"/>
                      </a:cubicBezTo>
                      <a:cubicBezTo>
                        <a:pt x="14" y="28"/>
                        <a:pt x="14" y="28"/>
                        <a:pt x="14" y="28"/>
                      </a:cubicBezTo>
                      <a:cubicBezTo>
                        <a:pt x="14" y="28"/>
                        <a:pt x="14" y="28"/>
                        <a:pt x="14" y="28"/>
                      </a:cubicBezTo>
                      <a:cubicBezTo>
                        <a:pt x="14" y="28"/>
                        <a:pt x="15" y="26"/>
                        <a:pt x="15" y="26"/>
                      </a:cubicBezTo>
                      <a:cubicBezTo>
                        <a:pt x="16" y="26"/>
                        <a:pt x="16" y="25"/>
                        <a:pt x="16" y="25"/>
                      </a:cubicBezTo>
                      <a:cubicBezTo>
                        <a:pt x="16" y="24"/>
                        <a:pt x="15" y="23"/>
                        <a:pt x="14" y="24"/>
                      </a:cubicBezTo>
                      <a:cubicBezTo>
                        <a:pt x="14" y="24"/>
                        <a:pt x="13" y="24"/>
                        <a:pt x="13" y="25"/>
                      </a:cubicBezTo>
                      <a:cubicBezTo>
                        <a:pt x="13" y="24"/>
                        <a:pt x="13" y="24"/>
                        <a:pt x="13" y="23"/>
                      </a:cubicBezTo>
                      <a:cubicBezTo>
                        <a:pt x="13" y="22"/>
                        <a:pt x="13" y="21"/>
                        <a:pt x="13" y="20"/>
                      </a:cubicBezTo>
                      <a:cubicBezTo>
                        <a:pt x="13" y="19"/>
                        <a:pt x="12" y="18"/>
                        <a:pt x="12" y="18"/>
                      </a:cubicBezTo>
                      <a:cubicBezTo>
                        <a:pt x="11" y="19"/>
                        <a:pt x="10" y="19"/>
                        <a:pt x="10" y="20"/>
                      </a:cubicBezTo>
                      <a:cubicBezTo>
                        <a:pt x="11" y="21"/>
                        <a:pt x="10" y="22"/>
                        <a:pt x="10" y="23"/>
                      </a:cubicBezTo>
                      <a:cubicBezTo>
                        <a:pt x="10" y="24"/>
                        <a:pt x="10" y="25"/>
                        <a:pt x="10" y="25"/>
                      </a:cubicBezTo>
                      <a:cubicBezTo>
                        <a:pt x="10" y="25"/>
                        <a:pt x="9" y="25"/>
                        <a:pt x="9" y="24"/>
                      </a:cubicBezTo>
                      <a:cubicBezTo>
                        <a:pt x="8" y="24"/>
                        <a:pt x="7" y="23"/>
                        <a:pt x="7" y="23"/>
                      </a:cubicBezTo>
                      <a:cubicBezTo>
                        <a:pt x="6" y="22"/>
                        <a:pt x="6" y="21"/>
                        <a:pt x="6" y="21"/>
                      </a:cubicBezTo>
                      <a:cubicBezTo>
                        <a:pt x="6" y="20"/>
                        <a:pt x="5" y="19"/>
                        <a:pt x="5" y="18"/>
                      </a:cubicBezTo>
                      <a:cubicBezTo>
                        <a:pt x="5" y="17"/>
                        <a:pt x="4" y="16"/>
                        <a:pt x="4" y="15"/>
                      </a:cubicBezTo>
                      <a:cubicBezTo>
                        <a:pt x="5" y="14"/>
                        <a:pt x="5" y="14"/>
                        <a:pt x="5" y="14"/>
                      </a:cubicBezTo>
                      <a:cubicBezTo>
                        <a:pt x="5" y="13"/>
                        <a:pt x="6" y="13"/>
                        <a:pt x="6" y="13"/>
                      </a:cubicBezTo>
                      <a:cubicBezTo>
                        <a:pt x="8" y="13"/>
                        <a:pt x="11" y="13"/>
                        <a:pt x="13" y="11"/>
                      </a:cubicBezTo>
                      <a:cubicBezTo>
                        <a:pt x="13" y="10"/>
                        <a:pt x="13" y="9"/>
                        <a:pt x="13" y="9"/>
                      </a:cubicBezTo>
                      <a:cubicBezTo>
                        <a:pt x="12" y="8"/>
                        <a:pt x="11" y="8"/>
                        <a:pt x="11" y="9"/>
                      </a:cubicBezTo>
                      <a:cubicBezTo>
                        <a:pt x="9" y="10"/>
                        <a:pt x="8" y="11"/>
                        <a:pt x="6" y="11"/>
                      </a:cubicBezTo>
                      <a:cubicBezTo>
                        <a:pt x="6" y="11"/>
                        <a:pt x="6" y="11"/>
                        <a:pt x="6" y="10"/>
                      </a:cubicBezTo>
                      <a:cubicBezTo>
                        <a:pt x="7" y="10"/>
                        <a:pt x="7" y="10"/>
                        <a:pt x="7" y="10"/>
                      </a:cubicBezTo>
                      <a:cubicBezTo>
                        <a:pt x="9" y="8"/>
                        <a:pt x="11" y="6"/>
                        <a:pt x="12" y="6"/>
                      </a:cubicBezTo>
                      <a:cubicBezTo>
                        <a:pt x="13" y="6"/>
                        <a:pt x="13" y="6"/>
                        <a:pt x="13" y="6"/>
                      </a:cubicBezTo>
                      <a:cubicBezTo>
                        <a:pt x="13" y="6"/>
                        <a:pt x="14" y="6"/>
                        <a:pt x="15" y="6"/>
                      </a:cubicBezTo>
                      <a:cubicBezTo>
                        <a:pt x="15" y="5"/>
                        <a:pt x="18" y="4"/>
                        <a:pt x="20" y="4"/>
                      </a:cubicBezTo>
                      <a:cubicBezTo>
                        <a:pt x="20" y="4"/>
                        <a:pt x="20" y="4"/>
                        <a:pt x="20" y="4"/>
                      </a:cubicBezTo>
                      <a:cubicBezTo>
                        <a:pt x="21" y="4"/>
                        <a:pt x="21" y="4"/>
                        <a:pt x="21" y="4"/>
                      </a:cubicBezTo>
                      <a:cubicBezTo>
                        <a:pt x="21" y="4"/>
                        <a:pt x="21" y="5"/>
                        <a:pt x="22" y="5"/>
                      </a:cubicBezTo>
                      <a:cubicBezTo>
                        <a:pt x="22" y="5"/>
                        <a:pt x="23" y="6"/>
                        <a:pt x="24" y="7"/>
                      </a:cubicBezTo>
                      <a:cubicBezTo>
                        <a:pt x="24" y="8"/>
                        <a:pt x="24" y="9"/>
                        <a:pt x="24" y="9"/>
                      </a:cubicBezTo>
                      <a:cubicBezTo>
                        <a:pt x="24" y="9"/>
                        <a:pt x="24" y="9"/>
                        <a:pt x="23" y="9"/>
                      </a:cubicBezTo>
                      <a:cubicBezTo>
                        <a:pt x="23" y="9"/>
                        <a:pt x="22" y="9"/>
                        <a:pt x="21" y="10"/>
                      </a:cubicBezTo>
                      <a:cubicBezTo>
                        <a:pt x="19" y="11"/>
                        <a:pt x="17" y="13"/>
                        <a:pt x="15" y="14"/>
                      </a:cubicBezTo>
                      <a:cubicBezTo>
                        <a:pt x="15" y="14"/>
                        <a:pt x="14" y="15"/>
                        <a:pt x="15" y="15"/>
                      </a:cubicBezTo>
                      <a:cubicBezTo>
                        <a:pt x="15" y="16"/>
                        <a:pt x="15" y="16"/>
                        <a:pt x="16" y="16"/>
                      </a:cubicBezTo>
                      <a:cubicBezTo>
                        <a:pt x="16" y="16"/>
                        <a:pt x="16" y="16"/>
                        <a:pt x="17" y="16"/>
                      </a:cubicBezTo>
                      <a:cubicBezTo>
                        <a:pt x="18" y="15"/>
                        <a:pt x="19" y="15"/>
                        <a:pt x="20" y="14"/>
                      </a:cubicBezTo>
                      <a:cubicBezTo>
                        <a:pt x="20" y="14"/>
                        <a:pt x="20" y="15"/>
                        <a:pt x="21" y="15"/>
                      </a:cubicBezTo>
                      <a:cubicBezTo>
                        <a:pt x="21" y="16"/>
                        <a:pt x="21" y="16"/>
                        <a:pt x="21" y="16"/>
                      </a:cubicBezTo>
                      <a:cubicBezTo>
                        <a:pt x="21" y="17"/>
                        <a:pt x="21" y="18"/>
                        <a:pt x="22" y="18"/>
                      </a:cubicBezTo>
                      <a:cubicBezTo>
                        <a:pt x="22" y="18"/>
                        <a:pt x="22" y="18"/>
                        <a:pt x="22" y="18"/>
                      </a:cubicBezTo>
                      <a:cubicBezTo>
                        <a:pt x="23" y="18"/>
                        <a:pt x="23" y="17"/>
                        <a:pt x="23" y="16"/>
                      </a:cubicBezTo>
                      <a:cubicBezTo>
                        <a:pt x="23" y="16"/>
                        <a:pt x="23" y="15"/>
                        <a:pt x="23" y="15"/>
                      </a:cubicBezTo>
                      <a:cubicBezTo>
                        <a:pt x="23" y="14"/>
                        <a:pt x="23" y="13"/>
                        <a:pt x="23" y="12"/>
                      </a:cubicBezTo>
                      <a:cubicBezTo>
                        <a:pt x="23" y="12"/>
                        <a:pt x="23" y="12"/>
                        <a:pt x="23" y="12"/>
                      </a:cubicBezTo>
                      <a:cubicBezTo>
                        <a:pt x="23" y="12"/>
                        <a:pt x="23" y="12"/>
                        <a:pt x="23" y="12"/>
                      </a:cubicBezTo>
                      <a:cubicBezTo>
                        <a:pt x="23" y="12"/>
                        <a:pt x="23" y="12"/>
                        <a:pt x="23" y="12"/>
                      </a:cubicBezTo>
                      <a:cubicBezTo>
                        <a:pt x="23" y="12"/>
                        <a:pt x="24" y="12"/>
                        <a:pt x="24" y="12"/>
                      </a:cubicBezTo>
                      <a:cubicBezTo>
                        <a:pt x="25" y="12"/>
                        <a:pt x="26" y="11"/>
                        <a:pt x="26" y="10"/>
                      </a:cubicBezTo>
                      <a:cubicBezTo>
                        <a:pt x="27" y="9"/>
                        <a:pt x="27" y="7"/>
                        <a:pt x="26" y="6"/>
                      </a:cubicBezTo>
                      <a:cubicBezTo>
                        <a:pt x="26" y="6"/>
                        <a:pt x="26" y="5"/>
                        <a:pt x="25" y="4"/>
                      </a:cubicBezTo>
                      <a:cubicBezTo>
                        <a:pt x="25" y="4"/>
                        <a:pt x="25" y="4"/>
                        <a:pt x="25" y="4"/>
                      </a:cubicBezTo>
                      <a:cubicBezTo>
                        <a:pt x="25" y="4"/>
                        <a:pt x="25" y="4"/>
                        <a:pt x="25" y="4"/>
                      </a:cubicBezTo>
                      <a:cubicBezTo>
                        <a:pt x="26" y="4"/>
                        <a:pt x="27" y="4"/>
                        <a:pt x="28" y="4"/>
                      </a:cubicBezTo>
                      <a:cubicBezTo>
                        <a:pt x="28" y="5"/>
                        <a:pt x="29" y="5"/>
                        <a:pt x="29" y="5"/>
                      </a:cubicBezTo>
                      <a:cubicBezTo>
                        <a:pt x="30" y="5"/>
                        <a:pt x="30" y="5"/>
                        <a:pt x="31" y="5"/>
                      </a:cubicBezTo>
                      <a:cubicBezTo>
                        <a:pt x="31" y="5"/>
                        <a:pt x="32" y="5"/>
                        <a:pt x="32" y="5"/>
                      </a:cubicBezTo>
                      <a:cubicBezTo>
                        <a:pt x="35" y="6"/>
                        <a:pt x="37" y="6"/>
                        <a:pt x="37" y="6"/>
                      </a:cubicBezTo>
                      <a:cubicBezTo>
                        <a:pt x="37" y="6"/>
                        <a:pt x="37" y="6"/>
                        <a:pt x="37" y="6"/>
                      </a:cubicBezTo>
                      <a:cubicBezTo>
                        <a:pt x="37" y="6"/>
                        <a:pt x="39" y="6"/>
                        <a:pt x="40" y="7"/>
                      </a:cubicBezTo>
                      <a:cubicBezTo>
                        <a:pt x="42" y="9"/>
                        <a:pt x="42" y="9"/>
                        <a:pt x="43" y="10"/>
                      </a:cubicBezTo>
                      <a:cubicBezTo>
                        <a:pt x="43" y="11"/>
                        <a:pt x="44" y="11"/>
                        <a:pt x="44" y="12"/>
                      </a:cubicBezTo>
                      <a:cubicBezTo>
                        <a:pt x="44" y="12"/>
                        <a:pt x="44" y="12"/>
                        <a:pt x="44" y="12"/>
                      </a:cubicBezTo>
                      <a:cubicBezTo>
                        <a:pt x="44" y="12"/>
                        <a:pt x="44" y="12"/>
                        <a:pt x="44" y="12"/>
                      </a:cubicBezTo>
                      <a:cubicBezTo>
                        <a:pt x="44" y="12"/>
                        <a:pt x="44" y="13"/>
                        <a:pt x="44" y="13"/>
                      </a:cubicBezTo>
                      <a:cubicBezTo>
                        <a:pt x="44" y="13"/>
                        <a:pt x="43" y="12"/>
                        <a:pt x="43" y="12"/>
                      </a:cubicBezTo>
                      <a:cubicBezTo>
                        <a:pt x="43" y="11"/>
                        <a:pt x="43" y="11"/>
                        <a:pt x="42" y="11"/>
                      </a:cubicBezTo>
                      <a:cubicBezTo>
                        <a:pt x="41" y="11"/>
                        <a:pt x="41" y="12"/>
                        <a:pt x="41" y="12"/>
                      </a:cubicBezTo>
                      <a:cubicBezTo>
                        <a:pt x="41" y="15"/>
                        <a:pt x="44" y="16"/>
                        <a:pt x="46" y="16"/>
                      </a:cubicBezTo>
                      <a:cubicBezTo>
                        <a:pt x="46" y="17"/>
                        <a:pt x="46" y="18"/>
                        <a:pt x="46" y="19"/>
                      </a:cubicBezTo>
                      <a:cubicBezTo>
                        <a:pt x="46" y="21"/>
                        <a:pt x="46" y="21"/>
                        <a:pt x="46" y="22"/>
                      </a:cubicBezTo>
                      <a:cubicBezTo>
                        <a:pt x="46" y="21"/>
                        <a:pt x="45" y="21"/>
                        <a:pt x="44" y="20"/>
                      </a:cubicBezTo>
                      <a:cubicBezTo>
                        <a:pt x="44" y="20"/>
                        <a:pt x="43" y="20"/>
                        <a:pt x="42" y="19"/>
                      </a:cubicBezTo>
                      <a:cubicBezTo>
                        <a:pt x="42" y="19"/>
                        <a:pt x="41" y="19"/>
                        <a:pt x="41" y="18"/>
                      </a:cubicBezTo>
                      <a:cubicBezTo>
                        <a:pt x="39" y="17"/>
                        <a:pt x="38" y="14"/>
                        <a:pt x="38" y="12"/>
                      </a:cubicBezTo>
                      <a:cubicBezTo>
                        <a:pt x="39" y="12"/>
                        <a:pt x="38" y="11"/>
                        <a:pt x="38" y="10"/>
                      </a:cubicBezTo>
                      <a:cubicBezTo>
                        <a:pt x="37" y="10"/>
                        <a:pt x="36" y="11"/>
                        <a:pt x="36" y="11"/>
                      </a:cubicBezTo>
                      <a:cubicBezTo>
                        <a:pt x="35" y="14"/>
                        <a:pt x="37" y="18"/>
                        <a:pt x="39" y="20"/>
                      </a:cubicBezTo>
                      <a:cubicBezTo>
                        <a:pt x="40" y="21"/>
                        <a:pt x="41" y="21"/>
                        <a:pt x="41" y="22"/>
                      </a:cubicBezTo>
                      <a:cubicBezTo>
                        <a:pt x="42" y="22"/>
                        <a:pt x="42" y="22"/>
                        <a:pt x="43" y="22"/>
                      </a:cubicBezTo>
                      <a:cubicBezTo>
                        <a:pt x="43" y="23"/>
                        <a:pt x="44" y="24"/>
                        <a:pt x="45" y="24"/>
                      </a:cubicBezTo>
                      <a:cubicBezTo>
                        <a:pt x="45" y="25"/>
                        <a:pt x="46" y="25"/>
                        <a:pt x="46" y="26"/>
                      </a:cubicBezTo>
                      <a:cubicBezTo>
                        <a:pt x="46" y="26"/>
                        <a:pt x="46" y="26"/>
                        <a:pt x="46" y="26"/>
                      </a:cubicBezTo>
                      <a:cubicBezTo>
                        <a:pt x="46" y="26"/>
                        <a:pt x="46" y="27"/>
                        <a:pt x="46"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60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5" name="TextBox 114"/>
            <p:cNvSpPr txBox="1">
              <a:spLocks noChangeArrowheads="1"/>
            </p:cNvSpPr>
            <p:nvPr/>
          </p:nvSpPr>
          <p:spPr bwMode="auto">
            <a:xfrm>
              <a:off x="6125900" y="1454916"/>
              <a:ext cx="1710321" cy="27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grpSp>
      <p:grpSp>
        <p:nvGrpSpPr>
          <p:cNvPr id="20" name="组合 19"/>
          <p:cNvGrpSpPr/>
          <p:nvPr/>
        </p:nvGrpSpPr>
        <p:grpSpPr bwMode="auto">
          <a:xfrm>
            <a:off x="6136886" y="2281376"/>
            <a:ext cx="2017712" cy="325437"/>
            <a:chOff x="5818456" y="2153664"/>
            <a:chExt cx="2017765" cy="325120"/>
          </a:xfrm>
        </p:grpSpPr>
        <p:grpSp>
          <p:nvGrpSpPr>
            <p:cNvPr id="21" name="组合 77"/>
            <p:cNvGrpSpPr/>
            <p:nvPr/>
          </p:nvGrpSpPr>
          <p:grpSpPr bwMode="auto">
            <a:xfrm>
              <a:off x="5818456" y="2153664"/>
              <a:ext cx="325120" cy="325120"/>
              <a:chOff x="2838310" y="2277105"/>
              <a:chExt cx="1129700" cy="1129700"/>
            </a:xfrm>
          </p:grpSpPr>
          <p:sp>
            <p:nvSpPr>
              <p:cNvPr id="23" name="圆角矩形 22"/>
              <p:cNvSpPr/>
              <p:nvPr/>
            </p:nvSpPr>
            <p:spPr>
              <a:xfrm>
                <a:off x="2838310" y="2277105"/>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组合 79"/>
              <p:cNvGrpSpPr/>
              <p:nvPr/>
            </p:nvGrpSpPr>
            <p:grpSpPr bwMode="auto">
              <a:xfrm>
                <a:off x="2993429" y="2432225"/>
                <a:ext cx="819461" cy="819460"/>
                <a:chOff x="4838988" y="2441128"/>
                <a:chExt cx="1171863" cy="1171862"/>
              </a:xfrm>
            </p:grpSpPr>
            <p:sp>
              <p:nvSpPr>
                <p:cNvPr id="25" name="Freeform 156"/>
                <p:cNvSpPr>
                  <a:spLocks noEditPoints="1"/>
                </p:cNvSpPr>
                <p:nvPr/>
              </p:nvSpPr>
              <p:spPr bwMode="auto">
                <a:xfrm>
                  <a:off x="4838988" y="2441128"/>
                  <a:ext cx="1171863" cy="1171862"/>
                </a:xfrm>
                <a:custGeom>
                  <a:avLst/>
                  <a:gdLst>
                    <a:gd name="T0" fmla="*/ 600955 w 39"/>
                    <a:gd name="T1" fmla="*/ 0 h 39"/>
                    <a:gd name="T2" fmla="*/ 0 w 39"/>
                    <a:gd name="T3" fmla="*/ 570907 h 39"/>
                    <a:gd name="T4" fmla="*/ 600955 w 39"/>
                    <a:gd name="T5" fmla="*/ 1171862 h 39"/>
                    <a:gd name="T6" fmla="*/ 1171863 w 39"/>
                    <a:gd name="T7" fmla="*/ 570907 h 39"/>
                    <a:gd name="T8" fmla="*/ 600955 w 39"/>
                    <a:gd name="T9" fmla="*/ 0 h 39"/>
                    <a:gd name="T10" fmla="*/ 600955 w 39"/>
                    <a:gd name="T11" fmla="*/ 1021623 h 39"/>
                    <a:gd name="T12" fmla="*/ 150239 w 39"/>
                    <a:gd name="T13" fmla="*/ 570907 h 39"/>
                    <a:gd name="T14" fmla="*/ 600955 w 39"/>
                    <a:gd name="T15" fmla="*/ 150239 h 39"/>
                    <a:gd name="T16" fmla="*/ 1021624 w 39"/>
                    <a:gd name="T17" fmla="*/ 570907 h 39"/>
                    <a:gd name="T18" fmla="*/ 600955 w 39"/>
                    <a:gd name="T19" fmla="*/ 10216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 h="39">
                      <a:moveTo>
                        <a:pt x="20" y="0"/>
                      </a:moveTo>
                      <a:cubicBezTo>
                        <a:pt x="9" y="0"/>
                        <a:pt x="0" y="9"/>
                        <a:pt x="0" y="19"/>
                      </a:cubicBezTo>
                      <a:cubicBezTo>
                        <a:pt x="0" y="30"/>
                        <a:pt x="9" y="39"/>
                        <a:pt x="20" y="39"/>
                      </a:cubicBezTo>
                      <a:cubicBezTo>
                        <a:pt x="30" y="39"/>
                        <a:pt x="39" y="30"/>
                        <a:pt x="39" y="19"/>
                      </a:cubicBezTo>
                      <a:cubicBezTo>
                        <a:pt x="39" y="9"/>
                        <a:pt x="30" y="0"/>
                        <a:pt x="20" y="0"/>
                      </a:cubicBezTo>
                      <a:close/>
                      <a:moveTo>
                        <a:pt x="20" y="34"/>
                      </a:moveTo>
                      <a:cubicBezTo>
                        <a:pt x="12" y="34"/>
                        <a:pt x="5" y="27"/>
                        <a:pt x="5" y="19"/>
                      </a:cubicBezTo>
                      <a:cubicBezTo>
                        <a:pt x="5" y="11"/>
                        <a:pt x="12" y="5"/>
                        <a:pt x="20" y="5"/>
                      </a:cubicBezTo>
                      <a:cubicBezTo>
                        <a:pt x="27" y="5"/>
                        <a:pt x="34" y="11"/>
                        <a:pt x="34" y="19"/>
                      </a:cubicBezTo>
                      <a:cubicBezTo>
                        <a:pt x="34" y="27"/>
                        <a:pt x="27" y="34"/>
                        <a:pt x="20"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Oval 157"/>
                <p:cNvSpPr>
                  <a:spLocks noChangeArrowheads="1"/>
                </p:cNvSpPr>
                <p:nvPr/>
              </p:nvSpPr>
              <p:spPr bwMode="auto">
                <a:xfrm>
                  <a:off x="5170167" y="2772305"/>
                  <a:ext cx="509506" cy="509506"/>
                </a:xfrm>
                <a:custGeom>
                  <a:avLst/>
                  <a:gdLst>
                    <a:gd name="T0" fmla="*/ 254753 w 509506"/>
                    <a:gd name="T1" fmla="*/ 0 h 509506"/>
                    <a:gd name="T2" fmla="*/ 509506 w 509506"/>
                    <a:gd name="T3" fmla="*/ 254753 h 509506"/>
                    <a:gd name="T4" fmla="*/ 500690 w 509506"/>
                    <a:gd name="T5" fmla="*/ 317823 h 509506"/>
                    <a:gd name="T6" fmla="*/ 390879 w 509506"/>
                    <a:gd name="T7" fmla="*/ 272798 h 509506"/>
                    <a:gd name="T8" fmla="*/ 233088 w 509506"/>
                    <a:gd name="T9" fmla="*/ 430584 h 509506"/>
                    <a:gd name="T10" fmla="*/ 257129 w 509506"/>
                    <a:gd name="T11" fmla="*/ 509267 h 509506"/>
                    <a:gd name="T12" fmla="*/ 254753 w 509506"/>
                    <a:gd name="T13" fmla="*/ 509506 h 509506"/>
                    <a:gd name="T14" fmla="*/ 0 w 509506"/>
                    <a:gd name="T15" fmla="*/ 254753 h 509506"/>
                    <a:gd name="T16" fmla="*/ 254753 w 509506"/>
                    <a:gd name="T17" fmla="*/ 0 h 509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506" h="509506">
                      <a:moveTo>
                        <a:pt x="254753" y="0"/>
                      </a:moveTo>
                      <a:cubicBezTo>
                        <a:pt x="395449" y="0"/>
                        <a:pt x="509506" y="114057"/>
                        <a:pt x="509506" y="254753"/>
                      </a:cubicBezTo>
                      <a:cubicBezTo>
                        <a:pt x="509506" y="276604"/>
                        <a:pt x="506755" y="297812"/>
                        <a:pt x="500690" y="317823"/>
                      </a:cubicBezTo>
                      <a:cubicBezTo>
                        <a:pt x="472535" y="289854"/>
                        <a:pt x="433699" y="272798"/>
                        <a:pt x="390879" y="272798"/>
                      </a:cubicBezTo>
                      <a:cubicBezTo>
                        <a:pt x="303733" y="272798"/>
                        <a:pt x="233088" y="343441"/>
                        <a:pt x="233088" y="430584"/>
                      </a:cubicBezTo>
                      <a:cubicBezTo>
                        <a:pt x="233088" y="459791"/>
                        <a:pt x="241024" y="487145"/>
                        <a:pt x="257129" y="509267"/>
                      </a:cubicBezTo>
                      <a:cubicBezTo>
                        <a:pt x="256339" y="509502"/>
                        <a:pt x="255547" y="509506"/>
                        <a:pt x="254753" y="509506"/>
                      </a:cubicBezTo>
                      <a:cubicBezTo>
                        <a:pt x="114057" y="509506"/>
                        <a:pt x="0" y="395449"/>
                        <a:pt x="0" y="254753"/>
                      </a:cubicBezTo>
                      <a:cubicBezTo>
                        <a:pt x="0" y="114057"/>
                        <a:pt x="114057" y="0"/>
                        <a:pt x="25475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Oval 157"/>
                <p:cNvSpPr>
                  <a:spLocks noChangeArrowheads="1"/>
                </p:cNvSpPr>
                <p:nvPr/>
              </p:nvSpPr>
              <p:spPr bwMode="auto">
                <a:xfrm>
                  <a:off x="5204532" y="2836247"/>
                  <a:ext cx="180020" cy="18002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endPar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2" name="TextBox 115"/>
            <p:cNvSpPr txBox="1">
              <a:spLocks noChangeArrowheads="1"/>
            </p:cNvSpPr>
            <p:nvPr/>
          </p:nvSpPr>
          <p:spPr bwMode="auto">
            <a:xfrm>
              <a:off x="6125900" y="2162336"/>
              <a:ext cx="1710321" cy="27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grpSp>
      <p:grpSp>
        <p:nvGrpSpPr>
          <p:cNvPr id="28" name="组合 27"/>
          <p:cNvGrpSpPr/>
          <p:nvPr/>
        </p:nvGrpSpPr>
        <p:grpSpPr bwMode="auto">
          <a:xfrm>
            <a:off x="6136886" y="3149737"/>
            <a:ext cx="2017712" cy="323850"/>
            <a:chOff x="5818456" y="3020717"/>
            <a:chExt cx="2017765" cy="325120"/>
          </a:xfrm>
        </p:grpSpPr>
        <p:grpSp>
          <p:nvGrpSpPr>
            <p:cNvPr id="29" name="组合 93"/>
            <p:cNvGrpSpPr/>
            <p:nvPr/>
          </p:nvGrpSpPr>
          <p:grpSpPr bwMode="auto">
            <a:xfrm>
              <a:off x="5818456" y="3020717"/>
              <a:ext cx="325120" cy="325120"/>
              <a:chOff x="5676357" y="3041551"/>
              <a:chExt cx="459645" cy="459645"/>
            </a:xfrm>
          </p:grpSpPr>
          <p:sp>
            <p:nvSpPr>
              <p:cNvPr id="31" name="圆角矩形 30"/>
              <p:cNvSpPr/>
              <p:nvPr/>
            </p:nvSpPr>
            <p:spPr>
              <a:xfrm>
                <a:off x="5676357" y="3041551"/>
                <a:ext cx="459645" cy="459645"/>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14"/>
              <p:cNvSpPr/>
              <p:nvPr/>
            </p:nvSpPr>
            <p:spPr bwMode="auto">
              <a:xfrm>
                <a:off x="5784392" y="3081469"/>
                <a:ext cx="243574" cy="379809"/>
              </a:xfrm>
              <a:custGeom>
                <a:avLst/>
                <a:gdLst>
                  <a:gd name="T0" fmla="*/ 237079 w 75"/>
                  <a:gd name="T1" fmla="*/ 61678 h 117"/>
                  <a:gd name="T2" fmla="*/ 201355 w 75"/>
                  <a:gd name="T3" fmla="*/ 0 h 117"/>
                  <a:gd name="T4" fmla="*/ 126658 w 75"/>
                  <a:gd name="T5" fmla="*/ 12985 h 117"/>
                  <a:gd name="T6" fmla="*/ 126658 w 75"/>
                  <a:gd name="T7" fmla="*/ 12985 h 117"/>
                  <a:gd name="T8" fmla="*/ 123411 w 75"/>
                  <a:gd name="T9" fmla="*/ 12985 h 117"/>
                  <a:gd name="T10" fmla="*/ 123411 w 75"/>
                  <a:gd name="T11" fmla="*/ 12985 h 117"/>
                  <a:gd name="T12" fmla="*/ 123411 w 75"/>
                  <a:gd name="T13" fmla="*/ 12985 h 117"/>
                  <a:gd name="T14" fmla="*/ 42219 w 75"/>
                  <a:gd name="T15" fmla="*/ 0 h 117"/>
                  <a:gd name="T16" fmla="*/ 6495 w 75"/>
                  <a:gd name="T17" fmla="*/ 61678 h 117"/>
                  <a:gd name="T18" fmla="*/ 25981 w 75"/>
                  <a:gd name="T19" fmla="*/ 149327 h 117"/>
                  <a:gd name="T20" fmla="*/ 32477 w 75"/>
                  <a:gd name="T21" fmla="*/ 240221 h 117"/>
                  <a:gd name="T22" fmla="*/ 55210 w 75"/>
                  <a:gd name="T23" fmla="*/ 331116 h 117"/>
                  <a:gd name="T24" fmla="*/ 87687 w 75"/>
                  <a:gd name="T25" fmla="*/ 360332 h 117"/>
                  <a:gd name="T26" fmla="*/ 97430 w 75"/>
                  <a:gd name="T27" fmla="*/ 233729 h 117"/>
                  <a:gd name="T28" fmla="*/ 107173 w 75"/>
                  <a:gd name="T29" fmla="*/ 211005 h 117"/>
                  <a:gd name="T30" fmla="*/ 120163 w 75"/>
                  <a:gd name="T31" fmla="*/ 198020 h 117"/>
                  <a:gd name="T32" fmla="*/ 133154 w 75"/>
                  <a:gd name="T33" fmla="*/ 207759 h 117"/>
                  <a:gd name="T34" fmla="*/ 142897 w 75"/>
                  <a:gd name="T35" fmla="*/ 233729 h 117"/>
                  <a:gd name="T36" fmla="*/ 155887 w 75"/>
                  <a:gd name="T37" fmla="*/ 360332 h 117"/>
                  <a:gd name="T38" fmla="*/ 188364 w 75"/>
                  <a:gd name="T39" fmla="*/ 331116 h 117"/>
                  <a:gd name="T40" fmla="*/ 211097 w 75"/>
                  <a:gd name="T41" fmla="*/ 240221 h 117"/>
                  <a:gd name="T42" fmla="*/ 217593 w 75"/>
                  <a:gd name="T43" fmla="*/ 149327 h 117"/>
                  <a:gd name="T44" fmla="*/ 237079 w 75"/>
                  <a:gd name="T45" fmla="*/ 61678 h 1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5" h="117">
                    <a:moveTo>
                      <a:pt x="73" y="19"/>
                    </a:moveTo>
                    <a:cubicBezTo>
                      <a:pt x="70" y="10"/>
                      <a:pt x="67" y="2"/>
                      <a:pt x="62" y="0"/>
                    </a:cubicBezTo>
                    <a:cubicBezTo>
                      <a:pt x="58" y="0"/>
                      <a:pt x="45" y="5"/>
                      <a:pt x="39" y="4"/>
                    </a:cubicBezTo>
                    <a:cubicBezTo>
                      <a:pt x="39" y="4"/>
                      <a:pt x="39" y="4"/>
                      <a:pt x="39" y="4"/>
                    </a:cubicBezTo>
                    <a:cubicBezTo>
                      <a:pt x="39" y="4"/>
                      <a:pt x="38" y="4"/>
                      <a:pt x="38" y="4"/>
                    </a:cubicBezTo>
                    <a:cubicBezTo>
                      <a:pt x="38" y="4"/>
                      <a:pt x="38" y="4"/>
                      <a:pt x="38" y="4"/>
                    </a:cubicBezTo>
                    <a:cubicBezTo>
                      <a:pt x="38" y="4"/>
                      <a:pt x="38" y="4"/>
                      <a:pt x="38" y="4"/>
                    </a:cubicBezTo>
                    <a:cubicBezTo>
                      <a:pt x="31" y="5"/>
                      <a:pt x="17" y="0"/>
                      <a:pt x="13" y="0"/>
                    </a:cubicBezTo>
                    <a:cubicBezTo>
                      <a:pt x="8" y="2"/>
                      <a:pt x="4" y="10"/>
                      <a:pt x="2" y="19"/>
                    </a:cubicBezTo>
                    <a:cubicBezTo>
                      <a:pt x="0" y="29"/>
                      <a:pt x="4" y="39"/>
                      <a:pt x="8" y="46"/>
                    </a:cubicBezTo>
                    <a:cubicBezTo>
                      <a:pt x="11" y="54"/>
                      <a:pt x="9" y="62"/>
                      <a:pt x="10" y="74"/>
                    </a:cubicBezTo>
                    <a:cubicBezTo>
                      <a:pt x="11" y="87"/>
                      <a:pt x="14" y="92"/>
                      <a:pt x="17" y="102"/>
                    </a:cubicBezTo>
                    <a:cubicBezTo>
                      <a:pt x="20" y="113"/>
                      <a:pt x="29" y="117"/>
                      <a:pt x="27" y="111"/>
                    </a:cubicBezTo>
                    <a:cubicBezTo>
                      <a:pt x="25" y="105"/>
                      <a:pt x="27" y="82"/>
                      <a:pt x="30" y="72"/>
                    </a:cubicBezTo>
                    <a:cubicBezTo>
                      <a:pt x="32" y="69"/>
                      <a:pt x="32" y="66"/>
                      <a:pt x="33" y="65"/>
                    </a:cubicBezTo>
                    <a:cubicBezTo>
                      <a:pt x="34" y="63"/>
                      <a:pt x="35" y="61"/>
                      <a:pt x="37" y="61"/>
                    </a:cubicBezTo>
                    <a:cubicBezTo>
                      <a:pt x="39" y="61"/>
                      <a:pt x="41" y="62"/>
                      <a:pt x="41" y="64"/>
                    </a:cubicBezTo>
                    <a:cubicBezTo>
                      <a:pt x="42" y="65"/>
                      <a:pt x="43" y="68"/>
                      <a:pt x="44" y="72"/>
                    </a:cubicBezTo>
                    <a:cubicBezTo>
                      <a:pt x="48" y="82"/>
                      <a:pt x="50" y="105"/>
                      <a:pt x="48" y="111"/>
                    </a:cubicBezTo>
                    <a:cubicBezTo>
                      <a:pt x="45" y="117"/>
                      <a:pt x="55" y="113"/>
                      <a:pt x="58" y="102"/>
                    </a:cubicBezTo>
                    <a:cubicBezTo>
                      <a:pt x="61" y="92"/>
                      <a:pt x="64" y="87"/>
                      <a:pt x="65" y="74"/>
                    </a:cubicBezTo>
                    <a:cubicBezTo>
                      <a:pt x="66" y="62"/>
                      <a:pt x="64" y="54"/>
                      <a:pt x="67" y="46"/>
                    </a:cubicBezTo>
                    <a:cubicBezTo>
                      <a:pt x="70" y="39"/>
                      <a:pt x="75" y="29"/>
                      <a:pt x="73" y="1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TextBox 116"/>
            <p:cNvSpPr txBox="1">
              <a:spLocks noChangeArrowheads="1"/>
            </p:cNvSpPr>
            <p:nvPr/>
          </p:nvSpPr>
          <p:spPr bwMode="auto">
            <a:xfrm>
              <a:off x="6125900" y="3029389"/>
              <a:ext cx="1710321" cy="27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grpSp>
      <p:grpSp>
        <p:nvGrpSpPr>
          <p:cNvPr id="33" name="组合 32"/>
          <p:cNvGrpSpPr/>
          <p:nvPr/>
        </p:nvGrpSpPr>
        <p:grpSpPr bwMode="auto">
          <a:xfrm>
            <a:off x="6700449" y="3911736"/>
            <a:ext cx="1241425" cy="461665"/>
            <a:chOff x="6382866" y="3873828"/>
            <a:chExt cx="1241150" cy="461088"/>
          </a:xfrm>
        </p:grpSpPr>
        <p:grpSp>
          <p:nvGrpSpPr>
            <p:cNvPr id="34" name="组合 10245"/>
            <p:cNvGrpSpPr/>
            <p:nvPr/>
          </p:nvGrpSpPr>
          <p:grpSpPr bwMode="auto">
            <a:xfrm>
              <a:off x="6382866" y="3944303"/>
              <a:ext cx="325120" cy="325120"/>
              <a:chOff x="5676357" y="3823059"/>
              <a:chExt cx="394243" cy="394243"/>
            </a:xfrm>
          </p:grpSpPr>
          <p:sp>
            <p:nvSpPr>
              <p:cNvPr id="36" name="圆角矩形 35"/>
              <p:cNvSpPr/>
              <p:nvPr/>
            </p:nvSpPr>
            <p:spPr>
              <a:xfrm>
                <a:off x="5676357" y="3823059"/>
                <a:ext cx="394243" cy="394243"/>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Group 25"/>
              <p:cNvGrpSpPr>
                <a:grpSpLocks noChangeAspect="1"/>
              </p:cNvGrpSpPr>
              <p:nvPr/>
            </p:nvGrpSpPr>
            <p:grpSpPr bwMode="auto">
              <a:xfrm>
                <a:off x="5815596" y="3875823"/>
                <a:ext cx="115765" cy="288715"/>
                <a:chOff x="4061" y="1353"/>
                <a:chExt cx="83" cy="207"/>
              </a:xfrm>
              <a:solidFill>
                <a:srgbClr val="28C2A0"/>
              </a:solidFill>
            </p:grpSpPr>
            <p:sp>
              <p:nvSpPr>
                <p:cNvPr id="38" name="Freeform 26"/>
                <p:cNvSpPr/>
                <p:nvPr/>
              </p:nvSpPr>
              <p:spPr bwMode="auto">
                <a:xfrm>
                  <a:off x="4061" y="1391"/>
                  <a:ext cx="83" cy="169"/>
                </a:xfrm>
                <a:custGeom>
                  <a:avLst/>
                  <a:gdLst>
                    <a:gd name="T0" fmla="*/ 35 w 35"/>
                    <a:gd name="T1" fmla="*/ 9 h 72"/>
                    <a:gd name="T2" fmla="*/ 35 w 35"/>
                    <a:gd name="T3" fmla="*/ 8 h 72"/>
                    <a:gd name="T4" fmla="*/ 35 w 35"/>
                    <a:gd name="T5" fmla="*/ 8 h 72"/>
                    <a:gd name="T6" fmla="*/ 21 w 35"/>
                    <a:gd name="T7" fmla="*/ 1 h 72"/>
                    <a:gd name="T8" fmla="*/ 21 w 35"/>
                    <a:gd name="T9" fmla="*/ 1 h 72"/>
                    <a:gd name="T10" fmla="*/ 15 w 35"/>
                    <a:gd name="T11" fmla="*/ 1 h 72"/>
                    <a:gd name="T12" fmla="*/ 0 w 35"/>
                    <a:gd name="T13" fmla="*/ 9 h 72"/>
                    <a:gd name="T14" fmla="*/ 0 w 35"/>
                    <a:gd name="T15" fmla="*/ 31 h 72"/>
                    <a:gd name="T16" fmla="*/ 4 w 35"/>
                    <a:gd name="T17" fmla="*/ 35 h 72"/>
                    <a:gd name="T18" fmla="*/ 7 w 35"/>
                    <a:gd name="T19" fmla="*/ 31 h 72"/>
                    <a:gd name="T20" fmla="*/ 7 w 35"/>
                    <a:gd name="T21" fmla="*/ 14 h 72"/>
                    <a:gd name="T22" fmla="*/ 9 w 35"/>
                    <a:gd name="T23" fmla="*/ 14 h 72"/>
                    <a:gd name="T24" fmla="*/ 9 w 35"/>
                    <a:gd name="T25" fmla="*/ 25 h 72"/>
                    <a:gd name="T26" fmla="*/ 9 w 35"/>
                    <a:gd name="T27" fmla="*/ 34 h 72"/>
                    <a:gd name="T28" fmla="*/ 9 w 35"/>
                    <a:gd name="T29" fmla="*/ 68 h 72"/>
                    <a:gd name="T30" fmla="*/ 13 w 35"/>
                    <a:gd name="T31" fmla="*/ 72 h 72"/>
                    <a:gd name="T32" fmla="*/ 17 w 35"/>
                    <a:gd name="T33" fmla="*/ 68 h 72"/>
                    <a:gd name="T34" fmla="*/ 17 w 35"/>
                    <a:gd name="T35" fmla="*/ 37 h 72"/>
                    <a:gd name="T36" fmla="*/ 18 w 35"/>
                    <a:gd name="T37" fmla="*/ 37 h 72"/>
                    <a:gd name="T38" fmla="*/ 18 w 35"/>
                    <a:gd name="T39" fmla="*/ 68 h 72"/>
                    <a:gd name="T40" fmla="*/ 22 w 35"/>
                    <a:gd name="T41" fmla="*/ 72 h 72"/>
                    <a:gd name="T42" fmla="*/ 26 w 35"/>
                    <a:gd name="T43" fmla="*/ 68 h 72"/>
                    <a:gd name="T44" fmla="*/ 26 w 35"/>
                    <a:gd name="T45" fmla="*/ 34 h 72"/>
                    <a:gd name="T46" fmla="*/ 26 w 35"/>
                    <a:gd name="T47" fmla="*/ 25 h 72"/>
                    <a:gd name="T48" fmla="*/ 26 w 35"/>
                    <a:gd name="T49" fmla="*/ 14 h 72"/>
                    <a:gd name="T50" fmla="*/ 28 w 35"/>
                    <a:gd name="T51" fmla="*/ 14 h 72"/>
                    <a:gd name="T52" fmla="*/ 28 w 35"/>
                    <a:gd name="T53" fmla="*/ 31 h 72"/>
                    <a:gd name="T54" fmla="*/ 31 w 35"/>
                    <a:gd name="T55" fmla="*/ 35 h 72"/>
                    <a:gd name="T56" fmla="*/ 35 w 35"/>
                    <a:gd name="T57" fmla="*/ 31 h 72"/>
                    <a:gd name="T58" fmla="*/ 35 w 35"/>
                    <a:gd name="T59" fmla="*/ 9 h 72"/>
                    <a:gd name="T60" fmla="*/ 35 w 35"/>
                    <a:gd name="T61" fmla="*/ 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2">
                      <a:moveTo>
                        <a:pt x="35" y="9"/>
                      </a:moveTo>
                      <a:cubicBezTo>
                        <a:pt x="35" y="9"/>
                        <a:pt x="35" y="9"/>
                        <a:pt x="35" y="8"/>
                      </a:cubicBezTo>
                      <a:cubicBezTo>
                        <a:pt x="35" y="8"/>
                        <a:pt x="35" y="8"/>
                        <a:pt x="35" y="8"/>
                      </a:cubicBezTo>
                      <a:cubicBezTo>
                        <a:pt x="34" y="2"/>
                        <a:pt x="25" y="1"/>
                        <a:pt x="21" y="1"/>
                      </a:cubicBezTo>
                      <a:cubicBezTo>
                        <a:pt x="21" y="1"/>
                        <a:pt x="21" y="1"/>
                        <a:pt x="21" y="1"/>
                      </a:cubicBezTo>
                      <a:cubicBezTo>
                        <a:pt x="15" y="1"/>
                        <a:pt x="15" y="1"/>
                        <a:pt x="15" y="1"/>
                      </a:cubicBezTo>
                      <a:cubicBezTo>
                        <a:pt x="15" y="1"/>
                        <a:pt x="0" y="0"/>
                        <a:pt x="0" y="9"/>
                      </a:cubicBezTo>
                      <a:cubicBezTo>
                        <a:pt x="0" y="31"/>
                        <a:pt x="0" y="31"/>
                        <a:pt x="0" y="31"/>
                      </a:cubicBezTo>
                      <a:cubicBezTo>
                        <a:pt x="0" y="33"/>
                        <a:pt x="2" y="35"/>
                        <a:pt x="4" y="35"/>
                      </a:cubicBezTo>
                      <a:cubicBezTo>
                        <a:pt x="6" y="35"/>
                        <a:pt x="7" y="33"/>
                        <a:pt x="7" y="31"/>
                      </a:cubicBezTo>
                      <a:cubicBezTo>
                        <a:pt x="7" y="14"/>
                        <a:pt x="7" y="14"/>
                        <a:pt x="7" y="14"/>
                      </a:cubicBezTo>
                      <a:cubicBezTo>
                        <a:pt x="9" y="14"/>
                        <a:pt x="9" y="14"/>
                        <a:pt x="9" y="14"/>
                      </a:cubicBezTo>
                      <a:cubicBezTo>
                        <a:pt x="9" y="25"/>
                        <a:pt x="9" y="25"/>
                        <a:pt x="9" y="25"/>
                      </a:cubicBezTo>
                      <a:cubicBezTo>
                        <a:pt x="9" y="34"/>
                        <a:pt x="9" y="34"/>
                        <a:pt x="9" y="34"/>
                      </a:cubicBezTo>
                      <a:cubicBezTo>
                        <a:pt x="9" y="68"/>
                        <a:pt x="9" y="68"/>
                        <a:pt x="9" y="68"/>
                      </a:cubicBezTo>
                      <a:cubicBezTo>
                        <a:pt x="9" y="70"/>
                        <a:pt x="11" y="72"/>
                        <a:pt x="13" y="72"/>
                      </a:cubicBezTo>
                      <a:cubicBezTo>
                        <a:pt x="15" y="72"/>
                        <a:pt x="17" y="70"/>
                        <a:pt x="17" y="68"/>
                      </a:cubicBezTo>
                      <a:cubicBezTo>
                        <a:pt x="17" y="37"/>
                        <a:pt x="17" y="37"/>
                        <a:pt x="17" y="37"/>
                      </a:cubicBezTo>
                      <a:cubicBezTo>
                        <a:pt x="18" y="37"/>
                        <a:pt x="18" y="37"/>
                        <a:pt x="18" y="37"/>
                      </a:cubicBezTo>
                      <a:cubicBezTo>
                        <a:pt x="18" y="68"/>
                        <a:pt x="18" y="68"/>
                        <a:pt x="18" y="68"/>
                      </a:cubicBezTo>
                      <a:cubicBezTo>
                        <a:pt x="18" y="70"/>
                        <a:pt x="20" y="72"/>
                        <a:pt x="22" y="72"/>
                      </a:cubicBezTo>
                      <a:cubicBezTo>
                        <a:pt x="25" y="72"/>
                        <a:pt x="26" y="70"/>
                        <a:pt x="26" y="68"/>
                      </a:cubicBezTo>
                      <a:cubicBezTo>
                        <a:pt x="26" y="34"/>
                        <a:pt x="26" y="34"/>
                        <a:pt x="26" y="34"/>
                      </a:cubicBezTo>
                      <a:cubicBezTo>
                        <a:pt x="26" y="25"/>
                        <a:pt x="26" y="25"/>
                        <a:pt x="26" y="25"/>
                      </a:cubicBezTo>
                      <a:cubicBezTo>
                        <a:pt x="26" y="14"/>
                        <a:pt x="26" y="14"/>
                        <a:pt x="26" y="14"/>
                      </a:cubicBezTo>
                      <a:cubicBezTo>
                        <a:pt x="28" y="14"/>
                        <a:pt x="28" y="14"/>
                        <a:pt x="28" y="14"/>
                      </a:cubicBezTo>
                      <a:cubicBezTo>
                        <a:pt x="28" y="31"/>
                        <a:pt x="28" y="31"/>
                        <a:pt x="28" y="31"/>
                      </a:cubicBezTo>
                      <a:cubicBezTo>
                        <a:pt x="28" y="33"/>
                        <a:pt x="29" y="35"/>
                        <a:pt x="31" y="35"/>
                      </a:cubicBezTo>
                      <a:cubicBezTo>
                        <a:pt x="33" y="35"/>
                        <a:pt x="35" y="33"/>
                        <a:pt x="35" y="31"/>
                      </a:cubicBezTo>
                      <a:cubicBezTo>
                        <a:pt x="35" y="9"/>
                        <a:pt x="35" y="9"/>
                        <a:pt x="35" y="9"/>
                      </a:cubicBezTo>
                      <a:cubicBezTo>
                        <a:pt x="35" y="9"/>
                        <a:pt x="35" y="9"/>
                        <a:pt x="35" y="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Oval 27"/>
                <p:cNvSpPr>
                  <a:spLocks noChangeArrowheads="1"/>
                </p:cNvSpPr>
                <p:nvPr/>
              </p:nvSpPr>
              <p:spPr bwMode="auto">
                <a:xfrm>
                  <a:off x="4085" y="1353"/>
                  <a:ext cx="35" cy="3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35" name="TextBox 117"/>
            <p:cNvSpPr txBox="1">
              <a:spLocks noChangeArrowheads="1"/>
            </p:cNvSpPr>
            <p:nvPr/>
          </p:nvSpPr>
          <p:spPr bwMode="auto">
            <a:xfrm>
              <a:off x="6697667" y="3873828"/>
              <a:ext cx="926349" cy="4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grpSp>
      <p:sp>
        <p:nvSpPr>
          <p:cNvPr id="40" name="TextBox 47"/>
          <p:cNvSpPr txBox="1">
            <a:spLocks noChangeArrowheads="1"/>
          </p:cNvSpPr>
          <p:nvPr/>
        </p:nvSpPr>
        <p:spPr bwMode="auto">
          <a:xfrm>
            <a:off x="533012" y="1486038"/>
            <a:ext cx="43275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图片的修改方法是：在图片上右击，选择更改图片，这样不会丢失动画效果。图片的修改方法是：在图片上右击，选择更改图片，这样不会丢失动画效果。</a:t>
            </a:r>
          </a:p>
          <a:p>
            <a:endPar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41" name="TextBox 47"/>
          <p:cNvSpPr txBox="1">
            <a:spLocks noChangeArrowheads="1"/>
          </p:cNvSpPr>
          <p:nvPr/>
        </p:nvSpPr>
        <p:spPr bwMode="auto">
          <a:xfrm>
            <a:off x="533012" y="2392500"/>
            <a:ext cx="43275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图片的修改方法是：在图片上右击，选择更改图片，这样不会丢失动画效果。图片的修改方法是：在图片上右击，选择更改图片，这样不会丢失动画效果。</a:t>
            </a:r>
          </a:p>
          <a:p>
            <a:endPar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42" name="TextBox 47"/>
          <p:cNvSpPr txBox="1">
            <a:spLocks noChangeArrowheads="1"/>
          </p:cNvSpPr>
          <p:nvPr/>
        </p:nvSpPr>
        <p:spPr bwMode="auto">
          <a:xfrm>
            <a:off x="533012" y="3298963"/>
            <a:ext cx="43275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图片的修改方法是：在图片上右击，选择更改图片，这样不会丢失动画效果。图片的修改方法是：在图片上右击，选择更改图片，这样不会丢失动画效果。</a:t>
            </a:r>
          </a:p>
          <a:p>
            <a:endPar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43" name="TextBox 47"/>
          <p:cNvSpPr txBox="1">
            <a:spLocks noChangeArrowheads="1"/>
          </p:cNvSpPr>
          <p:nvPr/>
        </p:nvSpPr>
        <p:spPr bwMode="auto">
          <a:xfrm>
            <a:off x="533012" y="4203838"/>
            <a:ext cx="43275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图片的修改方法是：在图片上右击，选择更改图片，这样不会丢失动画效果。图片的修改方法是：在图片上右击，选择更改图片，这样不会丢失动画效果。</a:t>
            </a:r>
          </a:p>
          <a:p>
            <a:endPar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Tree>
    <p:extLst>
      <p:ext uri="{BB962C8B-B14F-4D97-AF65-F5344CB8AC3E}">
        <p14:creationId xmlns:p14="http://schemas.microsoft.com/office/powerpoint/2010/main" val="362672842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8" fill="hold" nodeType="withEffect">
                                  <p:stCondLst>
                                    <p:cond delay="5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nodeType="withEffect">
                                  <p:stCondLst>
                                    <p:cond delay="50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par>
                                <p:cTn id="17" presetID="22" presetClass="entr" presetSubtype="8" fill="hold" nodeType="withEffect">
                                  <p:stCondLst>
                                    <p:cond delay="50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12" presetClass="entr" presetSubtype="8" fill="hold" grpId="0" nodeType="withEffect">
                                  <p:stCondLst>
                                    <p:cond delay="110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ppt_x</p:attrName>
                                        </p:attrNameLst>
                                      </p:cBhvr>
                                      <p:tavLst>
                                        <p:tav tm="0">
                                          <p:val>
                                            <p:strVal val="#ppt_x-#ppt_w*1.125000"/>
                                          </p:val>
                                        </p:tav>
                                        <p:tav tm="100000">
                                          <p:val>
                                            <p:strVal val="#ppt_x"/>
                                          </p:val>
                                        </p:tav>
                                      </p:tavLst>
                                    </p:anim>
                                    <p:animEffect transition="in" filter="wipe(right)">
                                      <p:cBhvr>
                                        <p:cTn id="23" dur="500"/>
                                        <p:tgtEl>
                                          <p:spTgt spid="40"/>
                                        </p:tgtEl>
                                      </p:cBhvr>
                                    </p:animEffect>
                                  </p:childTnLst>
                                </p:cTn>
                              </p:par>
                              <p:par>
                                <p:cTn id="24" presetID="12" presetClass="entr" presetSubtype="8" fill="hold" grpId="0" nodeType="withEffect">
                                  <p:stCondLst>
                                    <p:cond delay="170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ppt_x</p:attrName>
                                        </p:attrNameLst>
                                      </p:cBhvr>
                                      <p:tavLst>
                                        <p:tav tm="0">
                                          <p:val>
                                            <p:strVal val="#ppt_x-#ppt_w*1.125000"/>
                                          </p:val>
                                        </p:tav>
                                        <p:tav tm="100000">
                                          <p:val>
                                            <p:strVal val="#ppt_x"/>
                                          </p:val>
                                        </p:tav>
                                      </p:tavLst>
                                    </p:anim>
                                    <p:animEffect transition="in" filter="wipe(right)">
                                      <p:cBhvr>
                                        <p:cTn id="27" dur="500"/>
                                        <p:tgtEl>
                                          <p:spTgt spid="41"/>
                                        </p:tgtEl>
                                      </p:cBhvr>
                                    </p:animEffect>
                                  </p:childTnLst>
                                </p:cTn>
                              </p:par>
                              <p:par>
                                <p:cTn id="28" presetID="12" presetClass="entr" presetSubtype="8" fill="hold" grpId="0" nodeType="withEffect">
                                  <p:stCondLst>
                                    <p:cond delay="230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p:tgtEl>
                                          <p:spTgt spid="42"/>
                                        </p:tgtEl>
                                        <p:attrNameLst>
                                          <p:attrName>ppt_x</p:attrName>
                                        </p:attrNameLst>
                                      </p:cBhvr>
                                      <p:tavLst>
                                        <p:tav tm="0">
                                          <p:val>
                                            <p:strVal val="#ppt_x-#ppt_w*1.125000"/>
                                          </p:val>
                                        </p:tav>
                                        <p:tav tm="100000">
                                          <p:val>
                                            <p:strVal val="#ppt_x"/>
                                          </p:val>
                                        </p:tav>
                                      </p:tavLst>
                                    </p:anim>
                                    <p:animEffect transition="in" filter="wipe(right)">
                                      <p:cBhvr>
                                        <p:cTn id="31" dur="500"/>
                                        <p:tgtEl>
                                          <p:spTgt spid="42"/>
                                        </p:tgtEl>
                                      </p:cBhvr>
                                    </p:animEffect>
                                  </p:childTnLst>
                                </p:cTn>
                              </p:par>
                              <p:par>
                                <p:cTn id="32" presetID="12" presetClass="entr" presetSubtype="8" fill="hold" grpId="0" nodeType="withEffect">
                                  <p:stCondLst>
                                    <p:cond delay="290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p:tgtEl>
                                          <p:spTgt spid="43"/>
                                        </p:tgtEl>
                                        <p:attrNameLst>
                                          <p:attrName>ppt_x</p:attrName>
                                        </p:attrNameLst>
                                      </p:cBhvr>
                                      <p:tavLst>
                                        <p:tav tm="0">
                                          <p:val>
                                            <p:strVal val="#ppt_x-#ppt_w*1.125000"/>
                                          </p:val>
                                        </p:tav>
                                        <p:tav tm="100000">
                                          <p:val>
                                            <p:strVal val="#ppt_x"/>
                                          </p:val>
                                        </p:tav>
                                      </p:tavLst>
                                    </p:anim>
                                    <p:animEffect transition="in" filter="wipe(right)">
                                      <p:cBhvr>
                                        <p:cTn id="35" dur="500"/>
                                        <p:tgtEl>
                                          <p:spTgt spid="43"/>
                                        </p:tgtEl>
                                      </p:cBhvr>
                                    </p:animEffect>
                                  </p:childTnLst>
                                </p:cTn>
                              </p:par>
                              <p:par>
                                <p:cTn id="36" presetID="22" presetClass="entr" presetSubtype="8" fill="hold" nodeType="withEffect">
                                  <p:stCondLst>
                                    <p:cond delay="350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PA_淘宝店chenying0907 4"/>
          <p:cNvGrpSpPr/>
          <p:nvPr>
            <p:custDataLst>
              <p:tags r:id="rId1"/>
            </p:custDataLst>
          </p:nvPr>
        </p:nvGrpSpPr>
        <p:grpSpPr>
          <a:xfrm>
            <a:off x="2885406" y="1664017"/>
            <a:ext cx="3373190" cy="2352524"/>
            <a:chOff x="3847207" y="2218004"/>
            <a:chExt cx="4497587" cy="3135731"/>
          </a:xfrm>
        </p:grpSpPr>
        <p:pic>
          <p:nvPicPr>
            <p:cNvPr id="13" name="淘宝店chenying0907 12"/>
            <p:cNvPicPr>
              <a:picLocks noChangeAspect="1"/>
            </p:cNvPicPr>
            <p:nvPr/>
          </p:nvPicPr>
          <p:blipFill rotWithShape="1">
            <a:blip r:embed="rId12" cstate="print">
              <a:extLst>
                <a:ext uri="{28A0092B-C50C-407E-A947-70E740481C1C}">
                  <a14:useLocalDpi xmlns:a14="http://schemas.microsoft.com/office/drawing/2010/main" val="0"/>
                </a:ext>
              </a:extLst>
            </a:blip>
            <a:srcRect t="13878" b="16402"/>
            <a:stretch/>
          </p:blipFill>
          <p:spPr>
            <a:xfrm>
              <a:off x="3847207" y="2218004"/>
              <a:ext cx="4497587" cy="3135731"/>
            </a:xfrm>
            <a:prstGeom prst="rect">
              <a:avLst/>
            </a:prstGeom>
          </p:spPr>
        </p:pic>
        <p:pic>
          <p:nvPicPr>
            <p:cNvPr id="2" name="淘宝店chenying0907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15812" y="2603958"/>
              <a:ext cx="3312367" cy="2011585"/>
            </a:xfrm>
            <a:prstGeom prst="rect">
              <a:avLst/>
            </a:prstGeom>
          </p:spPr>
        </p:pic>
      </p:grpSp>
      <p:sp>
        <p:nvSpPr>
          <p:cNvPr id="6" name="PA_淘宝店chenying0907: 圆角 5"/>
          <p:cNvSpPr/>
          <p:nvPr>
            <p:custDataLst>
              <p:tags r:id="rId2"/>
            </p:custDataLst>
          </p:nvPr>
        </p:nvSpPr>
        <p:spPr>
          <a:xfrm>
            <a:off x="832789" y="1860806"/>
            <a:ext cx="1338944" cy="35934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100" dirty="0">
                <a:latin typeface="Impact" panose="020B0806030902050204" pitchFamily="34" charset="0"/>
              </a:rPr>
              <a:t>2016</a:t>
            </a:r>
            <a:endParaRPr lang="zh-CN" altLang="en-US" sz="2100" dirty="0">
              <a:latin typeface="Impact" panose="020B0806030902050204" pitchFamily="34" charset="0"/>
            </a:endParaRPr>
          </a:p>
        </p:txBody>
      </p:sp>
      <p:sp>
        <p:nvSpPr>
          <p:cNvPr id="18" name="PA_淘宝店chenying0907: 圆角 17"/>
          <p:cNvSpPr/>
          <p:nvPr>
            <p:custDataLst>
              <p:tags r:id="rId3"/>
            </p:custDataLst>
          </p:nvPr>
        </p:nvSpPr>
        <p:spPr>
          <a:xfrm>
            <a:off x="6387016" y="1826097"/>
            <a:ext cx="1338944" cy="3593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100" dirty="0">
                <a:latin typeface="Impact" panose="020B0806030902050204" pitchFamily="34" charset="0"/>
              </a:rPr>
              <a:t>2017</a:t>
            </a:r>
            <a:endParaRPr lang="zh-CN" altLang="en-US" sz="2100" dirty="0">
              <a:latin typeface="Impact" panose="020B0806030902050204" pitchFamily="34" charset="0"/>
            </a:endParaRPr>
          </a:p>
        </p:txBody>
      </p:sp>
      <p:sp>
        <p:nvSpPr>
          <p:cNvPr id="20" name="PA_淘宝店chenying0907 19"/>
          <p:cNvSpPr/>
          <p:nvPr>
            <p:custDataLst>
              <p:tags r:id="rId4"/>
            </p:custDataLst>
          </p:nvPr>
        </p:nvSpPr>
        <p:spPr>
          <a:xfrm>
            <a:off x="632543" y="2775184"/>
            <a:ext cx="2426343" cy="42934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PA_淘宝店chenying0907 20"/>
          <p:cNvSpPr/>
          <p:nvPr>
            <p:custDataLst>
              <p:tags r:id="rId5"/>
            </p:custDataLst>
          </p:nvPr>
        </p:nvSpPr>
        <p:spPr>
          <a:xfrm>
            <a:off x="632542" y="2428829"/>
            <a:ext cx="1862765" cy="290849"/>
          </a:xfrm>
          <a:prstGeom prst="rect">
            <a:avLst/>
          </a:prstGeom>
        </p:spPr>
        <p:txBody>
          <a:bodyPr wrap="square" lIns="68580" tIns="34290" rIns="68580" bIns="34290">
            <a:spAutoFit/>
          </a:bodyPr>
          <a:lstStyle/>
          <a:p>
            <a:pPr algn="ctr" defTabSz="685891">
              <a:lnSpc>
                <a:spcPct val="80000"/>
              </a:lnSpc>
              <a:defRPr/>
            </a:pPr>
            <a:r>
              <a:rPr lang="zh-CN" altLang="en-US"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dirty="0">
              <a:solidFill>
                <a:schemeClr val="tx1">
                  <a:lumMod val="65000"/>
                  <a:lumOff val="35000"/>
                </a:schemeClr>
              </a:solidFill>
              <a:latin typeface="微软雅黑" pitchFamily="34" charset="-122"/>
              <a:ea typeface="微软雅黑" pitchFamily="34" charset="-122"/>
              <a:cs typeface="+mn-ea"/>
              <a:sym typeface="+mn-lt"/>
            </a:endParaRPr>
          </a:p>
        </p:txBody>
      </p:sp>
      <p:sp>
        <p:nvSpPr>
          <p:cNvPr id="22" name="PA_淘宝店chenying0907 21"/>
          <p:cNvSpPr/>
          <p:nvPr>
            <p:custDataLst>
              <p:tags r:id="rId6"/>
            </p:custDataLst>
          </p:nvPr>
        </p:nvSpPr>
        <p:spPr>
          <a:xfrm>
            <a:off x="620229" y="3318330"/>
            <a:ext cx="2426343" cy="42934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3" name="PA_淘宝店chenying0907 22"/>
          <p:cNvSpPr/>
          <p:nvPr>
            <p:custDataLst>
              <p:tags r:id="rId7"/>
            </p:custDataLst>
          </p:nvPr>
        </p:nvSpPr>
        <p:spPr>
          <a:xfrm>
            <a:off x="6387016" y="2762767"/>
            <a:ext cx="2284115" cy="60939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PA_淘宝店chenying0907 23"/>
          <p:cNvSpPr/>
          <p:nvPr>
            <p:custDataLst>
              <p:tags r:id="rId8"/>
            </p:custDataLst>
          </p:nvPr>
        </p:nvSpPr>
        <p:spPr>
          <a:xfrm>
            <a:off x="6387016" y="2416412"/>
            <a:ext cx="1862765" cy="290849"/>
          </a:xfrm>
          <a:prstGeom prst="rect">
            <a:avLst/>
          </a:prstGeom>
        </p:spPr>
        <p:txBody>
          <a:bodyPr wrap="square" lIns="68580" tIns="34290" rIns="68580" bIns="34290">
            <a:spAutoFit/>
          </a:bodyPr>
          <a:lstStyle/>
          <a:p>
            <a:pPr algn="ctr" defTabSz="685891">
              <a:lnSpc>
                <a:spcPct val="80000"/>
              </a:lnSpc>
              <a:defRPr/>
            </a:pPr>
            <a:r>
              <a:rPr lang="zh-CN" altLang="en-US"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dirty="0">
              <a:solidFill>
                <a:schemeClr val="tx1">
                  <a:lumMod val="65000"/>
                  <a:lumOff val="35000"/>
                </a:schemeClr>
              </a:solidFill>
              <a:latin typeface="微软雅黑" pitchFamily="34" charset="-122"/>
              <a:ea typeface="微软雅黑" pitchFamily="34" charset="-122"/>
              <a:cs typeface="+mn-ea"/>
              <a:sym typeface="+mn-lt"/>
            </a:endParaRPr>
          </a:p>
        </p:txBody>
      </p:sp>
      <p:sp>
        <p:nvSpPr>
          <p:cNvPr id="25" name="PA_淘宝店chenying0907 24"/>
          <p:cNvSpPr/>
          <p:nvPr>
            <p:custDataLst>
              <p:tags r:id="rId9"/>
            </p:custDataLst>
          </p:nvPr>
        </p:nvSpPr>
        <p:spPr>
          <a:xfrm>
            <a:off x="6374702" y="3305913"/>
            <a:ext cx="2296428" cy="60939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66293467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8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4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9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animBg="1"/>
      <p:bldP spid="20" grpId="0" animBg="1" autoUpdateAnimBg="0"/>
      <p:bldP spid="21" grpId="0"/>
      <p:bldP spid="22" grpId="0" animBg="1" autoUpdateAnimBg="0"/>
      <p:bldP spid="23" grpId="0" animBg="1" autoUpdateAnimBg="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组合 142"/>
          <p:cNvGrpSpPr/>
          <p:nvPr/>
        </p:nvGrpSpPr>
        <p:grpSpPr bwMode="auto">
          <a:xfrm>
            <a:off x="908050" y="1464469"/>
            <a:ext cx="2743200" cy="2643188"/>
            <a:chOff x="2798068" y="923633"/>
            <a:chExt cx="3569196" cy="3439264"/>
          </a:xfrm>
        </p:grpSpPr>
        <p:sp>
          <p:nvSpPr>
            <p:cNvPr id="144" name="椭圆 143"/>
            <p:cNvSpPr/>
            <p:nvPr/>
          </p:nvSpPr>
          <p:spPr>
            <a:xfrm>
              <a:off x="2874492" y="1059964"/>
              <a:ext cx="3302745"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5" name="椭圆 144"/>
            <p:cNvSpPr/>
            <p:nvPr/>
          </p:nvSpPr>
          <p:spPr>
            <a:xfrm>
              <a:off x="3064519" y="1059964"/>
              <a:ext cx="3302745"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 name="椭圆 145"/>
            <p:cNvSpPr/>
            <p:nvPr/>
          </p:nvSpPr>
          <p:spPr>
            <a:xfrm>
              <a:off x="2798068" y="927764"/>
              <a:ext cx="3302746" cy="3300867"/>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7" name="椭圆 146"/>
            <p:cNvSpPr/>
            <p:nvPr/>
          </p:nvSpPr>
          <p:spPr>
            <a:xfrm>
              <a:off x="3041798" y="923633"/>
              <a:ext cx="3302746"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8" name="矩形 147"/>
          <p:cNvSpPr>
            <a:spLocks noChangeArrowheads="1"/>
          </p:cNvSpPr>
          <p:nvPr/>
        </p:nvSpPr>
        <p:spPr bwMode="auto">
          <a:xfrm>
            <a:off x="1555750" y="2572544"/>
            <a:ext cx="1447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600" dirty="0">
                <a:solidFill>
                  <a:schemeClr val="accent2"/>
                </a:solidFill>
                <a:latin typeface="微软雅黑" pitchFamily="34" charset="-122"/>
                <a:ea typeface="微软雅黑" pitchFamily="34" charset="-122"/>
                <a:cs typeface="Arial" pitchFamily="34" charset="0"/>
                <a:sym typeface="微软雅黑" panose="020B0503020204020204" pitchFamily="34" charset="-122"/>
              </a:rPr>
              <a:t>添加标题</a:t>
            </a:r>
            <a:endParaRPr lang="en-US" altLang="zh-CN" sz="1600" dirty="0">
              <a:solidFill>
                <a:schemeClr val="accent2"/>
              </a:solidFill>
              <a:latin typeface="微软雅黑" pitchFamily="34" charset="-122"/>
              <a:ea typeface="微软雅黑" pitchFamily="34" charset="-122"/>
              <a:cs typeface="Arial" pitchFamily="34" charset="0"/>
              <a:sym typeface="微软雅黑" panose="020B0503020204020204" pitchFamily="34" charset="-122"/>
            </a:endParaRPr>
          </a:p>
        </p:txBody>
      </p:sp>
      <p:grpSp>
        <p:nvGrpSpPr>
          <p:cNvPr id="149" name="组合 148"/>
          <p:cNvGrpSpPr/>
          <p:nvPr/>
        </p:nvGrpSpPr>
        <p:grpSpPr bwMode="auto">
          <a:xfrm>
            <a:off x="590550" y="2364582"/>
            <a:ext cx="914400" cy="882650"/>
            <a:chOff x="858064" y="2190273"/>
            <a:chExt cx="915062" cy="883212"/>
          </a:xfrm>
        </p:grpSpPr>
        <p:sp>
          <p:nvSpPr>
            <p:cNvPr id="150" name="椭圆 149"/>
            <p:cNvSpPr/>
            <p:nvPr/>
          </p:nvSpPr>
          <p:spPr>
            <a:xfrm>
              <a:off x="889914" y="2190273"/>
              <a:ext cx="883212" cy="8832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1" name="椭圆 150"/>
            <p:cNvSpPr/>
            <p:nvPr/>
          </p:nvSpPr>
          <p:spPr>
            <a:xfrm>
              <a:off x="918433" y="2330062"/>
              <a:ext cx="602099"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2" name="椭圆 151"/>
            <p:cNvSpPr/>
            <p:nvPr/>
          </p:nvSpPr>
          <p:spPr>
            <a:xfrm>
              <a:off x="918222" y="2330383"/>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 name="矩形 74"/>
            <p:cNvSpPr>
              <a:spLocks noChangeArrowheads="1"/>
            </p:cNvSpPr>
            <p:nvPr/>
          </p:nvSpPr>
          <p:spPr bwMode="auto">
            <a:xfrm>
              <a:off x="858064" y="2401047"/>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chemeClr val="tx1">
                      <a:lumMod val="75000"/>
                      <a:lumOff val="25000"/>
                    </a:schemeClr>
                  </a:solidFill>
                  <a:latin typeface="微软雅黑" pitchFamily="34" charset="-122"/>
                  <a:ea typeface="微软雅黑" pitchFamily="34" charset="-122"/>
                  <a:sym typeface="微软雅黑" panose="020B0503020204020204" pitchFamily="34" charset="-122"/>
                </a:rPr>
                <a:t>添加</a:t>
              </a:r>
              <a:endParaRPr lang="en-US" altLang="zh-CN" sz="1200">
                <a:solidFill>
                  <a:schemeClr val="tx1">
                    <a:lumMod val="75000"/>
                    <a:lumOff val="25000"/>
                  </a:schemeClr>
                </a:solidFill>
                <a:latin typeface="微软雅黑" pitchFamily="34" charset="-122"/>
                <a:ea typeface="微软雅黑" pitchFamily="34" charset="-122"/>
                <a:sym typeface="微软雅黑" panose="020B0503020204020204" pitchFamily="34" charset="-122"/>
              </a:endParaRPr>
            </a:p>
            <a:p>
              <a:pPr algn="ctr"/>
              <a:r>
                <a:rPr lang="zh-CN" altLang="en-US" sz="1200">
                  <a:solidFill>
                    <a:schemeClr val="tx1">
                      <a:lumMod val="75000"/>
                      <a:lumOff val="25000"/>
                    </a:schemeClr>
                  </a:solidFill>
                  <a:latin typeface="微软雅黑" pitchFamily="34" charset="-122"/>
                  <a:ea typeface="微软雅黑" pitchFamily="34" charset="-122"/>
                  <a:sym typeface="微软雅黑" panose="020B0503020204020204" pitchFamily="34" charset="-122"/>
                </a:rPr>
                <a:t>文字</a:t>
              </a:r>
              <a:endParaRPr lang="en-US" altLang="ko-KR" sz="1200">
                <a:solidFill>
                  <a:schemeClr val="tx1">
                    <a:lumMod val="75000"/>
                    <a:lumOff val="25000"/>
                  </a:schemeClr>
                </a:solidFill>
                <a:latin typeface="微软雅黑" pitchFamily="34" charset="-122"/>
                <a:ea typeface="微软雅黑" pitchFamily="34" charset="-122"/>
                <a:sym typeface="微软雅黑" panose="020B0503020204020204" pitchFamily="34" charset="-122"/>
              </a:endParaRPr>
            </a:p>
          </p:txBody>
        </p:sp>
      </p:grpSp>
      <p:grpSp>
        <p:nvGrpSpPr>
          <p:cNvPr id="154" name="组合 153"/>
          <p:cNvGrpSpPr/>
          <p:nvPr/>
        </p:nvGrpSpPr>
        <p:grpSpPr bwMode="auto">
          <a:xfrm>
            <a:off x="1784351" y="1127919"/>
            <a:ext cx="936625" cy="884238"/>
            <a:chOff x="2051720" y="987574"/>
            <a:chExt cx="937568" cy="883212"/>
          </a:xfrm>
        </p:grpSpPr>
        <p:sp>
          <p:nvSpPr>
            <p:cNvPr id="155" name="椭圆 154"/>
            <p:cNvSpPr/>
            <p:nvPr/>
          </p:nvSpPr>
          <p:spPr>
            <a:xfrm>
              <a:off x="2106076" y="987574"/>
              <a:ext cx="883212" cy="883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6" name="组合 33"/>
            <p:cNvGrpSpPr/>
            <p:nvPr/>
          </p:nvGrpSpPr>
          <p:grpSpPr bwMode="auto">
            <a:xfrm>
              <a:off x="2127056" y="1127683"/>
              <a:ext cx="602993" cy="602993"/>
              <a:chOff x="-311096" y="1479151"/>
              <a:chExt cx="602993" cy="602993"/>
            </a:xfrm>
          </p:grpSpPr>
          <p:sp>
            <p:nvSpPr>
              <p:cNvPr id="158" name="椭圆 157"/>
              <p:cNvSpPr/>
              <p:nvPr/>
            </p:nvSpPr>
            <p:spPr>
              <a:xfrm>
                <a:off x="-311744" y="1478580"/>
                <a:ext cx="603857" cy="6041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9" name="椭圆 158"/>
              <p:cNvSpPr/>
              <p:nvPr/>
            </p:nvSpPr>
            <p:spPr>
              <a:xfrm>
                <a:off x="-311744" y="1478580"/>
                <a:ext cx="603857" cy="6041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0" name="椭圆 159"/>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7" name="矩形 77"/>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anose="020B0503020204020204" pitchFamily="34" charset="-122"/>
                </a:rPr>
                <a:t>添加</a:t>
              </a:r>
              <a:endParaRPr lang="en-US" altLang="zh-CN" sz="1200" dirty="0">
                <a:solidFill>
                  <a:schemeClr val="tx1">
                    <a:lumMod val="75000"/>
                    <a:lumOff val="25000"/>
                  </a:schemeClr>
                </a:solidFill>
                <a:latin typeface="微软雅黑" pitchFamily="34" charset="-122"/>
                <a:ea typeface="微软雅黑" pitchFamily="34" charset="-122"/>
                <a:sym typeface="微软雅黑" panose="020B0503020204020204" pitchFamily="34" charset="-122"/>
              </a:endParaRPr>
            </a:p>
            <a:p>
              <a:pPr algn="ctr"/>
              <a:r>
                <a:rPr lang="zh-CN" altLang="en-US" sz="1200" dirty="0">
                  <a:solidFill>
                    <a:schemeClr val="tx1">
                      <a:lumMod val="75000"/>
                      <a:lumOff val="25000"/>
                    </a:schemeClr>
                  </a:solidFill>
                  <a:latin typeface="微软雅黑" pitchFamily="34" charset="-122"/>
                  <a:ea typeface="微软雅黑" pitchFamily="34" charset="-122"/>
                  <a:sym typeface="微软雅黑" panose="020B0503020204020204" pitchFamily="34" charset="-122"/>
                </a:rPr>
                <a:t>文字</a:t>
              </a:r>
              <a:endParaRPr lang="en-US" altLang="ko-KR" sz="1200" dirty="0">
                <a:solidFill>
                  <a:schemeClr val="tx1">
                    <a:lumMod val="75000"/>
                    <a:lumOff val="25000"/>
                  </a:schemeClr>
                </a:solidFill>
                <a:latin typeface="微软雅黑" pitchFamily="34" charset="-122"/>
                <a:ea typeface="微软雅黑" pitchFamily="34" charset="-122"/>
                <a:sym typeface="微软雅黑" panose="020B0503020204020204" pitchFamily="34" charset="-122"/>
              </a:endParaRPr>
            </a:p>
          </p:txBody>
        </p:sp>
      </p:grpSp>
      <p:grpSp>
        <p:nvGrpSpPr>
          <p:cNvPr id="161" name="组合 160"/>
          <p:cNvGrpSpPr/>
          <p:nvPr/>
        </p:nvGrpSpPr>
        <p:grpSpPr bwMode="auto">
          <a:xfrm>
            <a:off x="3092265" y="2359052"/>
            <a:ext cx="938213" cy="882650"/>
            <a:chOff x="2051720" y="987574"/>
            <a:chExt cx="937568" cy="883212"/>
          </a:xfrm>
        </p:grpSpPr>
        <p:sp>
          <p:nvSpPr>
            <p:cNvPr id="162" name="椭圆 161"/>
            <p:cNvSpPr/>
            <p:nvPr/>
          </p:nvSpPr>
          <p:spPr>
            <a:xfrm>
              <a:off x="2106076" y="987574"/>
              <a:ext cx="883212" cy="883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3" name="组合 80"/>
            <p:cNvGrpSpPr/>
            <p:nvPr/>
          </p:nvGrpSpPr>
          <p:grpSpPr bwMode="auto">
            <a:xfrm>
              <a:off x="2127056" y="1127683"/>
              <a:ext cx="602993" cy="602993"/>
              <a:chOff x="-311096" y="1479151"/>
              <a:chExt cx="602993" cy="602993"/>
            </a:xfrm>
          </p:grpSpPr>
          <p:sp>
            <p:nvSpPr>
              <p:cNvPr id="165" name="椭圆 164"/>
              <p:cNvSpPr/>
              <p:nvPr/>
            </p:nvSpPr>
            <p:spPr>
              <a:xfrm>
                <a:off x="-311870" y="1478831"/>
                <a:ext cx="604421"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6" name="椭圆 165"/>
              <p:cNvSpPr/>
              <p:nvPr/>
            </p:nvSpPr>
            <p:spPr>
              <a:xfrm>
                <a:off x="-311870" y="1478831"/>
                <a:ext cx="604421"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7" name="椭圆 166"/>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4" name="矩形 81"/>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chemeClr val="tx1">
                      <a:lumMod val="75000"/>
                      <a:lumOff val="25000"/>
                    </a:schemeClr>
                  </a:solidFill>
                  <a:latin typeface="微软雅黑" pitchFamily="34" charset="-122"/>
                  <a:ea typeface="微软雅黑" pitchFamily="34" charset="-122"/>
                  <a:sym typeface="微软雅黑" panose="020B0503020204020204" pitchFamily="34" charset="-122"/>
                </a:rPr>
                <a:t>添加</a:t>
              </a:r>
              <a:endParaRPr lang="en-US" altLang="zh-CN" sz="1200">
                <a:solidFill>
                  <a:schemeClr val="tx1">
                    <a:lumMod val="75000"/>
                    <a:lumOff val="25000"/>
                  </a:schemeClr>
                </a:solidFill>
                <a:latin typeface="微软雅黑" pitchFamily="34" charset="-122"/>
                <a:ea typeface="微软雅黑" pitchFamily="34" charset="-122"/>
                <a:sym typeface="微软雅黑" panose="020B0503020204020204" pitchFamily="34" charset="-122"/>
              </a:endParaRPr>
            </a:p>
            <a:p>
              <a:pPr algn="ctr"/>
              <a:r>
                <a:rPr lang="zh-CN" altLang="en-US" sz="1200">
                  <a:solidFill>
                    <a:schemeClr val="tx1">
                      <a:lumMod val="75000"/>
                      <a:lumOff val="25000"/>
                    </a:schemeClr>
                  </a:solidFill>
                  <a:latin typeface="微软雅黑" pitchFamily="34" charset="-122"/>
                  <a:ea typeface="微软雅黑" pitchFamily="34" charset="-122"/>
                  <a:sym typeface="微软雅黑" panose="020B0503020204020204" pitchFamily="34" charset="-122"/>
                </a:rPr>
                <a:t>文字</a:t>
              </a:r>
              <a:endParaRPr lang="en-US" altLang="ko-KR" sz="1200">
                <a:solidFill>
                  <a:schemeClr val="tx1">
                    <a:lumMod val="75000"/>
                    <a:lumOff val="25000"/>
                  </a:schemeClr>
                </a:solidFill>
                <a:latin typeface="微软雅黑" pitchFamily="34" charset="-122"/>
                <a:ea typeface="微软雅黑" pitchFamily="34" charset="-122"/>
                <a:sym typeface="微软雅黑" panose="020B0503020204020204" pitchFamily="34" charset="-122"/>
              </a:endParaRPr>
            </a:p>
          </p:txBody>
        </p:sp>
      </p:grpSp>
      <p:grpSp>
        <p:nvGrpSpPr>
          <p:cNvPr id="168" name="组合 167"/>
          <p:cNvGrpSpPr/>
          <p:nvPr/>
        </p:nvGrpSpPr>
        <p:grpSpPr bwMode="auto">
          <a:xfrm>
            <a:off x="1784351" y="3561557"/>
            <a:ext cx="936625" cy="882650"/>
            <a:chOff x="2051720" y="987574"/>
            <a:chExt cx="937568" cy="883212"/>
          </a:xfrm>
        </p:grpSpPr>
        <p:sp>
          <p:nvSpPr>
            <p:cNvPr id="169" name="椭圆 168"/>
            <p:cNvSpPr/>
            <p:nvPr/>
          </p:nvSpPr>
          <p:spPr>
            <a:xfrm>
              <a:off x="2106076" y="987574"/>
              <a:ext cx="883212" cy="883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0" name="组合 87"/>
            <p:cNvGrpSpPr/>
            <p:nvPr/>
          </p:nvGrpSpPr>
          <p:grpSpPr bwMode="auto">
            <a:xfrm>
              <a:off x="2127056" y="1127683"/>
              <a:ext cx="602993" cy="602993"/>
              <a:chOff x="-311096" y="1479151"/>
              <a:chExt cx="602993" cy="602993"/>
            </a:xfrm>
          </p:grpSpPr>
          <p:sp>
            <p:nvSpPr>
              <p:cNvPr id="172" name="椭圆 171"/>
              <p:cNvSpPr/>
              <p:nvPr/>
            </p:nvSpPr>
            <p:spPr>
              <a:xfrm>
                <a:off x="-311744" y="1478831"/>
                <a:ext cx="603857"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3" name="椭圆 172"/>
              <p:cNvSpPr/>
              <p:nvPr/>
            </p:nvSpPr>
            <p:spPr>
              <a:xfrm>
                <a:off x="-311744" y="1478831"/>
                <a:ext cx="603857"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 name="椭圆 173"/>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1" name="矩形 88"/>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chemeClr val="tx1">
                      <a:lumMod val="75000"/>
                      <a:lumOff val="25000"/>
                    </a:schemeClr>
                  </a:solidFill>
                  <a:latin typeface="微软雅黑" pitchFamily="34" charset="-122"/>
                  <a:ea typeface="微软雅黑" pitchFamily="34" charset="-122"/>
                  <a:sym typeface="微软雅黑" panose="020B0503020204020204" pitchFamily="34" charset="-122"/>
                </a:rPr>
                <a:t>添加</a:t>
              </a:r>
              <a:endParaRPr lang="en-US" altLang="zh-CN" sz="1200">
                <a:solidFill>
                  <a:schemeClr val="tx1">
                    <a:lumMod val="75000"/>
                    <a:lumOff val="25000"/>
                  </a:schemeClr>
                </a:solidFill>
                <a:latin typeface="微软雅黑" pitchFamily="34" charset="-122"/>
                <a:ea typeface="微软雅黑" pitchFamily="34" charset="-122"/>
                <a:sym typeface="微软雅黑" panose="020B0503020204020204" pitchFamily="34" charset="-122"/>
              </a:endParaRPr>
            </a:p>
            <a:p>
              <a:pPr algn="ctr"/>
              <a:r>
                <a:rPr lang="zh-CN" altLang="en-US" sz="1200">
                  <a:solidFill>
                    <a:schemeClr val="tx1">
                      <a:lumMod val="75000"/>
                      <a:lumOff val="25000"/>
                    </a:schemeClr>
                  </a:solidFill>
                  <a:latin typeface="微软雅黑" pitchFamily="34" charset="-122"/>
                  <a:ea typeface="微软雅黑" pitchFamily="34" charset="-122"/>
                  <a:sym typeface="微软雅黑" panose="020B0503020204020204" pitchFamily="34" charset="-122"/>
                </a:rPr>
                <a:t>文字</a:t>
              </a:r>
              <a:endParaRPr lang="en-US" altLang="ko-KR" sz="1200">
                <a:solidFill>
                  <a:schemeClr val="tx1">
                    <a:lumMod val="75000"/>
                    <a:lumOff val="25000"/>
                  </a:schemeClr>
                </a:solidFill>
                <a:latin typeface="微软雅黑" pitchFamily="34" charset="-122"/>
                <a:ea typeface="微软雅黑" pitchFamily="34" charset="-122"/>
                <a:sym typeface="微软雅黑" panose="020B0503020204020204" pitchFamily="34" charset="-122"/>
              </a:endParaRPr>
            </a:p>
          </p:txBody>
        </p:sp>
      </p:grpSp>
      <p:grpSp>
        <p:nvGrpSpPr>
          <p:cNvPr id="175" name="组合 174"/>
          <p:cNvGrpSpPr/>
          <p:nvPr/>
        </p:nvGrpSpPr>
        <p:grpSpPr>
          <a:xfrm>
            <a:off x="4355976" y="1209585"/>
            <a:ext cx="4104456" cy="691039"/>
            <a:chOff x="1614385" y="3983335"/>
            <a:chExt cx="4104456" cy="691039"/>
          </a:xfrm>
        </p:grpSpPr>
        <p:grpSp>
          <p:nvGrpSpPr>
            <p:cNvPr id="176" name="组合 175"/>
            <p:cNvGrpSpPr/>
            <p:nvPr/>
          </p:nvGrpSpPr>
          <p:grpSpPr>
            <a:xfrm>
              <a:off x="1743692" y="3983335"/>
              <a:ext cx="3975149" cy="691039"/>
              <a:chOff x="702618" y="3939902"/>
              <a:chExt cx="3975149" cy="691039"/>
            </a:xfrm>
          </p:grpSpPr>
          <p:sp>
            <p:nvSpPr>
              <p:cNvPr id="180" name="TextBox 179"/>
              <p:cNvSpPr txBox="1"/>
              <p:nvPr/>
            </p:nvSpPr>
            <p:spPr>
              <a:xfrm>
                <a:off x="702618" y="3939902"/>
                <a:ext cx="1261884" cy="276999"/>
              </a:xfrm>
              <a:prstGeom prst="rect">
                <a:avLst/>
              </a:prstGeom>
              <a:noFill/>
            </p:spPr>
            <p:txBody>
              <a:bodyPr wrap="none" rtlCol="0">
                <a:spAutoFit/>
              </a:bodyPr>
              <a:lstStyle/>
              <a:p>
                <a:r>
                  <a:rPr lang="zh-CN" altLang="en-US" sz="1200" spc="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sp>
            <p:nvSpPr>
              <p:cNvPr id="181" name="TextBox 2"/>
              <p:cNvSpPr txBox="1">
                <a:spLocks noChangeArrowheads="1"/>
              </p:cNvSpPr>
              <p:nvPr/>
            </p:nvSpPr>
            <p:spPr bwMode="auto">
              <a:xfrm>
                <a:off x="702618" y="4261609"/>
                <a:ext cx="39751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工作总结汇报</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PPT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模板，图片的修改方法是：在图片上右击，选择更改图片，这样不会丢失动画效果。</a:t>
                </a:r>
              </a:p>
            </p:txBody>
          </p:sp>
        </p:grpSp>
        <p:grpSp>
          <p:nvGrpSpPr>
            <p:cNvPr id="177" name="组合 176"/>
            <p:cNvGrpSpPr/>
            <p:nvPr/>
          </p:nvGrpSpPr>
          <p:grpSpPr>
            <a:xfrm>
              <a:off x="1614385" y="4095171"/>
              <a:ext cx="152324" cy="152324"/>
              <a:chOff x="842767" y="3616395"/>
              <a:chExt cx="116421" cy="116421"/>
            </a:xfrm>
          </p:grpSpPr>
          <p:sp>
            <p:nvSpPr>
              <p:cNvPr id="178" name="矩形 177"/>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9" name="等腰三角形 178"/>
              <p:cNvSpPr/>
              <p:nvPr/>
            </p:nvSpPr>
            <p:spPr>
              <a:xfrm rot="5400000">
                <a:off x="869392" y="3652567"/>
                <a:ext cx="70015" cy="4407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2" name="组合 181"/>
          <p:cNvGrpSpPr/>
          <p:nvPr/>
        </p:nvGrpSpPr>
        <p:grpSpPr>
          <a:xfrm>
            <a:off x="4355976" y="1983568"/>
            <a:ext cx="4104456" cy="691039"/>
            <a:chOff x="1614385" y="3983335"/>
            <a:chExt cx="4104456" cy="691039"/>
          </a:xfrm>
        </p:grpSpPr>
        <p:grpSp>
          <p:nvGrpSpPr>
            <p:cNvPr id="183" name="组合 182"/>
            <p:cNvGrpSpPr/>
            <p:nvPr/>
          </p:nvGrpSpPr>
          <p:grpSpPr>
            <a:xfrm>
              <a:off x="1743692" y="3983335"/>
              <a:ext cx="3975149" cy="691039"/>
              <a:chOff x="702618" y="3939902"/>
              <a:chExt cx="3975149" cy="691039"/>
            </a:xfrm>
          </p:grpSpPr>
          <p:sp>
            <p:nvSpPr>
              <p:cNvPr id="187" name="TextBox 186"/>
              <p:cNvSpPr txBox="1"/>
              <p:nvPr/>
            </p:nvSpPr>
            <p:spPr>
              <a:xfrm>
                <a:off x="702618" y="3939902"/>
                <a:ext cx="1261884" cy="276999"/>
              </a:xfrm>
              <a:prstGeom prst="rect">
                <a:avLst/>
              </a:prstGeom>
              <a:noFill/>
            </p:spPr>
            <p:txBody>
              <a:bodyPr wrap="none" rtlCol="0">
                <a:spAutoFit/>
              </a:bodyPr>
              <a:lstStyle/>
              <a:p>
                <a:r>
                  <a:rPr lang="zh-CN" altLang="en-US" sz="1200" spc="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sp>
            <p:nvSpPr>
              <p:cNvPr id="188" name="TextBox 2"/>
              <p:cNvSpPr txBox="1">
                <a:spLocks noChangeArrowheads="1"/>
              </p:cNvSpPr>
              <p:nvPr/>
            </p:nvSpPr>
            <p:spPr bwMode="auto">
              <a:xfrm>
                <a:off x="702618" y="4261609"/>
                <a:ext cx="39751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工作总结汇报</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PPT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模板，图片的修改方法是：在图片上右击，选择更改图片，这样不会丢失动画效果。</a:t>
                </a:r>
              </a:p>
            </p:txBody>
          </p:sp>
        </p:grpSp>
        <p:grpSp>
          <p:nvGrpSpPr>
            <p:cNvPr id="184" name="组合 183"/>
            <p:cNvGrpSpPr/>
            <p:nvPr/>
          </p:nvGrpSpPr>
          <p:grpSpPr>
            <a:xfrm>
              <a:off x="1614385" y="4095171"/>
              <a:ext cx="152324" cy="152324"/>
              <a:chOff x="842767" y="3616395"/>
              <a:chExt cx="116421" cy="116421"/>
            </a:xfrm>
          </p:grpSpPr>
          <p:sp>
            <p:nvSpPr>
              <p:cNvPr id="185" name="矩形 184"/>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 name="等腰三角形 185"/>
              <p:cNvSpPr/>
              <p:nvPr/>
            </p:nvSpPr>
            <p:spPr>
              <a:xfrm rot="5400000">
                <a:off x="869392" y="3652567"/>
                <a:ext cx="70015" cy="440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9" name="组合 188"/>
          <p:cNvGrpSpPr/>
          <p:nvPr/>
        </p:nvGrpSpPr>
        <p:grpSpPr>
          <a:xfrm>
            <a:off x="4355976" y="2806156"/>
            <a:ext cx="4104456" cy="691039"/>
            <a:chOff x="1614385" y="3983335"/>
            <a:chExt cx="4104456" cy="691039"/>
          </a:xfrm>
        </p:grpSpPr>
        <p:grpSp>
          <p:nvGrpSpPr>
            <p:cNvPr id="190" name="组合 189"/>
            <p:cNvGrpSpPr/>
            <p:nvPr/>
          </p:nvGrpSpPr>
          <p:grpSpPr>
            <a:xfrm>
              <a:off x="1743692" y="3983335"/>
              <a:ext cx="3975149" cy="691039"/>
              <a:chOff x="702618" y="3939902"/>
              <a:chExt cx="3975149" cy="691039"/>
            </a:xfrm>
          </p:grpSpPr>
          <p:sp>
            <p:nvSpPr>
              <p:cNvPr id="194" name="TextBox 193"/>
              <p:cNvSpPr txBox="1"/>
              <p:nvPr/>
            </p:nvSpPr>
            <p:spPr>
              <a:xfrm>
                <a:off x="702618" y="3939902"/>
                <a:ext cx="1415772" cy="307777"/>
              </a:xfrm>
              <a:prstGeom prst="rect">
                <a:avLst/>
              </a:prstGeom>
              <a:noFill/>
            </p:spPr>
            <p:txBody>
              <a:bodyPr wrap="none" rtlCol="0">
                <a:spAutoFit/>
              </a:bodyPr>
              <a:lstStyle/>
              <a:p>
                <a:r>
                  <a:rPr lang="zh-CN" altLang="en-US" sz="1400" spc="2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sp>
            <p:nvSpPr>
              <p:cNvPr id="195" name="TextBox 2"/>
              <p:cNvSpPr txBox="1">
                <a:spLocks noChangeArrowheads="1"/>
              </p:cNvSpPr>
              <p:nvPr/>
            </p:nvSpPr>
            <p:spPr bwMode="auto">
              <a:xfrm>
                <a:off x="702618" y="4261609"/>
                <a:ext cx="39751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工作总结汇报</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PPT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模板，图片的修改方法是：在图片上右击，选择更改图片，这样不会丢失动画效果。</a:t>
                </a:r>
              </a:p>
            </p:txBody>
          </p:sp>
        </p:grpSp>
        <p:grpSp>
          <p:nvGrpSpPr>
            <p:cNvPr id="191" name="组合 190"/>
            <p:cNvGrpSpPr/>
            <p:nvPr/>
          </p:nvGrpSpPr>
          <p:grpSpPr>
            <a:xfrm>
              <a:off x="1614385" y="4095171"/>
              <a:ext cx="152324" cy="152324"/>
              <a:chOff x="842767" y="3616395"/>
              <a:chExt cx="116421" cy="116421"/>
            </a:xfrm>
          </p:grpSpPr>
          <p:sp>
            <p:nvSpPr>
              <p:cNvPr id="192" name="矩形 191"/>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3" name="等腰三角形 192"/>
              <p:cNvSpPr/>
              <p:nvPr/>
            </p:nvSpPr>
            <p:spPr>
              <a:xfrm rot="5400000">
                <a:off x="869392" y="3652567"/>
                <a:ext cx="70015" cy="4407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96" name="组合 195"/>
          <p:cNvGrpSpPr/>
          <p:nvPr/>
        </p:nvGrpSpPr>
        <p:grpSpPr>
          <a:xfrm>
            <a:off x="4355976" y="3681705"/>
            <a:ext cx="4104456" cy="691039"/>
            <a:chOff x="1614385" y="3983335"/>
            <a:chExt cx="4104456" cy="691039"/>
          </a:xfrm>
        </p:grpSpPr>
        <p:grpSp>
          <p:nvGrpSpPr>
            <p:cNvPr id="197" name="组合 196"/>
            <p:cNvGrpSpPr/>
            <p:nvPr/>
          </p:nvGrpSpPr>
          <p:grpSpPr>
            <a:xfrm>
              <a:off x="1743692" y="3983335"/>
              <a:ext cx="3975149" cy="691039"/>
              <a:chOff x="702618" y="3939902"/>
              <a:chExt cx="3975149" cy="691039"/>
            </a:xfrm>
          </p:grpSpPr>
          <p:sp>
            <p:nvSpPr>
              <p:cNvPr id="201" name="TextBox 200"/>
              <p:cNvSpPr txBox="1"/>
              <p:nvPr/>
            </p:nvSpPr>
            <p:spPr>
              <a:xfrm>
                <a:off x="702618" y="3939902"/>
                <a:ext cx="1415772" cy="307777"/>
              </a:xfrm>
              <a:prstGeom prst="rect">
                <a:avLst/>
              </a:prstGeom>
              <a:noFill/>
            </p:spPr>
            <p:txBody>
              <a:bodyPr wrap="none" rtlCol="0">
                <a:spAutoFit/>
              </a:bodyPr>
              <a:lstStyle/>
              <a:p>
                <a:r>
                  <a:rPr lang="zh-CN" altLang="en-US" sz="1400" spc="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sp>
            <p:nvSpPr>
              <p:cNvPr id="202" name="TextBox 2"/>
              <p:cNvSpPr txBox="1">
                <a:spLocks noChangeArrowheads="1"/>
              </p:cNvSpPr>
              <p:nvPr/>
            </p:nvSpPr>
            <p:spPr bwMode="auto">
              <a:xfrm>
                <a:off x="702618" y="4261609"/>
                <a:ext cx="39751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工作总结汇报</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PPT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模板，图片的修改方法是：在图片上右击，选择更改图片，这样不会丢失动画效果。</a:t>
                </a:r>
              </a:p>
            </p:txBody>
          </p:sp>
        </p:grpSp>
        <p:grpSp>
          <p:nvGrpSpPr>
            <p:cNvPr id="198" name="组合 197"/>
            <p:cNvGrpSpPr/>
            <p:nvPr/>
          </p:nvGrpSpPr>
          <p:grpSpPr>
            <a:xfrm>
              <a:off x="1614385" y="4095171"/>
              <a:ext cx="152324" cy="152324"/>
              <a:chOff x="842767" y="3616395"/>
              <a:chExt cx="116421" cy="116421"/>
            </a:xfrm>
          </p:grpSpPr>
          <p:sp>
            <p:nvSpPr>
              <p:cNvPr id="199" name="矩形 198"/>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 name="等腰三角形 199"/>
              <p:cNvSpPr/>
              <p:nvPr/>
            </p:nvSpPr>
            <p:spPr>
              <a:xfrm rot="5400000">
                <a:off x="869392" y="3652567"/>
                <a:ext cx="70015" cy="4407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71288886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cBhvr>
                                        <p:cTn id="7" dur="250" fill="hold"/>
                                        <p:tgtEl>
                                          <p:spTgt spid="148"/>
                                        </p:tgtEl>
                                        <p:attrNameLst>
                                          <p:attrName>ppt_w</p:attrName>
                                        </p:attrNameLst>
                                      </p:cBhvr>
                                      <p:tavLst>
                                        <p:tav tm="0">
                                          <p:val>
                                            <p:strVal val="4/3*#ppt_w"/>
                                          </p:val>
                                        </p:tav>
                                        <p:tav tm="100000">
                                          <p:val>
                                            <p:strVal val="#ppt_w"/>
                                          </p:val>
                                        </p:tav>
                                      </p:tavLst>
                                    </p:anim>
                                    <p:anim calcmode="lin" valueType="num">
                                      <p:cBhvr>
                                        <p:cTn id="8" dur="250" fill="hold"/>
                                        <p:tgtEl>
                                          <p:spTgt spid="148"/>
                                        </p:tgtEl>
                                        <p:attrNameLst>
                                          <p:attrName>ppt_h</p:attrName>
                                        </p:attrNameLst>
                                      </p:cBhvr>
                                      <p:tavLst>
                                        <p:tav tm="0">
                                          <p:val>
                                            <p:strVal val="4/3*#ppt_h"/>
                                          </p:val>
                                        </p:tav>
                                        <p:tav tm="100000">
                                          <p:val>
                                            <p:strVal val="#ppt_h"/>
                                          </p:val>
                                        </p:tav>
                                      </p:tavLst>
                                    </p:anim>
                                  </p:childTnLst>
                                </p:cTn>
                              </p:par>
                              <p:par>
                                <p:cTn id="9" presetID="21" presetClass="entr" presetSubtype="1" fill="hold" nodeType="withEffect">
                                  <p:stCondLst>
                                    <p:cond delay="200"/>
                                  </p:stCondLst>
                                  <p:childTnLst>
                                    <p:set>
                                      <p:cBhvr>
                                        <p:cTn id="10" dur="1" fill="hold">
                                          <p:stCondLst>
                                            <p:cond delay="0"/>
                                          </p:stCondLst>
                                        </p:cTn>
                                        <p:tgtEl>
                                          <p:spTgt spid="143"/>
                                        </p:tgtEl>
                                        <p:attrNameLst>
                                          <p:attrName>style.visibility</p:attrName>
                                        </p:attrNameLst>
                                      </p:cBhvr>
                                      <p:to>
                                        <p:strVal val="visible"/>
                                      </p:to>
                                    </p:set>
                                    <p:animEffect transition="in" filter="wheel(1)">
                                      <p:cBhvr>
                                        <p:cTn id="11" dur="750"/>
                                        <p:tgtEl>
                                          <p:spTgt spid="143"/>
                                        </p:tgtEl>
                                      </p:cBhvr>
                                    </p:animEffect>
                                  </p:childTnLst>
                                </p:cTn>
                              </p:par>
                              <p:par>
                                <p:cTn id="12" presetID="53" presetClass="entr" presetSubtype="16" fill="hold" nodeType="withEffect">
                                  <p:stCondLst>
                                    <p:cond delay="1000"/>
                                  </p:stCondLst>
                                  <p:childTnLst>
                                    <p:set>
                                      <p:cBhvr>
                                        <p:cTn id="13" dur="1" fill="hold">
                                          <p:stCondLst>
                                            <p:cond delay="0"/>
                                          </p:stCondLst>
                                        </p:cTn>
                                        <p:tgtEl>
                                          <p:spTgt spid="154"/>
                                        </p:tgtEl>
                                        <p:attrNameLst>
                                          <p:attrName>style.visibility</p:attrName>
                                        </p:attrNameLst>
                                      </p:cBhvr>
                                      <p:to>
                                        <p:strVal val="visible"/>
                                      </p:to>
                                    </p:set>
                                    <p:anim calcmode="lin" valueType="num">
                                      <p:cBhvr>
                                        <p:cTn id="14" dur="400" fill="hold"/>
                                        <p:tgtEl>
                                          <p:spTgt spid="154"/>
                                        </p:tgtEl>
                                        <p:attrNameLst>
                                          <p:attrName>ppt_w</p:attrName>
                                        </p:attrNameLst>
                                      </p:cBhvr>
                                      <p:tavLst>
                                        <p:tav tm="0">
                                          <p:val>
                                            <p:fltVal val="0"/>
                                          </p:val>
                                        </p:tav>
                                        <p:tav tm="100000">
                                          <p:val>
                                            <p:strVal val="#ppt_w"/>
                                          </p:val>
                                        </p:tav>
                                      </p:tavLst>
                                    </p:anim>
                                    <p:anim calcmode="lin" valueType="num">
                                      <p:cBhvr>
                                        <p:cTn id="15" dur="400" fill="hold"/>
                                        <p:tgtEl>
                                          <p:spTgt spid="154"/>
                                        </p:tgtEl>
                                        <p:attrNameLst>
                                          <p:attrName>ppt_h</p:attrName>
                                        </p:attrNameLst>
                                      </p:cBhvr>
                                      <p:tavLst>
                                        <p:tav tm="0">
                                          <p:val>
                                            <p:fltVal val="0"/>
                                          </p:val>
                                        </p:tav>
                                        <p:tav tm="100000">
                                          <p:val>
                                            <p:strVal val="#ppt_h"/>
                                          </p:val>
                                        </p:tav>
                                      </p:tavLst>
                                    </p:anim>
                                    <p:animEffect transition="in" filter="fade">
                                      <p:cBhvr>
                                        <p:cTn id="16" dur="400"/>
                                        <p:tgtEl>
                                          <p:spTgt spid="154"/>
                                        </p:tgtEl>
                                      </p:cBhvr>
                                    </p:animEffect>
                                  </p:childTnLst>
                                </p:cTn>
                              </p:par>
                              <p:par>
                                <p:cTn id="17" presetID="6" presetClass="emph" presetSubtype="0" autoRev="1" fill="hold" nodeType="withEffect">
                                  <p:stCondLst>
                                    <p:cond delay="1400"/>
                                  </p:stCondLst>
                                  <p:childTnLst>
                                    <p:animScale>
                                      <p:cBhvr>
                                        <p:cTn id="18" dur="150" fill="hold"/>
                                        <p:tgtEl>
                                          <p:spTgt spid="154"/>
                                        </p:tgtEl>
                                      </p:cBhvr>
                                      <p:by x="120000" y="120000"/>
                                    </p:animScale>
                                  </p:childTnLst>
                                </p:cTn>
                              </p:par>
                              <p:par>
                                <p:cTn id="19" presetID="53" presetClass="entr" presetSubtype="16" fill="hold" nodeType="withEffect">
                                  <p:stCondLst>
                                    <p:cond delay="1500"/>
                                  </p:stCondLst>
                                  <p:childTnLst>
                                    <p:set>
                                      <p:cBhvr>
                                        <p:cTn id="20" dur="1" fill="hold">
                                          <p:stCondLst>
                                            <p:cond delay="0"/>
                                          </p:stCondLst>
                                        </p:cTn>
                                        <p:tgtEl>
                                          <p:spTgt spid="161"/>
                                        </p:tgtEl>
                                        <p:attrNameLst>
                                          <p:attrName>style.visibility</p:attrName>
                                        </p:attrNameLst>
                                      </p:cBhvr>
                                      <p:to>
                                        <p:strVal val="visible"/>
                                      </p:to>
                                    </p:set>
                                    <p:anim calcmode="lin" valueType="num">
                                      <p:cBhvr>
                                        <p:cTn id="21" dur="400" fill="hold"/>
                                        <p:tgtEl>
                                          <p:spTgt spid="161"/>
                                        </p:tgtEl>
                                        <p:attrNameLst>
                                          <p:attrName>ppt_w</p:attrName>
                                        </p:attrNameLst>
                                      </p:cBhvr>
                                      <p:tavLst>
                                        <p:tav tm="0">
                                          <p:val>
                                            <p:fltVal val="0"/>
                                          </p:val>
                                        </p:tav>
                                        <p:tav tm="100000">
                                          <p:val>
                                            <p:strVal val="#ppt_w"/>
                                          </p:val>
                                        </p:tav>
                                      </p:tavLst>
                                    </p:anim>
                                    <p:anim calcmode="lin" valueType="num">
                                      <p:cBhvr>
                                        <p:cTn id="22" dur="400" fill="hold"/>
                                        <p:tgtEl>
                                          <p:spTgt spid="161"/>
                                        </p:tgtEl>
                                        <p:attrNameLst>
                                          <p:attrName>ppt_h</p:attrName>
                                        </p:attrNameLst>
                                      </p:cBhvr>
                                      <p:tavLst>
                                        <p:tav tm="0">
                                          <p:val>
                                            <p:fltVal val="0"/>
                                          </p:val>
                                        </p:tav>
                                        <p:tav tm="100000">
                                          <p:val>
                                            <p:strVal val="#ppt_h"/>
                                          </p:val>
                                        </p:tav>
                                      </p:tavLst>
                                    </p:anim>
                                    <p:animEffect transition="in" filter="fade">
                                      <p:cBhvr>
                                        <p:cTn id="23" dur="400"/>
                                        <p:tgtEl>
                                          <p:spTgt spid="161"/>
                                        </p:tgtEl>
                                      </p:cBhvr>
                                    </p:animEffect>
                                  </p:childTnLst>
                                </p:cTn>
                              </p:par>
                              <p:par>
                                <p:cTn id="24" presetID="6" presetClass="emph" presetSubtype="0" autoRev="1" fill="hold" nodeType="withEffect">
                                  <p:stCondLst>
                                    <p:cond delay="1900"/>
                                  </p:stCondLst>
                                  <p:childTnLst>
                                    <p:animScale>
                                      <p:cBhvr>
                                        <p:cTn id="25" dur="150" fill="hold"/>
                                        <p:tgtEl>
                                          <p:spTgt spid="161"/>
                                        </p:tgtEl>
                                      </p:cBhvr>
                                      <p:by x="120000" y="120000"/>
                                    </p:animScale>
                                  </p:childTnLst>
                                </p:cTn>
                              </p:par>
                              <p:par>
                                <p:cTn id="26" presetID="53" presetClass="entr" presetSubtype="16" fill="hold" nodeType="withEffect">
                                  <p:stCondLst>
                                    <p:cond delay="2000"/>
                                  </p:stCondLst>
                                  <p:childTnLst>
                                    <p:set>
                                      <p:cBhvr>
                                        <p:cTn id="27" dur="1" fill="hold">
                                          <p:stCondLst>
                                            <p:cond delay="0"/>
                                          </p:stCondLst>
                                        </p:cTn>
                                        <p:tgtEl>
                                          <p:spTgt spid="168"/>
                                        </p:tgtEl>
                                        <p:attrNameLst>
                                          <p:attrName>style.visibility</p:attrName>
                                        </p:attrNameLst>
                                      </p:cBhvr>
                                      <p:to>
                                        <p:strVal val="visible"/>
                                      </p:to>
                                    </p:set>
                                    <p:anim calcmode="lin" valueType="num">
                                      <p:cBhvr>
                                        <p:cTn id="28" dur="400" fill="hold"/>
                                        <p:tgtEl>
                                          <p:spTgt spid="168"/>
                                        </p:tgtEl>
                                        <p:attrNameLst>
                                          <p:attrName>ppt_w</p:attrName>
                                        </p:attrNameLst>
                                      </p:cBhvr>
                                      <p:tavLst>
                                        <p:tav tm="0">
                                          <p:val>
                                            <p:fltVal val="0"/>
                                          </p:val>
                                        </p:tav>
                                        <p:tav tm="100000">
                                          <p:val>
                                            <p:strVal val="#ppt_w"/>
                                          </p:val>
                                        </p:tav>
                                      </p:tavLst>
                                    </p:anim>
                                    <p:anim calcmode="lin" valueType="num">
                                      <p:cBhvr>
                                        <p:cTn id="29" dur="400" fill="hold"/>
                                        <p:tgtEl>
                                          <p:spTgt spid="168"/>
                                        </p:tgtEl>
                                        <p:attrNameLst>
                                          <p:attrName>ppt_h</p:attrName>
                                        </p:attrNameLst>
                                      </p:cBhvr>
                                      <p:tavLst>
                                        <p:tav tm="0">
                                          <p:val>
                                            <p:fltVal val="0"/>
                                          </p:val>
                                        </p:tav>
                                        <p:tav tm="100000">
                                          <p:val>
                                            <p:strVal val="#ppt_h"/>
                                          </p:val>
                                        </p:tav>
                                      </p:tavLst>
                                    </p:anim>
                                    <p:animEffect transition="in" filter="fade">
                                      <p:cBhvr>
                                        <p:cTn id="30" dur="400"/>
                                        <p:tgtEl>
                                          <p:spTgt spid="168"/>
                                        </p:tgtEl>
                                      </p:cBhvr>
                                    </p:animEffect>
                                  </p:childTnLst>
                                </p:cTn>
                              </p:par>
                              <p:par>
                                <p:cTn id="31" presetID="6" presetClass="emph" presetSubtype="0" autoRev="1" fill="hold" nodeType="withEffect">
                                  <p:stCondLst>
                                    <p:cond delay="2400"/>
                                  </p:stCondLst>
                                  <p:childTnLst>
                                    <p:animScale>
                                      <p:cBhvr>
                                        <p:cTn id="32" dur="150" fill="hold"/>
                                        <p:tgtEl>
                                          <p:spTgt spid="168"/>
                                        </p:tgtEl>
                                      </p:cBhvr>
                                      <p:by x="120000" y="120000"/>
                                    </p:animScale>
                                  </p:childTnLst>
                                </p:cTn>
                              </p:par>
                              <p:par>
                                <p:cTn id="33" presetID="53" presetClass="entr" presetSubtype="16" fill="hold" nodeType="withEffect">
                                  <p:stCondLst>
                                    <p:cond delay="250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400" fill="hold"/>
                                        <p:tgtEl>
                                          <p:spTgt spid="149"/>
                                        </p:tgtEl>
                                        <p:attrNameLst>
                                          <p:attrName>ppt_w</p:attrName>
                                        </p:attrNameLst>
                                      </p:cBhvr>
                                      <p:tavLst>
                                        <p:tav tm="0">
                                          <p:val>
                                            <p:fltVal val="0"/>
                                          </p:val>
                                        </p:tav>
                                        <p:tav tm="100000">
                                          <p:val>
                                            <p:strVal val="#ppt_w"/>
                                          </p:val>
                                        </p:tav>
                                      </p:tavLst>
                                    </p:anim>
                                    <p:anim calcmode="lin" valueType="num">
                                      <p:cBhvr>
                                        <p:cTn id="36" dur="400" fill="hold"/>
                                        <p:tgtEl>
                                          <p:spTgt spid="149"/>
                                        </p:tgtEl>
                                        <p:attrNameLst>
                                          <p:attrName>ppt_h</p:attrName>
                                        </p:attrNameLst>
                                      </p:cBhvr>
                                      <p:tavLst>
                                        <p:tav tm="0">
                                          <p:val>
                                            <p:fltVal val="0"/>
                                          </p:val>
                                        </p:tav>
                                        <p:tav tm="100000">
                                          <p:val>
                                            <p:strVal val="#ppt_h"/>
                                          </p:val>
                                        </p:tav>
                                      </p:tavLst>
                                    </p:anim>
                                    <p:animEffect transition="in" filter="fade">
                                      <p:cBhvr>
                                        <p:cTn id="37" dur="400"/>
                                        <p:tgtEl>
                                          <p:spTgt spid="149"/>
                                        </p:tgtEl>
                                      </p:cBhvr>
                                    </p:animEffect>
                                  </p:childTnLst>
                                </p:cTn>
                              </p:par>
                              <p:par>
                                <p:cTn id="38" presetID="6" presetClass="emph" presetSubtype="0" autoRev="1" fill="hold" nodeType="withEffect">
                                  <p:stCondLst>
                                    <p:cond delay="2900"/>
                                  </p:stCondLst>
                                  <p:childTnLst>
                                    <p:animScale>
                                      <p:cBhvr>
                                        <p:cTn id="39" dur="150" fill="hold"/>
                                        <p:tgtEl>
                                          <p:spTgt spid="149"/>
                                        </p:tgtEl>
                                      </p:cBhvr>
                                      <p:by x="120000" y="120000"/>
                                    </p:animScale>
                                  </p:childTnLst>
                                </p:cTn>
                              </p:par>
                              <p:par>
                                <p:cTn id="40" presetID="12" presetClass="entr" presetSubtype="1" fill="hold" nodeType="withEffect">
                                  <p:stCondLst>
                                    <p:cond delay="3200"/>
                                  </p:stCondLst>
                                  <p:childTnLst>
                                    <p:set>
                                      <p:cBhvr>
                                        <p:cTn id="41" dur="1" fill="hold">
                                          <p:stCondLst>
                                            <p:cond delay="0"/>
                                          </p:stCondLst>
                                        </p:cTn>
                                        <p:tgtEl>
                                          <p:spTgt spid="175"/>
                                        </p:tgtEl>
                                        <p:attrNameLst>
                                          <p:attrName>style.visibility</p:attrName>
                                        </p:attrNameLst>
                                      </p:cBhvr>
                                      <p:to>
                                        <p:strVal val="visible"/>
                                      </p:to>
                                    </p:set>
                                    <p:anim calcmode="lin" valueType="num">
                                      <p:cBhvr additive="base">
                                        <p:cTn id="42" dur="250"/>
                                        <p:tgtEl>
                                          <p:spTgt spid="175"/>
                                        </p:tgtEl>
                                        <p:attrNameLst>
                                          <p:attrName>ppt_y</p:attrName>
                                        </p:attrNameLst>
                                      </p:cBhvr>
                                      <p:tavLst>
                                        <p:tav tm="0">
                                          <p:val>
                                            <p:strVal val="#ppt_y-#ppt_h*1.125000"/>
                                          </p:val>
                                        </p:tav>
                                        <p:tav tm="100000">
                                          <p:val>
                                            <p:strVal val="#ppt_y"/>
                                          </p:val>
                                        </p:tav>
                                      </p:tavLst>
                                    </p:anim>
                                    <p:animEffect transition="in" filter="wipe(down)">
                                      <p:cBhvr>
                                        <p:cTn id="43" dur="250"/>
                                        <p:tgtEl>
                                          <p:spTgt spid="175"/>
                                        </p:tgtEl>
                                      </p:cBhvr>
                                    </p:animEffect>
                                  </p:childTnLst>
                                </p:cTn>
                              </p:par>
                              <p:par>
                                <p:cTn id="44" presetID="12" presetClass="entr" presetSubtype="1" fill="hold" nodeType="withEffect">
                                  <p:stCondLst>
                                    <p:cond delay="3400"/>
                                  </p:stCondLst>
                                  <p:childTnLst>
                                    <p:set>
                                      <p:cBhvr>
                                        <p:cTn id="45" dur="1" fill="hold">
                                          <p:stCondLst>
                                            <p:cond delay="0"/>
                                          </p:stCondLst>
                                        </p:cTn>
                                        <p:tgtEl>
                                          <p:spTgt spid="182"/>
                                        </p:tgtEl>
                                        <p:attrNameLst>
                                          <p:attrName>style.visibility</p:attrName>
                                        </p:attrNameLst>
                                      </p:cBhvr>
                                      <p:to>
                                        <p:strVal val="visible"/>
                                      </p:to>
                                    </p:set>
                                    <p:anim calcmode="lin" valueType="num">
                                      <p:cBhvr additive="base">
                                        <p:cTn id="46" dur="250"/>
                                        <p:tgtEl>
                                          <p:spTgt spid="182"/>
                                        </p:tgtEl>
                                        <p:attrNameLst>
                                          <p:attrName>ppt_y</p:attrName>
                                        </p:attrNameLst>
                                      </p:cBhvr>
                                      <p:tavLst>
                                        <p:tav tm="0">
                                          <p:val>
                                            <p:strVal val="#ppt_y-#ppt_h*1.125000"/>
                                          </p:val>
                                        </p:tav>
                                        <p:tav tm="100000">
                                          <p:val>
                                            <p:strVal val="#ppt_y"/>
                                          </p:val>
                                        </p:tav>
                                      </p:tavLst>
                                    </p:anim>
                                    <p:animEffect transition="in" filter="wipe(down)">
                                      <p:cBhvr>
                                        <p:cTn id="47" dur="250"/>
                                        <p:tgtEl>
                                          <p:spTgt spid="182"/>
                                        </p:tgtEl>
                                      </p:cBhvr>
                                    </p:animEffect>
                                  </p:childTnLst>
                                </p:cTn>
                              </p:par>
                              <p:par>
                                <p:cTn id="48" presetID="12" presetClass="entr" presetSubtype="1" fill="hold" nodeType="withEffect">
                                  <p:stCondLst>
                                    <p:cond delay="3700"/>
                                  </p:stCondLst>
                                  <p:childTnLst>
                                    <p:set>
                                      <p:cBhvr>
                                        <p:cTn id="49" dur="1" fill="hold">
                                          <p:stCondLst>
                                            <p:cond delay="0"/>
                                          </p:stCondLst>
                                        </p:cTn>
                                        <p:tgtEl>
                                          <p:spTgt spid="189"/>
                                        </p:tgtEl>
                                        <p:attrNameLst>
                                          <p:attrName>style.visibility</p:attrName>
                                        </p:attrNameLst>
                                      </p:cBhvr>
                                      <p:to>
                                        <p:strVal val="visible"/>
                                      </p:to>
                                    </p:set>
                                    <p:anim calcmode="lin" valueType="num">
                                      <p:cBhvr additive="base">
                                        <p:cTn id="50" dur="250"/>
                                        <p:tgtEl>
                                          <p:spTgt spid="189"/>
                                        </p:tgtEl>
                                        <p:attrNameLst>
                                          <p:attrName>ppt_y</p:attrName>
                                        </p:attrNameLst>
                                      </p:cBhvr>
                                      <p:tavLst>
                                        <p:tav tm="0">
                                          <p:val>
                                            <p:strVal val="#ppt_y-#ppt_h*1.125000"/>
                                          </p:val>
                                        </p:tav>
                                        <p:tav tm="100000">
                                          <p:val>
                                            <p:strVal val="#ppt_y"/>
                                          </p:val>
                                        </p:tav>
                                      </p:tavLst>
                                    </p:anim>
                                    <p:animEffect transition="in" filter="wipe(down)">
                                      <p:cBhvr>
                                        <p:cTn id="51" dur="250"/>
                                        <p:tgtEl>
                                          <p:spTgt spid="189"/>
                                        </p:tgtEl>
                                      </p:cBhvr>
                                    </p:animEffect>
                                  </p:childTnLst>
                                </p:cTn>
                              </p:par>
                              <p:par>
                                <p:cTn id="52" presetID="12" presetClass="entr" presetSubtype="1" fill="hold" nodeType="withEffect">
                                  <p:stCondLst>
                                    <p:cond delay="3900"/>
                                  </p:stCondLst>
                                  <p:childTnLst>
                                    <p:set>
                                      <p:cBhvr>
                                        <p:cTn id="53" dur="1" fill="hold">
                                          <p:stCondLst>
                                            <p:cond delay="0"/>
                                          </p:stCondLst>
                                        </p:cTn>
                                        <p:tgtEl>
                                          <p:spTgt spid="196"/>
                                        </p:tgtEl>
                                        <p:attrNameLst>
                                          <p:attrName>style.visibility</p:attrName>
                                        </p:attrNameLst>
                                      </p:cBhvr>
                                      <p:to>
                                        <p:strVal val="visible"/>
                                      </p:to>
                                    </p:set>
                                    <p:anim calcmode="lin" valueType="num">
                                      <p:cBhvr additive="base">
                                        <p:cTn id="54" dur="250"/>
                                        <p:tgtEl>
                                          <p:spTgt spid="196"/>
                                        </p:tgtEl>
                                        <p:attrNameLst>
                                          <p:attrName>ppt_y</p:attrName>
                                        </p:attrNameLst>
                                      </p:cBhvr>
                                      <p:tavLst>
                                        <p:tav tm="0">
                                          <p:val>
                                            <p:strVal val="#ppt_y-#ppt_h*1.125000"/>
                                          </p:val>
                                        </p:tav>
                                        <p:tav tm="100000">
                                          <p:val>
                                            <p:strVal val="#ppt_y"/>
                                          </p:val>
                                        </p:tav>
                                      </p:tavLst>
                                    </p:anim>
                                    <p:animEffect transition="in" filter="wipe(down)">
                                      <p:cBhvr>
                                        <p:cTn id="55" dur="25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3644336" y="1421923"/>
            <a:ext cx="767634" cy="76938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7" name="Oval 6"/>
          <p:cNvSpPr>
            <a:spLocks noChangeArrowheads="1"/>
          </p:cNvSpPr>
          <p:nvPr/>
        </p:nvSpPr>
        <p:spPr bwMode="auto">
          <a:xfrm>
            <a:off x="4581562" y="1558446"/>
            <a:ext cx="592940" cy="59330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8" name="Oval 7"/>
          <p:cNvSpPr>
            <a:spLocks noChangeArrowheads="1"/>
          </p:cNvSpPr>
          <p:nvPr/>
        </p:nvSpPr>
        <p:spPr bwMode="auto">
          <a:xfrm>
            <a:off x="4111036" y="1950155"/>
            <a:ext cx="767634" cy="768108"/>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9" name="Oval 8"/>
          <p:cNvSpPr>
            <a:spLocks noChangeArrowheads="1"/>
          </p:cNvSpPr>
          <p:nvPr/>
        </p:nvSpPr>
        <p:spPr bwMode="auto">
          <a:xfrm>
            <a:off x="4601964" y="1934844"/>
            <a:ext cx="723004" cy="72345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0" name="Oval 9"/>
          <p:cNvSpPr>
            <a:spLocks noChangeArrowheads="1"/>
          </p:cNvSpPr>
          <p:nvPr/>
        </p:nvSpPr>
        <p:spPr bwMode="auto">
          <a:xfrm>
            <a:off x="4891421" y="2224480"/>
            <a:ext cx="723004" cy="72345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1" name="Oval 10"/>
          <p:cNvSpPr>
            <a:spLocks noChangeArrowheads="1"/>
          </p:cNvSpPr>
          <p:nvPr/>
        </p:nvSpPr>
        <p:spPr bwMode="auto">
          <a:xfrm>
            <a:off x="3819029" y="2456698"/>
            <a:ext cx="723004" cy="72345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6" name="Oval 11"/>
          <p:cNvSpPr>
            <a:spLocks noChangeArrowheads="1"/>
          </p:cNvSpPr>
          <p:nvPr/>
        </p:nvSpPr>
        <p:spPr bwMode="auto">
          <a:xfrm>
            <a:off x="3198038" y="2257653"/>
            <a:ext cx="563611" cy="560132"/>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7" name="Freeform 12"/>
          <p:cNvSpPr/>
          <p:nvPr/>
        </p:nvSpPr>
        <p:spPr bwMode="auto">
          <a:xfrm>
            <a:off x="3646887" y="1609483"/>
            <a:ext cx="1792845" cy="2411500"/>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Oval 13"/>
          <p:cNvSpPr>
            <a:spLocks noChangeArrowheads="1"/>
          </p:cNvSpPr>
          <p:nvPr/>
        </p:nvSpPr>
        <p:spPr bwMode="auto">
          <a:xfrm>
            <a:off x="3131840" y="1672444"/>
            <a:ext cx="912999" cy="913563"/>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a:solidFill>
                  <a:schemeClr val="bg1"/>
                </a:solidFill>
              </a:rPr>
              <a:t>01</a:t>
            </a:r>
          </a:p>
          <a:p>
            <a:pPr algn="ctr"/>
            <a:r>
              <a:rPr lang="zh-CN" altLang="en-US" sz="1200" dirty="0">
                <a:solidFill>
                  <a:schemeClr val="bg1">
                    <a:lumMod val="95000"/>
                  </a:schemeClr>
                </a:solidFill>
                <a:ea typeface="微软雅黑" pitchFamily="34" charset="-122"/>
              </a:rPr>
              <a:t>标题</a:t>
            </a:r>
            <a:endParaRPr lang="en-US" altLang="zh-CN" sz="1200" b="1" dirty="0">
              <a:solidFill>
                <a:schemeClr val="bg1">
                  <a:lumMod val="95000"/>
                </a:schemeClr>
              </a:solidFill>
            </a:endParaRPr>
          </a:p>
          <a:p>
            <a:pPr algn="ctr"/>
            <a:endParaRPr lang="zh-CN" altLang="en-US" sz="1000" dirty="0">
              <a:solidFill>
                <a:schemeClr val="bg1"/>
              </a:solidFill>
            </a:endParaRPr>
          </a:p>
        </p:txBody>
      </p:sp>
      <p:sp>
        <p:nvSpPr>
          <p:cNvPr id="19" name="Oval 14"/>
          <p:cNvSpPr>
            <a:spLocks noChangeArrowheads="1"/>
          </p:cNvSpPr>
          <p:nvPr/>
        </p:nvSpPr>
        <p:spPr bwMode="auto">
          <a:xfrm>
            <a:off x="4100836" y="1134201"/>
            <a:ext cx="912999" cy="913563"/>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a:solidFill>
                  <a:schemeClr val="bg1"/>
                </a:solidFill>
              </a:rPr>
              <a:t>02</a:t>
            </a:r>
          </a:p>
          <a:p>
            <a:pPr algn="ctr"/>
            <a:r>
              <a:rPr lang="zh-CN" altLang="en-US" sz="1200" dirty="0">
                <a:solidFill>
                  <a:schemeClr val="bg1"/>
                </a:solidFill>
                <a:ea typeface="微软雅黑" pitchFamily="34" charset="-122"/>
              </a:rPr>
              <a:t>标题</a:t>
            </a:r>
            <a:endParaRPr lang="zh-CN" altLang="en-US" sz="1200" dirty="0">
              <a:solidFill>
                <a:schemeClr val="bg1"/>
              </a:solidFill>
            </a:endParaRPr>
          </a:p>
        </p:txBody>
      </p:sp>
      <p:sp>
        <p:nvSpPr>
          <p:cNvPr id="20" name="Freeform 17"/>
          <p:cNvSpPr>
            <a:spLocks noEditPoints="1"/>
          </p:cNvSpPr>
          <p:nvPr/>
        </p:nvSpPr>
        <p:spPr bwMode="auto">
          <a:xfrm>
            <a:off x="7058311" y="1190256"/>
            <a:ext cx="183324" cy="246978"/>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1" name="Freeform 18"/>
          <p:cNvSpPr>
            <a:spLocks noEditPoints="1"/>
          </p:cNvSpPr>
          <p:nvPr/>
        </p:nvSpPr>
        <p:spPr bwMode="auto">
          <a:xfrm>
            <a:off x="6523102" y="3374253"/>
            <a:ext cx="245630" cy="201420"/>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2" name="Freeform 19"/>
          <p:cNvSpPr>
            <a:spLocks noEditPoints="1"/>
          </p:cNvSpPr>
          <p:nvPr/>
        </p:nvSpPr>
        <p:spPr bwMode="auto">
          <a:xfrm>
            <a:off x="2561478" y="3355070"/>
            <a:ext cx="294756" cy="239786"/>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20"/>
          <p:cNvSpPr>
            <a:spLocks noEditPoints="1"/>
          </p:cNvSpPr>
          <p:nvPr/>
        </p:nvSpPr>
        <p:spPr bwMode="auto">
          <a:xfrm>
            <a:off x="1860189" y="1173469"/>
            <a:ext cx="249224" cy="280549"/>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4" name="Rectangle 24"/>
          <p:cNvSpPr>
            <a:spLocks noChangeArrowheads="1"/>
          </p:cNvSpPr>
          <p:nvPr/>
        </p:nvSpPr>
        <p:spPr bwMode="auto">
          <a:xfrm>
            <a:off x="6228184" y="1618760"/>
            <a:ext cx="1843578"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5" name="Rectangle 24"/>
          <p:cNvSpPr>
            <a:spLocks noChangeArrowheads="1"/>
          </p:cNvSpPr>
          <p:nvPr/>
        </p:nvSpPr>
        <p:spPr bwMode="auto">
          <a:xfrm>
            <a:off x="1063012" y="1618760"/>
            <a:ext cx="1843578"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6" name="Rectangle 24"/>
          <p:cNvSpPr>
            <a:spLocks noChangeArrowheads="1"/>
          </p:cNvSpPr>
          <p:nvPr/>
        </p:nvSpPr>
        <p:spPr bwMode="auto">
          <a:xfrm>
            <a:off x="1787067" y="3729517"/>
            <a:ext cx="1843578"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7" name="Rectangle 24"/>
          <p:cNvSpPr>
            <a:spLocks noChangeArrowheads="1"/>
          </p:cNvSpPr>
          <p:nvPr/>
        </p:nvSpPr>
        <p:spPr bwMode="auto">
          <a:xfrm>
            <a:off x="5724128" y="3729517"/>
            <a:ext cx="1843578"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8" name="Oval 14"/>
          <p:cNvSpPr>
            <a:spLocks noChangeArrowheads="1"/>
          </p:cNvSpPr>
          <p:nvPr/>
        </p:nvSpPr>
        <p:spPr bwMode="auto">
          <a:xfrm>
            <a:off x="5013835" y="1437234"/>
            <a:ext cx="912999" cy="913563"/>
          </a:xfrm>
          <a:prstGeom prst="ellipse">
            <a:avLst/>
          </a:prstGeom>
          <a:solidFill>
            <a:schemeClr val="accent3"/>
          </a:solidFill>
          <a:ln>
            <a:noFill/>
          </a:ln>
        </p:spPr>
        <p:txBody>
          <a:bodyPr vert="horz" wrap="square" lIns="0" tIns="0" rIns="0" bIns="0" numCol="1" anchor="t" anchorCtr="0" compatLnSpc="1"/>
          <a:lstStyle/>
          <a:p>
            <a:pPr algn="ctr"/>
            <a:r>
              <a:rPr lang="en-US" altLang="zh-CN" sz="2400" b="1" dirty="0">
                <a:solidFill>
                  <a:schemeClr val="bg1"/>
                </a:solidFill>
              </a:rPr>
              <a:t>03</a:t>
            </a:r>
          </a:p>
          <a:p>
            <a:pPr algn="ctr"/>
            <a:r>
              <a:rPr lang="zh-CN" altLang="en-US" sz="1200" dirty="0">
                <a:solidFill>
                  <a:schemeClr val="bg1"/>
                </a:solidFill>
                <a:ea typeface="微软雅黑" pitchFamily="34" charset="-122"/>
              </a:rPr>
              <a:t>标题</a:t>
            </a:r>
            <a:endParaRPr lang="zh-CN" altLang="en-US" sz="1200" dirty="0">
              <a:solidFill>
                <a:schemeClr val="bg1"/>
              </a:solidFill>
            </a:endParaRPr>
          </a:p>
        </p:txBody>
      </p:sp>
      <p:sp>
        <p:nvSpPr>
          <p:cNvPr id="29" name="Oval 14"/>
          <p:cNvSpPr>
            <a:spLocks noChangeArrowheads="1"/>
          </p:cNvSpPr>
          <p:nvPr/>
        </p:nvSpPr>
        <p:spPr bwMode="auto">
          <a:xfrm>
            <a:off x="4540906" y="2296570"/>
            <a:ext cx="912999" cy="913563"/>
          </a:xfrm>
          <a:prstGeom prst="ellipse">
            <a:avLst/>
          </a:prstGeom>
          <a:solidFill>
            <a:schemeClr val="accent4"/>
          </a:solidFill>
          <a:ln>
            <a:noFill/>
          </a:ln>
        </p:spPr>
        <p:txBody>
          <a:bodyPr vert="horz" wrap="square" lIns="0" tIns="0" rIns="0" bIns="0" numCol="1" anchor="t" anchorCtr="0" compatLnSpc="1"/>
          <a:lstStyle/>
          <a:p>
            <a:pPr algn="ctr"/>
            <a:r>
              <a:rPr lang="en-US" altLang="zh-CN" sz="2400" b="1" dirty="0">
                <a:solidFill>
                  <a:schemeClr val="bg1"/>
                </a:solidFill>
              </a:rPr>
              <a:t>04</a:t>
            </a:r>
          </a:p>
          <a:p>
            <a:pPr algn="ctr"/>
            <a:r>
              <a:rPr lang="zh-CN" altLang="en-US" sz="1200" dirty="0">
                <a:solidFill>
                  <a:schemeClr val="bg1"/>
                </a:solidFill>
                <a:ea typeface="微软雅黑" pitchFamily="34" charset="-122"/>
              </a:rPr>
              <a:t>标题</a:t>
            </a:r>
            <a:endParaRPr lang="zh-CN" altLang="en-US" sz="1200" dirty="0">
              <a:solidFill>
                <a:schemeClr val="bg1"/>
              </a:solidFill>
            </a:endParaRPr>
          </a:p>
        </p:txBody>
      </p:sp>
    </p:spTree>
    <p:extLst>
      <p:ext uri="{BB962C8B-B14F-4D97-AF65-F5344CB8AC3E}">
        <p14:creationId xmlns:p14="http://schemas.microsoft.com/office/powerpoint/2010/main" val="59789761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D495B46E-B41D-4001-BAB2-222E0F43BB0F}"/>
              </a:ext>
            </a:extLst>
          </p:cNvPr>
          <p:cNvPicPr>
            <a:picLocks noChangeAspect="1"/>
          </p:cNvPicPr>
          <p:nvPr/>
        </p:nvPicPr>
        <p:blipFill>
          <a:blip r:embed="rId3"/>
          <a:stretch>
            <a:fillRect/>
          </a:stretch>
        </p:blipFill>
        <p:spPr>
          <a:xfrm>
            <a:off x="-2790" y="-480"/>
            <a:ext cx="9142857" cy="5142857"/>
          </a:xfrm>
          <a:prstGeom prst="rect">
            <a:avLst/>
          </a:prstGeom>
        </p:spPr>
      </p:pic>
      <p:pic>
        <p:nvPicPr>
          <p:cNvPr id="12" name="图片 11">
            <a:extLst>
              <a:ext uri="{FF2B5EF4-FFF2-40B4-BE49-F238E27FC236}">
                <a16:creationId xmlns:a16="http://schemas.microsoft.com/office/drawing/2014/main" xmlns="" id="{670F7A34-D73A-485C-A24F-22C8F189FDAD}"/>
              </a:ext>
            </a:extLst>
          </p:cNvPr>
          <p:cNvPicPr>
            <a:picLocks noChangeAspect="1"/>
          </p:cNvPicPr>
          <p:nvPr/>
        </p:nvPicPr>
        <p:blipFill rotWithShape="1">
          <a:blip r:embed="rId4">
            <a:extLst>
              <a:ext uri="{28A0092B-C50C-407E-A947-70E740481C1C}">
                <a14:useLocalDpi xmlns:a14="http://schemas.microsoft.com/office/drawing/2010/main" val="0"/>
              </a:ext>
            </a:extLst>
          </a:blip>
          <a:srcRect l="29005" t="58296" r="17723" b="13826"/>
          <a:stretch/>
        </p:blipFill>
        <p:spPr>
          <a:xfrm>
            <a:off x="3779913" y="1850967"/>
            <a:ext cx="3240360" cy="757581"/>
          </a:xfrm>
          <a:prstGeom prst="rect">
            <a:avLst/>
          </a:prstGeom>
        </p:spPr>
      </p:pic>
      <p:sp>
        <p:nvSpPr>
          <p:cNvPr id="5" name="TextBox 26">
            <a:extLst>
              <a:ext uri="{FF2B5EF4-FFF2-40B4-BE49-F238E27FC236}">
                <a16:creationId xmlns:a16="http://schemas.microsoft.com/office/drawing/2014/main" xmlns="" id="{7C492D25-4E70-42C6-96A1-7E033D0EE3E2}"/>
              </a:ext>
            </a:extLst>
          </p:cNvPr>
          <p:cNvSpPr txBox="1"/>
          <p:nvPr/>
        </p:nvSpPr>
        <p:spPr>
          <a:xfrm rot="16200000">
            <a:off x="4521565" y="-1402328"/>
            <a:ext cx="1505027" cy="5292589"/>
          </a:xfrm>
          <a:prstGeom prst="rect">
            <a:avLst/>
          </a:prstGeom>
          <a:noFill/>
        </p:spPr>
        <p:txBody>
          <a:bodyPr vert="eaVert" wrap="square" rtlCol="0">
            <a:spAutoFit/>
          </a:bodyPr>
          <a:lstStyle/>
          <a:p>
            <a:pPr algn="ctr" defTabSz="685800">
              <a:lnSpc>
                <a:spcPct val="130000"/>
              </a:lnSpc>
              <a:defRPr/>
            </a:pPr>
            <a:r>
              <a:rPr lang="zh-CN" altLang="en-US" sz="6600" dirty="0">
                <a:solidFill>
                  <a:schemeClr val="tx1">
                    <a:lumMod val="75000"/>
                    <a:lumOff val="25000"/>
                  </a:schemeClr>
                </a:solidFill>
                <a:latin typeface="叶根友毛笔行书2.0版" panose="02010601030101010101" pitchFamily="2" charset="-122"/>
                <a:ea typeface="叶根友毛笔行书2.0版" panose="02010601030101010101" pitchFamily="2" charset="-122"/>
                <a:sym typeface="+mn-ea"/>
              </a:rPr>
              <a:t>谢谢您的聆听</a:t>
            </a:r>
            <a:endParaRPr lang="zh-CN" altLang="en-US" sz="6600" dirty="0">
              <a:solidFill>
                <a:schemeClr val="tx1">
                  <a:lumMod val="75000"/>
                  <a:lumOff val="25000"/>
                </a:schemeClr>
              </a:solidFill>
              <a:latin typeface="叶根友毛笔行书2.0版" panose="02010601030101010101" pitchFamily="2" charset="-122"/>
              <a:ea typeface="叶根友毛笔行书2.0版" panose="02010601030101010101" pitchFamily="2" charset="-122"/>
              <a:cs typeface="Arial" panose="020B0604020202020204" pitchFamily="34" charset="0"/>
              <a:sym typeface="+mn-ea"/>
            </a:endParaRPr>
          </a:p>
        </p:txBody>
      </p:sp>
    </p:spTree>
    <p:extLst>
      <p:ext uri="{BB962C8B-B14F-4D97-AF65-F5344CB8AC3E}">
        <p14:creationId xmlns:p14="http://schemas.microsoft.com/office/powerpoint/2010/main" val="150051738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528"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attrNameLst>
                                          <p:attrName>ppt_x</p:attrName>
                                        </p:attrNameLst>
                                      </p:cBhvr>
                                      <p:tavLst>
                                        <p:tav tm="0">
                                          <p:val>
                                            <p:fltVal val="0.5"/>
                                          </p:val>
                                        </p:tav>
                                        <p:tav tm="100000">
                                          <p:val>
                                            <p:strVal val="#ppt_x"/>
                                          </p:val>
                                        </p:tav>
                                      </p:tavLst>
                                    </p:anim>
                                    <p:anim calcmode="lin" valueType="num">
                                      <p:cBhvr>
                                        <p:cTn id="17" dur="500" fill="hold"/>
                                        <p:tgtEl>
                                          <p:spTgt spid="5"/>
                                        </p:tgtEl>
                                        <p:attrNameLst>
                                          <p:attrName>ppt_y</p:attrName>
                                        </p:attrNameLst>
                                      </p:cBhvr>
                                      <p:tavLst>
                                        <p:tav tm="0">
                                          <p:val>
                                            <p:fltVal val="0.5"/>
                                          </p:val>
                                        </p:tav>
                                        <p:tav tm="100000">
                                          <p:val>
                                            <p:strVal val="#ppt_y"/>
                                          </p:val>
                                        </p:tav>
                                      </p:tavLst>
                                    </p:anim>
                                  </p:childTnLst>
                                </p:cTn>
                              </p:par>
                              <p:par>
                                <p:cTn id="18" presetID="23" presetClass="entr" presetSubtype="528"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742">
      <a:dk1>
        <a:sysClr val="windowText" lastClr="000000"/>
      </a:dk1>
      <a:lt1>
        <a:sysClr val="window" lastClr="FFFFFF"/>
      </a:lt1>
      <a:dk2>
        <a:srgbClr val="1F497D"/>
      </a:dk2>
      <a:lt2>
        <a:srgbClr val="EEECE1"/>
      </a:lt2>
      <a:accent1>
        <a:srgbClr val="8A5A21"/>
      </a:accent1>
      <a:accent2>
        <a:srgbClr val="D0B276"/>
      </a:accent2>
      <a:accent3>
        <a:srgbClr val="8A5A21"/>
      </a:accent3>
      <a:accent4>
        <a:srgbClr val="D0B276"/>
      </a:accent4>
      <a:accent5>
        <a:srgbClr val="8A5A21"/>
      </a:accent5>
      <a:accent6>
        <a:srgbClr val="D0B27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2068</Words>
  <Application>Microsoft Office PowerPoint</Application>
  <PresentationFormat>自定义</PresentationFormat>
  <Paragraphs>229</Paragraphs>
  <Slides>24</Slides>
  <Notes>18</Notes>
  <HiddenSlides>0</HiddenSlides>
  <MMClips>1</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39" baseType="lpstr">
      <vt:lpstr>Arial Unicode MS</vt:lpstr>
      <vt:lpstr>Malgun Gothic</vt:lpstr>
      <vt:lpstr>Roboto condensed</vt:lpstr>
      <vt:lpstr>等线 Light</vt:lpstr>
      <vt:lpstr>华文中宋</vt:lpstr>
      <vt:lpstr>宋体</vt:lpstr>
      <vt:lpstr>微软雅黑</vt:lpstr>
      <vt:lpstr>叶根友毛笔行书2.0版</vt:lpstr>
      <vt:lpstr>Adobe Naskh Medium</vt:lpstr>
      <vt:lpstr>Arial</vt:lpstr>
      <vt:lpstr>Calibri</vt:lpstr>
      <vt:lpstr>Corbel</vt:lpstr>
      <vt:lpstr>Impact</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小芥末素材</cp:lastModifiedBy>
  <cp:revision>121</cp:revision>
  <dcterms:created xsi:type="dcterms:W3CDTF">2017-06-13T11:36:13Z</dcterms:created>
  <dcterms:modified xsi:type="dcterms:W3CDTF">2017-10-19T13:17:24Z</dcterms:modified>
</cp:coreProperties>
</file>