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9" r:id="rId2"/>
    <p:sldId id="257" r:id="rId3"/>
    <p:sldId id="258" r:id="rId4"/>
    <p:sldId id="274" r:id="rId5"/>
    <p:sldId id="261" r:id="rId6"/>
    <p:sldId id="281" r:id="rId7"/>
    <p:sldId id="260" r:id="rId8"/>
    <p:sldId id="262" r:id="rId9"/>
    <p:sldId id="280" r:id="rId10"/>
    <p:sldId id="264" r:id="rId11"/>
    <p:sldId id="265" r:id="rId12"/>
    <p:sldId id="282" r:id="rId13"/>
    <p:sldId id="266" r:id="rId14"/>
    <p:sldId id="268" r:id="rId15"/>
    <p:sldId id="278" r:id="rId16"/>
  </p:sldIdLst>
  <p:sldSz cx="9144000" cy="5145088"/>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EC6"/>
    <a:srgbClr val="FFD347"/>
    <a:srgbClr val="FFD44B"/>
    <a:srgbClr val="FFEFBD"/>
    <a:srgbClr val="FFE181"/>
    <a:srgbClr val="FFCD2F"/>
    <a:srgbClr val="FFCD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906" autoAdjust="0"/>
  </p:normalViewPr>
  <p:slideViewPr>
    <p:cSldViewPr>
      <p:cViewPr varScale="1">
        <p:scale>
          <a:sx n="144" d="100"/>
          <a:sy n="144" d="100"/>
        </p:scale>
        <p:origin x="654" y="102"/>
      </p:cViewPr>
      <p:guideLst>
        <p:guide orient="horz" pos="1621"/>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EAA99E-3C70-48C5-9246-AC644599EF53}" type="datetimeFigureOut">
              <a:rPr lang="zh-CN" altLang="en-US" smtClean="0"/>
              <a:t>2017/1/13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6AD9F8-C5F4-44F1-B06C-F2E34AD3C735}" type="slidenum">
              <a:rPr lang="zh-CN" altLang="en-US" smtClean="0"/>
              <a:t>‹#›</a:t>
            </a:fld>
            <a:endParaRPr lang="zh-CN" altLang="en-US"/>
          </a:p>
        </p:txBody>
      </p:sp>
    </p:spTree>
    <p:extLst>
      <p:ext uri="{BB962C8B-B14F-4D97-AF65-F5344CB8AC3E}">
        <p14:creationId xmlns:p14="http://schemas.microsoft.com/office/powerpoint/2010/main" val="1431244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6AD9F8-C5F4-44F1-B06C-F2E34AD3C735}" type="slidenum">
              <a:rPr lang="zh-CN" altLang="en-US" smtClean="0"/>
              <a:t>1</a:t>
            </a:fld>
            <a:endParaRPr lang="zh-CN" altLang="en-US"/>
          </a:p>
        </p:txBody>
      </p:sp>
    </p:spTree>
    <p:extLst>
      <p:ext uri="{BB962C8B-B14F-4D97-AF65-F5344CB8AC3E}">
        <p14:creationId xmlns:p14="http://schemas.microsoft.com/office/powerpoint/2010/main" val="2393843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2</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3</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4</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5</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6</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7</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8</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9</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10</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11</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12</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13</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D6AD9F8-C5F4-44F1-B06C-F2E34AD3C735}" type="slidenum">
              <a:rPr lang="zh-CN" altLang="en-US" smtClean="0"/>
              <a:t>14</a:t>
            </a:fld>
            <a:endParaRPr lang="zh-CN" altLang="en-US"/>
          </a:p>
        </p:txBody>
      </p:sp>
    </p:spTree>
    <p:extLst>
      <p:ext uri="{BB962C8B-B14F-4D97-AF65-F5344CB8AC3E}">
        <p14:creationId xmlns:p14="http://schemas.microsoft.com/office/powerpoint/2010/main" val="255311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6AD9F8-C5F4-44F1-B06C-F2E34AD3C735}" type="slidenum">
              <a:rPr lang="zh-CN" altLang="en-US" smtClean="0"/>
              <a:t>15</a:t>
            </a:fld>
            <a:endParaRPr lang="zh-CN" altLang="en-US"/>
          </a:p>
        </p:txBody>
      </p:sp>
    </p:spTree>
    <p:extLst>
      <p:ext uri="{BB962C8B-B14F-4D97-AF65-F5344CB8AC3E}">
        <p14:creationId xmlns:p14="http://schemas.microsoft.com/office/powerpoint/2010/main" val="2393843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2017/1/13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
        <p:nvSpPr>
          <p:cNvPr id="8" name="矩形 7"/>
          <p:cNvSpPr/>
          <p:nvPr userDrawn="1"/>
        </p:nvSpPr>
        <p:spPr>
          <a:xfrm>
            <a:off x="0" y="0"/>
            <a:ext cx="9144000" cy="5145088"/>
          </a:xfrm>
          <a:prstGeom prst="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3.pn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descr="E:\丫头\png\小人\卡通类素材\yunf.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07758" y="165977"/>
            <a:ext cx="1629202" cy="683950"/>
          </a:xfrm>
          <a:prstGeom prst="rect">
            <a:avLst/>
          </a:prstGeom>
          <a:noFill/>
          <a:extLst>
            <a:ext uri="{909E8E84-426E-40DD-AFC4-6F175D3DCCD1}">
              <a14:hiddenFill xmlns:a14="http://schemas.microsoft.com/office/drawing/2010/main">
                <a:solidFill>
                  <a:srgbClr val="FFFFFF"/>
                </a:solidFill>
              </a14:hiddenFill>
            </a:ext>
          </a:extLst>
        </p:spPr>
      </p:pic>
      <p:pic>
        <p:nvPicPr>
          <p:cNvPr id="6" name="七公主 - 牛奶歌.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2638" y="-1315888"/>
            <a:ext cx="609600" cy="609600"/>
          </a:xfrm>
          <a:prstGeom prst="rect">
            <a:avLst/>
          </a:prstGeom>
        </p:spPr>
      </p:pic>
      <p:sp>
        <p:nvSpPr>
          <p:cNvPr id="15" name="灯片编号占位符 5"/>
          <p:cNvSpPr>
            <a:spLocks noGrp="1"/>
          </p:cNvSpPr>
          <p:nvPr>
            <p:ph type="sldNum" sz="quarter" idx="12"/>
          </p:nvPr>
        </p:nvSpPr>
        <p:spPr>
          <a:xfrm>
            <a:off x="6553200" y="4767263"/>
            <a:ext cx="2133600" cy="273844"/>
          </a:xfrm>
        </p:spPr>
        <p:txBody>
          <a:bodyPr/>
          <a:lstStyle/>
          <a:p>
            <a:fld id="{0DA75A3B-6662-4096-B8F1-4038B9AC79F6}" type="slidenum">
              <a:rPr lang="zh-CN" altLang="en-US" smtClean="0"/>
              <a:t>1</a:t>
            </a:fld>
            <a:endParaRPr lang="zh-CN" altLang="en-US"/>
          </a:p>
        </p:txBody>
      </p:sp>
      <p:pic>
        <p:nvPicPr>
          <p:cNvPr id="16" name="Picture 2" descr="E:\丫头\png\小人\卡通类素材\yun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371" y="1070231"/>
            <a:ext cx="1347858" cy="56583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b="9671"/>
          <a:stretch/>
        </p:blipFill>
        <p:spPr bwMode="auto">
          <a:xfrm>
            <a:off x="-10632" y="3336615"/>
            <a:ext cx="9149803" cy="179171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74303" y="96638"/>
            <a:ext cx="5289985" cy="5048450"/>
          </a:xfrm>
          <a:prstGeom prst="rect">
            <a:avLst/>
          </a:prstGeom>
        </p:spPr>
      </p:pic>
      <p:sp>
        <p:nvSpPr>
          <p:cNvPr id="65" name="淘宝网chenying0907出品 64"/>
          <p:cNvSpPr txBox="1"/>
          <p:nvPr/>
        </p:nvSpPr>
        <p:spPr>
          <a:xfrm>
            <a:off x="3311859" y="1846074"/>
            <a:ext cx="2520281" cy="1446550"/>
          </a:xfrm>
          <a:prstGeom prst="rect">
            <a:avLst/>
          </a:prstGeom>
          <a:noFill/>
        </p:spPr>
        <p:txBody>
          <a:bodyPr wrap="square" rtlCol="0">
            <a:spAutoFit/>
          </a:bodyPr>
          <a:lstStyle/>
          <a:p>
            <a:pPr algn="ctr"/>
            <a:r>
              <a:rPr lang="zh-CN" altLang="en-US" sz="4400" b="1" dirty="0" smtClean="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rPr>
              <a:t>卡通课件</a:t>
            </a:r>
            <a:endParaRPr lang="en-US" altLang="zh-CN" sz="4400" b="1" dirty="0" smtClean="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endParaRPr>
          </a:p>
          <a:p>
            <a:pPr algn="ctr"/>
            <a:r>
              <a:rPr lang="en-US" altLang="zh-CN" sz="4400" b="1" dirty="0" smtClean="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rPr>
              <a:t>PPT</a:t>
            </a:r>
            <a:r>
              <a:rPr lang="zh-CN" altLang="en-US" sz="4400" b="1" dirty="0" smtClean="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rPr>
              <a:t>模板</a:t>
            </a:r>
            <a:endParaRPr lang="zh-CN" altLang="en-US" sz="4400" b="1" dirty="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endParaRPr>
          </a:p>
        </p:txBody>
      </p:sp>
      <p:pic>
        <p:nvPicPr>
          <p:cNvPr id="7" name="图片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1117" y="-335992"/>
            <a:ext cx="1516538" cy="1406223"/>
          </a:xfrm>
          <a:prstGeom prst="rect">
            <a:avLst/>
          </a:prstGeom>
        </p:spPr>
      </p:pic>
      <p:grpSp>
        <p:nvGrpSpPr>
          <p:cNvPr id="66" name="淘宝网chenying0907出品 65"/>
          <p:cNvGrpSpPr/>
          <p:nvPr/>
        </p:nvGrpSpPr>
        <p:grpSpPr>
          <a:xfrm>
            <a:off x="524554" y="2820069"/>
            <a:ext cx="463503" cy="619473"/>
            <a:chOff x="-2033679" y="889419"/>
            <a:chExt cx="463503" cy="619473"/>
          </a:xfrm>
        </p:grpSpPr>
        <p:pic>
          <p:nvPicPr>
            <p:cNvPr id="67" name="Picture 10" descr="E:\丫头\png\小人\卡通类素材\ry.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41008"/>
            <a:stretch/>
          </p:blipFill>
          <p:spPr bwMode="auto">
            <a:xfrm>
              <a:off x="-2033679" y="889419"/>
              <a:ext cx="463503" cy="540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0" descr="E:\丫头\png\小人\卡通类素材\ry.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8992"/>
            <a:stretch/>
          </p:blipFill>
          <p:spPr bwMode="auto">
            <a:xfrm>
              <a:off x="-1995208" y="1220892"/>
              <a:ext cx="355608" cy="28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淘宝网chenying0907出品 69"/>
          <p:cNvGrpSpPr/>
          <p:nvPr/>
        </p:nvGrpSpPr>
        <p:grpSpPr>
          <a:xfrm>
            <a:off x="1103128" y="2308473"/>
            <a:ext cx="463503" cy="619473"/>
            <a:chOff x="-2033679" y="889419"/>
            <a:chExt cx="463503" cy="619473"/>
          </a:xfrm>
        </p:grpSpPr>
        <p:pic>
          <p:nvPicPr>
            <p:cNvPr id="71" name="Picture 10" descr="E:\丫头\png\小人\卡通类素材\ry.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41008"/>
            <a:stretch/>
          </p:blipFill>
          <p:spPr bwMode="auto">
            <a:xfrm>
              <a:off x="-2033679" y="889419"/>
              <a:ext cx="463503" cy="5400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10" descr="E:\丫头\png\小人\卡通类素材\ry.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8992"/>
            <a:stretch/>
          </p:blipFill>
          <p:spPr bwMode="auto">
            <a:xfrm>
              <a:off x="-1995208" y="1220892"/>
              <a:ext cx="355608" cy="28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3" name="淘宝网chenying0907出品 72"/>
          <p:cNvGrpSpPr/>
          <p:nvPr/>
        </p:nvGrpSpPr>
        <p:grpSpPr>
          <a:xfrm>
            <a:off x="1334879" y="3097002"/>
            <a:ext cx="463503" cy="619473"/>
            <a:chOff x="-2033679" y="889419"/>
            <a:chExt cx="463503" cy="619473"/>
          </a:xfrm>
        </p:grpSpPr>
        <p:pic>
          <p:nvPicPr>
            <p:cNvPr id="74" name="Picture 10" descr="E:\丫头\png\小人\卡通类素材\ry.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41008"/>
            <a:stretch/>
          </p:blipFill>
          <p:spPr bwMode="auto">
            <a:xfrm>
              <a:off x="-2033679" y="889419"/>
              <a:ext cx="463503" cy="54000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10" descr="E:\丫头\png\小人\卡通类素材\ry.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8992"/>
            <a:stretch/>
          </p:blipFill>
          <p:spPr bwMode="auto">
            <a:xfrm>
              <a:off x="-1995208" y="1220892"/>
              <a:ext cx="355608" cy="28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6" name="淘宝网chenying0907出品 75"/>
          <p:cNvGrpSpPr/>
          <p:nvPr/>
        </p:nvGrpSpPr>
        <p:grpSpPr>
          <a:xfrm>
            <a:off x="7458618" y="1938697"/>
            <a:ext cx="463503" cy="619473"/>
            <a:chOff x="-2033679" y="889419"/>
            <a:chExt cx="463503" cy="619473"/>
          </a:xfrm>
        </p:grpSpPr>
        <p:pic>
          <p:nvPicPr>
            <p:cNvPr id="77" name="Picture 10" descr="E:\丫头\png\小人\卡通类素材\ry.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41008"/>
            <a:stretch/>
          </p:blipFill>
          <p:spPr bwMode="auto">
            <a:xfrm>
              <a:off x="-2033679" y="889419"/>
              <a:ext cx="463503" cy="54000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10" descr="E:\丫头\png\小人\卡通类素材\ry.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8992"/>
            <a:stretch/>
          </p:blipFill>
          <p:spPr bwMode="auto">
            <a:xfrm>
              <a:off x="-1995208" y="1220892"/>
              <a:ext cx="355608" cy="28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9" name="淘宝网chenying0907出品 78"/>
          <p:cNvGrpSpPr/>
          <p:nvPr/>
        </p:nvGrpSpPr>
        <p:grpSpPr>
          <a:xfrm>
            <a:off x="8037192" y="1427101"/>
            <a:ext cx="463503" cy="619473"/>
            <a:chOff x="-2033679" y="889419"/>
            <a:chExt cx="463503" cy="619473"/>
          </a:xfrm>
        </p:grpSpPr>
        <p:pic>
          <p:nvPicPr>
            <p:cNvPr id="80" name="Picture 10" descr="E:\丫头\png\小人\卡通类素材\ry.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41008"/>
            <a:stretch/>
          </p:blipFill>
          <p:spPr bwMode="auto">
            <a:xfrm>
              <a:off x="-2033679" y="889419"/>
              <a:ext cx="463503" cy="5400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10" descr="E:\丫头\png\小人\卡通类素材\ry.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8992"/>
            <a:stretch/>
          </p:blipFill>
          <p:spPr bwMode="auto">
            <a:xfrm>
              <a:off x="-1995208" y="1220892"/>
              <a:ext cx="355608" cy="288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2" name="淘宝网chenying0907出品 81"/>
          <p:cNvGrpSpPr/>
          <p:nvPr/>
        </p:nvGrpSpPr>
        <p:grpSpPr>
          <a:xfrm>
            <a:off x="8268943" y="2215630"/>
            <a:ext cx="463503" cy="619473"/>
            <a:chOff x="-2033679" y="889419"/>
            <a:chExt cx="463503" cy="619473"/>
          </a:xfrm>
        </p:grpSpPr>
        <p:pic>
          <p:nvPicPr>
            <p:cNvPr id="83" name="Picture 10" descr="E:\丫头\png\小人\卡通类素材\ry.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b="41008"/>
            <a:stretch/>
          </p:blipFill>
          <p:spPr bwMode="auto">
            <a:xfrm>
              <a:off x="-2033679" y="889419"/>
              <a:ext cx="463503" cy="54000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10" descr="E:\丫头\png\小人\卡通类素材\ry.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8992"/>
            <a:stretch/>
          </p:blipFill>
          <p:spPr bwMode="auto">
            <a:xfrm>
              <a:off x="-1995208" y="1220892"/>
              <a:ext cx="355608" cy="288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981926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1000"/>
                                        <p:tgtEl>
                                          <p:spTgt spid="69"/>
                                        </p:tgtEl>
                                      </p:cBhvr>
                                    </p:animEffect>
                                    <p:anim calcmode="lin" valueType="num">
                                      <p:cBhvr>
                                        <p:cTn id="12" dur="1000" fill="hold"/>
                                        <p:tgtEl>
                                          <p:spTgt spid="69"/>
                                        </p:tgtEl>
                                        <p:attrNameLst>
                                          <p:attrName>ppt_x</p:attrName>
                                        </p:attrNameLst>
                                      </p:cBhvr>
                                      <p:tavLst>
                                        <p:tav tm="0">
                                          <p:val>
                                            <p:strVal val="#ppt_x"/>
                                          </p:val>
                                        </p:tav>
                                        <p:tav tm="100000">
                                          <p:val>
                                            <p:strVal val="#ppt_x"/>
                                          </p:val>
                                        </p:tav>
                                      </p:tavLst>
                                    </p:anim>
                                    <p:anim calcmode="lin" valueType="num">
                                      <p:cBhvr>
                                        <p:cTn id="13" dur="1000" fill="hold"/>
                                        <p:tgtEl>
                                          <p:spTgt spid="6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childTnLst>
                          </p:cTn>
                        </p:par>
                        <p:par>
                          <p:cTn id="26" fill="hold">
                            <p:stCondLst>
                              <p:cond delay="2000"/>
                            </p:stCondLst>
                            <p:childTnLst>
                              <p:par>
                                <p:cTn id="27" presetID="8" presetClass="emph" presetSubtype="0" fill="hold" nodeType="afterEffect">
                                  <p:stCondLst>
                                    <p:cond delay="0"/>
                                  </p:stCondLst>
                                  <p:childTnLst>
                                    <p:animRot by="21600000">
                                      <p:cBhvr>
                                        <p:cTn id="28" dur="4000" fill="hold"/>
                                        <p:tgtEl>
                                          <p:spTgt spid="2"/>
                                        </p:tgtEl>
                                        <p:attrNameLst>
                                          <p:attrName>r</p:attrName>
                                        </p:attrNameLst>
                                      </p:cBhvr>
                                    </p:animRot>
                                  </p:childTnLst>
                                </p:cTn>
                              </p:par>
                              <p:par>
                                <p:cTn id="29" presetID="26" presetClass="entr" presetSubtype="0" fill="hold" grpId="0" nodeType="withEffect">
                                  <p:stCondLst>
                                    <p:cond delay="1750"/>
                                  </p:stCondLst>
                                  <p:childTnLst>
                                    <p:set>
                                      <p:cBhvr>
                                        <p:cTn id="30" dur="1" fill="hold">
                                          <p:stCondLst>
                                            <p:cond delay="0"/>
                                          </p:stCondLst>
                                        </p:cTn>
                                        <p:tgtEl>
                                          <p:spTgt spid="65"/>
                                        </p:tgtEl>
                                        <p:attrNameLst>
                                          <p:attrName>style.visibility</p:attrName>
                                        </p:attrNameLst>
                                      </p:cBhvr>
                                      <p:to>
                                        <p:strVal val="visible"/>
                                      </p:to>
                                    </p:set>
                                    <p:animEffect transition="in" filter="wipe(down)">
                                      <p:cBhvr>
                                        <p:cTn id="31" dur="580">
                                          <p:stCondLst>
                                            <p:cond delay="0"/>
                                          </p:stCondLst>
                                        </p:cTn>
                                        <p:tgtEl>
                                          <p:spTgt spid="65"/>
                                        </p:tgtEl>
                                      </p:cBhvr>
                                    </p:animEffect>
                                    <p:anim calcmode="lin" valueType="num">
                                      <p:cBhvr>
                                        <p:cTn id="32" dur="1822"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6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6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65"/>
                                        </p:tgtEl>
                                        <p:attrNameLst>
                                          <p:attrName>ppt_y</p:attrName>
                                        </p:attrNameLst>
                                      </p:cBhvr>
                                      <p:tavLst>
                                        <p:tav tm="0" fmla="#ppt_y-sin(pi*$)/81">
                                          <p:val>
                                            <p:fltVal val="0"/>
                                          </p:val>
                                        </p:tav>
                                        <p:tav tm="100000">
                                          <p:val>
                                            <p:fltVal val="1"/>
                                          </p:val>
                                        </p:tav>
                                      </p:tavLst>
                                    </p:anim>
                                    <p:animScale>
                                      <p:cBhvr>
                                        <p:cTn id="37" dur="26">
                                          <p:stCondLst>
                                            <p:cond delay="650"/>
                                          </p:stCondLst>
                                        </p:cTn>
                                        <p:tgtEl>
                                          <p:spTgt spid="65"/>
                                        </p:tgtEl>
                                      </p:cBhvr>
                                      <p:to x="100000" y="60000"/>
                                    </p:animScale>
                                    <p:animScale>
                                      <p:cBhvr>
                                        <p:cTn id="38" dur="166" decel="50000">
                                          <p:stCondLst>
                                            <p:cond delay="676"/>
                                          </p:stCondLst>
                                        </p:cTn>
                                        <p:tgtEl>
                                          <p:spTgt spid="65"/>
                                        </p:tgtEl>
                                      </p:cBhvr>
                                      <p:to x="100000" y="100000"/>
                                    </p:animScale>
                                    <p:animScale>
                                      <p:cBhvr>
                                        <p:cTn id="39" dur="26">
                                          <p:stCondLst>
                                            <p:cond delay="1312"/>
                                          </p:stCondLst>
                                        </p:cTn>
                                        <p:tgtEl>
                                          <p:spTgt spid="65"/>
                                        </p:tgtEl>
                                      </p:cBhvr>
                                      <p:to x="100000" y="80000"/>
                                    </p:animScale>
                                    <p:animScale>
                                      <p:cBhvr>
                                        <p:cTn id="40" dur="166" decel="50000">
                                          <p:stCondLst>
                                            <p:cond delay="1338"/>
                                          </p:stCondLst>
                                        </p:cTn>
                                        <p:tgtEl>
                                          <p:spTgt spid="65"/>
                                        </p:tgtEl>
                                      </p:cBhvr>
                                      <p:to x="100000" y="100000"/>
                                    </p:animScale>
                                    <p:animScale>
                                      <p:cBhvr>
                                        <p:cTn id="41" dur="26">
                                          <p:stCondLst>
                                            <p:cond delay="1642"/>
                                          </p:stCondLst>
                                        </p:cTn>
                                        <p:tgtEl>
                                          <p:spTgt spid="65"/>
                                        </p:tgtEl>
                                      </p:cBhvr>
                                      <p:to x="100000" y="90000"/>
                                    </p:animScale>
                                    <p:animScale>
                                      <p:cBhvr>
                                        <p:cTn id="42" dur="166" decel="50000">
                                          <p:stCondLst>
                                            <p:cond delay="1668"/>
                                          </p:stCondLst>
                                        </p:cTn>
                                        <p:tgtEl>
                                          <p:spTgt spid="65"/>
                                        </p:tgtEl>
                                      </p:cBhvr>
                                      <p:to x="100000" y="100000"/>
                                    </p:animScale>
                                    <p:animScale>
                                      <p:cBhvr>
                                        <p:cTn id="43" dur="26">
                                          <p:stCondLst>
                                            <p:cond delay="1808"/>
                                          </p:stCondLst>
                                        </p:cTn>
                                        <p:tgtEl>
                                          <p:spTgt spid="65"/>
                                        </p:tgtEl>
                                      </p:cBhvr>
                                      <p:to x="100000" y="95000"/>
                                    </p:animScale>
                                    <p:animScale>
                                      <p:cBhvr>
                                        <p:cTn id="44" dur="166" decel="50000">
                                          <p:stCondLst>
                                            <p:cond delay="1834"/>
                                          </p:stCondLst>
                                        </p:cTn>
                                        <p:tgtEl>
                                          <p:spTgt spid="65"/>
                                        </p:tgtEl>
                                      </p:cBhvr>
                                      <p:to x="100000" y="100000"/>
                                    </p:animScale>
                                  </p:childTnLst>
                                </p:cTn>
                              </p:par>
                            </p:childTnLst>
                          </p:cTn>
                        </p:par>
                        <p:par>
                          <p:cTn id="45" fill="hold">
                            <p:stCondLst>
                              <p:cond delay="6000"/>
                            </p:stCondLst>
                            <p:childTnLst>
                              <p:par>
                                <p:cTn id="46" presetID="10"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par>
                                <p:cTn id="52" presetID="0" presetClass="path" presetSubtype="0" repeatCount="indefinite" accel="50000" decel="50000" autoRev="1" fill="hold" nodeType="withEffect">
                                  <p:stCondLst>
                                    <p:cond delay="0"/>
                                  </p:stCondLst>
                                  <p:childTnLst>
                                    <p:animMotion origin="layout" path="M -0.00243 -0.00062 L 0.01875 2.46914E-6 " pathEditMode="relative" rAng="0" ptsTypes="AA">
                                      <p:cBhvr>
                                        <p:cTn id="53" dur="1500" fill="hold"/>
                                        <p:tgtEl>
                                          <p:spTgt spid="33"/>
                                        </p:tgtEl>
                                        <p:attrNameLst>
                                          <p:attrName>ppt_x</p:attrName>
                                          <p:attrName>ppt_y</p:attrName>
                                        </p:attrNameLst>
                                      </p:cBhvr>
                                      <p:rCtr x="1059" y="31"/>
                                    </p:animMotion>
                                  </p:childTnLst>
                                </p:cTn>
                              </p:par>
                              <p:par>
                                <p:cTn id="54" presetID="0" presetClass="path" presetSubtype="0" repeatCount="indefinite" accel="50000" decel="50000" autoRev="1" fill="hold" nodeType="withEffect">
                                  <p:stCondLst>
                                    <p:cond delay="0"/>
                                  </p:stCondLst>
                                  <p:childTnLst>
                                    <p:animMotion origin="layout" path="M -6.66667E-6 3.20988E-6 L -0.02362 0.00031 " pathEditMode="relative" ptsTypes="AA">
                                      <p:cBhvr>
                                        <p:cTn id="55" dur="1500" fill="hold"/>
                                        <p:tgtEl>
                                          <p:spTgt spid="16"/>
                                        </p:tgtEl>
                                        <p:attrNameLst>
                                          <p:attrName>ppt_x</p:attrName>
                                          <p:attrName>ppt_y</p:attrName>
                                        </p:attrNameLst>
                                      </p:cBhvr>
                                    </p:animMotion>
                                  </p:childTnLst>
                                </p:cTn>
                              </p:par>
                              <p:par>
                                <p:cTn id="56" presetID="2" presetClass="entr" presetSubtype="6" fill="hold" nodeType="with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2750" fill="hold"/>
                                        <p:tgtEl>
                                          <p:spTgt spid="73"/>
                                        </p:tgtEl>
                                        <p:attrNameLst>
                                          <p:attrName>ppt_x</p:attrName>
                                        </p:attrNameLst>
                                      </p:cBhvr>
                                      <p:tavLst>
                                        <p:tav tm="0">
                                          <p:val>
                                            <p:strVal val="1+#ppt_w/2"/>
                                          </p:val>
                                        </p:tav>
                                        <p:tav tm="100000">
                                          <p:val>
                                            <p:strVal val="#ppt_x"/>
                                          </p:val>
                                        </p:tav>
                                      </p:tavLst>
                                    </p:anim>
                                    <p:anim calcmode="lin" valueType="num">
                                      <p:cBhvr additive="base">
                                        <p:cTn id="59" dur="2750" fill="hold"/>
                                        <p:tgtEl>
                                          <p:spTgt spid="73"/>
                                        </p:tgtEl>
                                        <p:attrNameLst>
                                          <p:attrName>ppt_y</p:attrName>
                                        </p:attrNameLst>
                                      </p:cBhvr>
                                      <p:tavLst>
                                        <p:tav tm="0">
                                          <p:val>
                                            <p:strVal val="1+#ppt_h/2"/>
                                          </p:val>
                                        </p:tav>
                                        <p:tav tm="100000">
                                          <p:val>
                                            <p:strVal val="#ppt_y"/>
                                          </p:val>
                                        </p:tav>
                                      </p:tavLst>
                                    </p:anim>
                                  </p:childTnLst>
                                </p:cTn>
                              </p:par>
                              <p:par>
                                <p:cTn id="60" presetID="2" presetClass="entr" presetSubtype="6" fill="hold"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2750" fill="hold"/>
                                        <p:tgtEl>
                                          <p:spTgt spid="70"/>
                                        </p:tgtEl>
                                        <p:attrNameLst>
                                          <p:attrName>ppt_x</p:attrName>
                                        </p:attrNameLst>
                                      </p:cBhvr>
                                      <p:tavLst>
                                        <p:tav tm="0">
                                          <p:val>
                                            <p:strVal val="1+#ppt_w/2"/>
                                          </p:val>
                                        </p:tav>
                                        <p:tav tm="100000">
                                          <p:val>
                                            <p:strVal val="#ppt_x"/>
                                          </p:val>
                                        </p:tav>
                                      </p:tavLst>
                                    </p:anim>
                                    <p:anim calcmode="lin" valueType="num">
                                      <p:cBhvr additive="base">
                                        <p:cTn id="63" dur="2750" fill="hold"/>
                                        <p:tgtEl>
                                          <p:spTgt spid="70"/>
                                        </p:tgtEl>
                                        <p:attrNameLst>
                                          <p:attrName>ppt_y</p:attrName>
                                        </p:attrNameLst>
                                      </p:cBhvr>
                                      <p:tavLst>
                                        <p:tav tm="0">
                                          <p:val>
                                            <p:strVal val="1+#ppt_h/2"/>
                                          </p:val>
                                        </p:tav>
                                        <p:tav tm="100000">
                                          <p:val>
                                            <p:strVal val="#ppt_y"/>
                                          </p:val>
                                        </p:tav>
                                      </p:tavLst>
                                    </p:anim>
                                  </p:childTnLst>
                                </p:cTn>
                              </p:par>
                              <p:par>
                                <p:cTn id="64" presetID="2" presetClass="entr" presetSubtype="6" fill="hold"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2750" fill="hold"/>
                                        <p:tgtEl>
                                          <p:spTgt spid="66"/>
                                        </p:tgtEl>
                                        <p:attrNameLst>
                                          <p:attrName>ppt_x</p:attrName>
                                        </p:attrNameLst>
                                      </p:cBhvr>
                                      <p:tavLst>
                                        <p:tav tm="0">
                                          <p:val>
                                            <p:strVal val="1+#ppt_w/2"/>
                                          </p:val>
                                        </p:tav>
                                        <p:tav tm="100000">
                                          <p:val>
                                            <p:strVal val="#ppt_x"/>
                                          </p:val>
                                        </p:tav>
                                      </p:tavLst>
                                    </p:anim>
                                    <p:anim calcmode="lin" valueType="num">
                                      <p:cBhvr additive="base">
                                        <p:cTn id="67" dur="2750" fill="hold"/>
                                        <p:tgtEl>
                                          <p:spTgt spid="66"/>
                                        </p:tgtEl>
                                        <p:attrNameLst>
                                          <p:attrName>ppt_y</p:attrName>
                                        </p:attrNameLst>
                                      </p:cBhvr>
                                      <p:tavLst>
                                        <p:tav tm="0">
                                          <p:val>
                                            <p:strVal val="1+#ppt_h/2"/>
                                          </p:val>
                                        </p:tav>
                                        <p:tav tm="100000">
                                          <p:val>
                                            <p:strVal val="#ppt_y"/>
                                          </p:val>
                                        </p:tav>
                                      </p:tavLst>
                                    </p:anim>
                                  </p:childTnLst>
                                </p:cTn>
                              </p:par>
                              <p:par>
                                <p:cTn id="68" presetID="2" presetClass="entr" presetSubtype="6" fill="hold" nodeType="withEffect">
                                  <p:stCondLst>
                                    <p:cond delay="0"/>
                                  </p:stCondLst>
                                  <p:childTnLst>
                                    <p:set>
                                      <p:cBhvr>
                                        <p:cTn id="69" dur="1" fill="hold">
                                          <p:stCondLst>
                                            <p:cond delay="0"/>
                                          </p:stCondLst>
                                        </p:cTn>
                                        <p:tgtEl>
                                          <p:spTgt spid="82"/>
                                        </p:tgtEl>
                                        <p:attrNameLst>
                                          <p:attrName>style.visibility</p:attrName>
                                        </p:attrNameLst>
                                      </p:cBhvr>
                                      <p:to>
                                        <p:strVal val="visible"/>
                                      </p:to>
                                    </p:set>
                                    <p:anim calcmode="lin" valueType="num">
                                      <p:cBhvr additive="base">
                                        <p:cTn id="70" dur="2750" fill="hold"/>
                                        <p:tgtEl>
                                          <p:spTgt spid="82"/>
                                        </p:tgtEl>
                                        <p:attrNameLst>
                                          <p:attrName>ppt_x</p:attrName>
                                        </p:attrNameLst>
                                      </p:cBhvr>
                                      <p:tavLst>
                                        <p:tav tm="0">
                                          <p:val>
                                            <p:strVal val="1+#ppt_w/2"/>
                                          </p:val>
                                        </p:tav>
                                        <p:tav tm="100000">
                                          <p:val>
                                            <p:strVal val="#ppt_x"/>
                                          </p:val>
                                        </p:tav>
                                      </p:tavLst>
                                    </p:anim>
                                    <p:anim calcmode="lin" valueType="num">
                                      <p:cBhvr additive="base">
                                        <p:cTn id="71" dur="2750" fill="hold"/>
                                        <p:tgtEl>
                                          <p:spTgt spid="82"/>
                                        </p:tgtEl>
                                        <p:attrNameLst>
                                          <p:attrName>ppt_y</p:attrName>
                                        </p:attrNameLst>
                                      </p:cBhvr>
                                      <p:tavLst>
                                        <p:tav tm="0">
                                          <p:val>
                                            <p:strVal val="1+#ppt_h/2"/>
                                          </p:val>
                                        </p:tav>
                                        <p:tav tm="100000">
                                          <p:val>
                                            <p:strVal val="#ppt_y"/>
                                          </p:val>
                                        </p:tav>
                                      </p:tavLst>
                                    </p:anim>
                                  </p:childTnLst>
                                </p:cTn>
                              </p:par>
                              <p:par>
                                <p:cTn id="72" presetID="2" presetClass="entr" presetSubtype="6" fill="hold" nodeType="with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2750" fill="hold"/>
                                        <p:tgtEl>
                                          <p:spTgt spid="79"/>
                                        </p:tgtEl>
                                        <p:attrNameLst>
                                          <p:attrName>ppt_x</p:attrName>
                                        </p:attrNameLst>
                                      </p:cBhvr>
                                      <p:tavLst>
                                        <p:tav tm="0">
                                          <p:val>
                                            <p:strVal val="1+#ppt_w/2"/>
                                          </p:val>
                                        </p:tav>
                                        <p:tav tm="100000">
                                          <p:val>
                                            <p:strVal val="#ppt_x"/>
                                          </p:val>
                                        </p:tav>
                                      </p:tavLst>
                                    </p:anim>
                                    <p:anim calcmode="lin" valueType="num">
                                      <p:cBhvr additive="base">
                                        <p:cTn id="75" dur="2750" fill="hold"/>
                                        <p:tgtEl>
                                          <p:spTgt spid="79"/>
                                        </p:tgtEl>
                                        <p:attrNameLst>
                                          <p:attrName>ppt_y</p:attrName>
                                        </p:attrNameLst>
                                      </p:cBhvr>
                                      <p:tavLst>
                                        <p:tav tm="0">
                                          <p:val>
                                            <p:strVal val="1+#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additive="base">
                                        <p:cTn id="78" dur="2750" fill="hold"/>
                                        <p:tgtEl>
                                          <p:spTgt spid="76"/>
                                        </p:tgtEl>
                                        <p:attrNameLst>
                                          <p:attrName>ppt_x</p:attrName>
                                        </p:attrNameLst>
                                      </p:cBhvr>
                                      <p:tavLst>
                                        <p:tav tm="0">
                                          <p:val>
                                            <p:strVal val="1+#ppt_w/2"/>
                                          </p:val>
                                        </p:tav>
                                        <p:tav tm="100000">
                                          <p:val>
                                            <p:strVal val="#ppt_x"/>
                                          </p:val>
                                        </p:tav>
                                      </p:tavLst>
                                    </p:anim>
                                    <p:anim calcmode="lin" valueType="num">
                                      <p:cBhvr additive="base">
                                        <p:cTn id="79" dur="2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0">
                <p:cTn id="80" fill="hold" display="0">
                  <p:stCondLst>
                    <p:cond delay="indefinite"/>
                  </p:stCondLst>
                  <p:endCondLst>
                    <p:cond evt="onStopAudio" delay="0">
                      <p:tgtEl>
                        <p:sldTgt/>
                      </p:tgtEl>
                    </p:cond>
                  </p:endCondLst>
                </p:cTn>
                <p:tgtEl>
                  <p:spTgt spid="6"/>
                </p:tgtEl>
              </p:cMediaNode>
            </p:audio>
          </p:childTnLst>
        </p:cTn>
      </p:par>
    </p:tnLst>
    <p:bldLst>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淘宝网chenying0907出品 17"/>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3" descr="E:\丫头\png\小人\卡通类素材\r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376" y="1666032"/>
            <a:ext cx="1470857" cy="201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丫头\png\小人\卡通类素材\tru.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7608" y="1666032"/>
            <a:ext cx="1475010" cy="2016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丫头\png\小人\卡通类素材\hu.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9855" y="1666032"/>
            <a:ext cx="1496811" cy="2016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丫头\png\小人\卡通类素材\rt.png"/>
          <p:cNvPicPr>
            <a:picLocks noChangeAspect="1" noChangeArrowheads="1"/>
          </p:cNvPicPr>
          <p:nvPr/>
        </p:nvPicPr>
        <p:blipFill rotWithShape="1">
          <a:blip r:embed="rId6">
            <a:extLst>
              <a:ext uri="{28A0092B-C50C-407E-A947-70E740481C1C}">
                <a14:useLocalDpi xmlns:a14="http://schemas.microsoft.com/office/drawing/2010/main" val="0"/>
              </a:ext>
            </a:extLst>
          </a:blip>
          <a:srcRect r="65422"/>
          <a:stretch/>
        </p:blipFill>
        <p:spPr bwMode="auto">
          <a:xfrm>
            <a:off x="7304111" y="1532494"/>
            <a:ext cx="1467120" cy="2149538"/>
          </a:xfrm>
          <a:prstGeom prst="rect">
            <a:avLst/>
          </a:prstGeom>
          <a:noFill/>
          <a:extLst>
            <a:ext uri="{909E8E84-426E-40DD-AFC4-6F175D3DCCD1}">
              <a14:hiddenFill xmlns:a14="http://schemas.microsoft.com/office/drawing/2010/main">
                <a:solidFill>
                  <a:srgbClr val="FFFFFF"/>
                </a:solidFill>
              </a14:hiddenFill>
            </a:ext>
          </a:extLst>
        </p:spPr>
      </p:pic>
      <p:sp>
        <p:nvSpPr>
          <p:cNvPr id="8" name="淘宝网chenying0907出品 7"/>
          <p:cNvSpPr txBox="1"/>
          <p:nvPr/>
        </p:nvSpPr>
        <p:spPr>
          <a:xfrm>
            <a:off x="454664" y="1132384"/>
            <a:ext cx="1723549" cy="400110"/>
          </a:xfrm>
          <a:prstGeom prst="rect">
            <a:avLst/>
          </a:prstGeom>
          <a:noFill/>
        </p:spPr>
        <p:txBody>
          <a:bodyPr wrap="none" rtlCol="0">
            <a:spAutoFit/>
          </a:bodyPr>
          <a:lstStyle/>
          <a:p>
            <a:r>
              <a:rPr lang="zh-CN" altLang="en-US" sz="2000" b="1" dirty="0" smtClean="0">
                <a:solidFill>
                  <a:schemeClr val="accent6">
                    <a:lumMod val="75000"/>
                  </a:schemeClr>
                </a:solidFill>
              </a:rPr>
              <a:t>点击添加文本</a:t>
            </a:r>
            <a:endParaRPr lang="zh-CN" altLang="en-US" sz="2000" b="1" dirty="0">
              <a:solidFill>
                <a:schemeClr val="accent6">
                  <a:lumMod val="75000"/>
                </a:schemeClr>
              </a:solidFill>
            </a:endParaRPr>
          </a:p>
        </p:txBody>
      </p:sp>
      <p:sp>
        <p:nvSpPr>
          <p:cNvPr id="9" name="淘宝网chenying0907出品 8"/>
          <p:cNvSpPr txBox="1"/>
          <p:nvPr/>
        </p:nvSpPr>
        <p:spPr>
          <a:xfrm>
            <a:off x="2643338" y="1132384"/>
            <a:ext cx="1723549" cy="400110"/>
          </a:xfrm>
          <a:prstGeom prst="rect">
            <a:avLst/>
          </a:prstGeom>
          <a:noFill/>
        </p:spPr>
        <p:txBody>
          <a:bodyPr wrap="none" rtlCol="0">
            <a:spAutoFit/>
          </a:bodyPr>
          <a:lstStyle/>
          <a:p>
            <a:r>
              <a:rPr lang="zh-CN" altLang="en-US" sz="2000" b="1" dirty="0" smtClean="0">
                <a:solidFill>
                  <a:srgbClr val="60B117"/>
                </a:solidFill>
              </a:rPr>
              <a:t>点击添加文本</a:t>
            </a:r>
            <a:endParaRPr lang="zh-CN" altLang="en-US" sz="2000" b="1" dirty="0">
              <a:solidFill>
                <a:srgbClr val="60B117"/>
              </a:solidFill>
            </a:endParaRPr>
          </a:p>
        </p:txBody>
      </p:sp>
      <p:sp>
        <p:nvSpPr>
          <p:cNvPr id="10" name="淘宝网chenying0907出品 9"/>
          <p:cNvSpPr txBox="1"/>
          <p:nvPr/>
        </p:nvSpPr>
        <p:spPr>
          <a:xfrm>
            <a:off x="4784205" y="1132384"/>
            <a:ext cx="1723549" cy="400110"/>
          </a:xfrm>
          <a:prstGeom prst="rect">
            <a:avLst/>
          </a:prstGeom>
          <a:noFill/>
        </p:spPr>
        <p:txBody>
          <a:bodyPr wrap="none" rtlCol="0">
            <a:spAutoFit/>
          </a:bodyPr>
          <a:lstStyle/>
          <a:p>
            <a:r>
              <a:rPr lang="zh-CN" altLang="en-US" sz="2000" b="1" dirty="0" smtClean="0">
                <a:solidFill>
                  <a:srgbClr val="B63228"/>
                </a:solidFill>
              </a:rPr>
              <a:t>点击添加文本</a:t>
            </a:r>
            <a:endParaRPr lang="zh-CN" altLang="en-US" sz="2000" b="1" dirty="0">
              <a:solidFill>
                <a:srgbClr val="B63228"/>
              </a:solidFill>
            </a:endParaRPr>
          </a:p>
        </p:txBody>
      </p:sp>
      <p:sp>
        <p:nvSpPr>
          <p:cNvPr id="11" name="淘宝网chenying0907出品 10"/>
          <p:cNvSpPr txBox="1"/>
          <p:nvPr/>
        </p:nvSpPr>
        <p:spPr>
          <a:xfrm>
            <a:off x="6956539" y="1132384"/>
            <a:ext cx="1723549" cy="400110"/>
          </a:xfrm>
          <a:prstGeom prst="rect">
            <a:avLst/>
          </a:prstGeom>
          <a:noFill/>
        </p:spPr>
        <p:txBody>
          <a:bodyPr wrap="none" rtlCol="0">
            <a:spAutoFit/>
          </a:bodyPr>
          <a:lstStyle/>
          <a:p>
            <a:r>
              <a:rPr lang="zh-CN" altLang="en-US" sz="2000" b="1" dirty="0" smtClean="0">
                <a:solidFill>
                  <a:srgbClr val="0FBCDF"/>
                </a:solidFill>
              </a:rPr>
              <a:t>点击添加文本</a:t>
            </a:r>
            <a:endParaRPr lang="zh-CN" altLang="en-US" sz="2000" b="1" dirty="0">
              <a:solidFill>
                <a:srgbClr val="0FBCDF"/>
              </a:solidFill>
            </a:endParaRPr>
          </a:p>
        </p:txBody>
      </p:sp>
      <p:sp>
        <p:nvSpPr>
          <p:cNvPr id="12" name="淘宝网chenying0907出品 11"/>
          <p:cNvSpPr txBox="1"/>
          <p:nvPr/>
        </p:nvSpPr>
        <p:spPr>
          <a:xfrm>
            <a:off x="1107887" y="484312"/>
            <a:ext cx="417102" cy="584775"/>
          </a:xfrm>
          <a:prstGeom prst="rect">
            <a:avLst/>
          </a:prstGeom>
          <a:noFill/>
        </p:spPr>
        <p:txBody>
          <a:bodyPr wrap="none" rtlCol="0">
            <a:spAutoFit/>
          </a:bodyPr>
          <a:lstStyle/>
          <a:p>
            <a:r>
              <a:rPr lang="en-US" altLang="zh-CN" sz="3200" dirty="0" smtClean="0">
                <a:ln w="22225">
                  <a:solidFill>
                    <a:schemeClr val="bg1"/>
                  </a:solidFill>
                </a:ln>
                <a:solidFill>
                  <a:schemeClr val="accent6">
                    <a:lumMod val="75000"/>
                  </a:schemeClr>
                </a:solidFill>
                <a:effectLst>
                  <a:outerShdw blurRad="63500" sx="102000" sy="102000" algn="ctr" rotWithShape="0">
                    <a:prstClr val="black">
                      <a:alpha val="40000"/>
                    </a:prstClr>
                  </a:outerShdw>
                </a:effectLst>
              </a:rPr>
              <a:t>1</a:t>
            </a:r>
            <a:endParaRPr lang="zh-CN" altLang="en-US" sz="3200" dirty="0">
              <a:ln w="22225">
                <a:solidFill>
                  <a:schemeClr val="bg1"/>
                </a:solidFill>
              </a:ln>
              <a:solidFill>
                <a:schemeClr val="accent6">
                  <a:lumMod val="75000"/>
                </a:schemeClr>
              </a:solidFill>
              <a:effectLst>
                <a:outerShdw blurRad="63500" sx="102000" sy="102000" algn="ctr" rotWithShape="0">
                  <a:prstClr val="black">
                    <a:alpha val="40000"/>
                  </a:prstClr>
                </a:outerShdw>
              </a:effectLst>
            </a:endParaRPr>
          </a:p>
        </p:txBody>
      </p:sp>
      <p:sp>
        <p:nvSpPr>
          <p:cNvPr id="13" name="淘宝网chenying0907出品 12"/>
          <p:cNvSpPr txBox="1"/>
          <p:nvPr/>
        </p:nvSpPr>
        <p:spPr>
          <a:xfrm>
            <a:off x="3203848" y="484312"/>
            <a:ext cx="417102" cy="584775"/>
          </a:xfrm>
          <a:prstGeom prst="rect">
            <a:avLst/>
          </a:prstGeom>
          <a:noFill/>
        </p:spPr>
        <p:txBody>
          <a:bodyPr wrap="none" rtlCol="0">
            <a:spAutoFit/>
          </a:bodyPr>
          <a:lstStyle/>
          <a:p>
            <a:r>
              <a:rPr lang="en-US" altLang="zh-CN" sz="3200" dirty="0" smtClean="0">
                <a:ln w="22225">
                  <a:solidFill>
                    <a:schemeClr val="bg1"/>
                  </a:solidFill>
                </a:ln>
                <a:solidFill>
                  <a:srgbClr val="60B117"/>
                </a:solidFill>
                <a:effectLst>
                  <a:outerShdw blurRad="63500" sx="102000" sy="102000" algn="ctr" rotWithShape="0">
                    <a:prstClr val="black">
                      <a:alpha val="40000"/>
                    </a:prstClr>
                  </a:outerShdw>
                </a:effectLst>
              </a:rPr>
              <a:t>2</a:t>
            </a:r>
            <a:endParaRPr lang="zh-CN" altLang="en-US" sz="3200" dirty="0">
              <a:ln w="22225">
                <a:solidFill>
                  <a:schemeClr val="bg1"/>
                </a:solidFill>
              </a:ln>
              <a:solidFill>
                <a:srgbClr val="60B117"/>
              </a:solidFill>
              <a:effectLst>
                <a:outerShdw blurRad="63500" sx="102000" sy="102000" algn="ctr" rotWithShape="0">
                  <a:prstClr val="black">
                    <a:alpha val="40000"/>
                  </a:prstClr>
                </a:outerShdw>
              </a:effectLst>
            </a:endParaRPr>
          </a:p>
        </p:txBody>
      </p:sp>
      <p:sp>
        <p:nvSpPr>
          <p:cNvPr id="14" name="淘宝网chenying0907出品 13"/>
          <p:cNvSpPr txBox="1"/>
          <p:nvPr/>
        </p:nvSpPr>
        <p:spPr>
          <a:xfrm>
            <a:off x="5331158" y="484312"/>
            <a:ext cx="417102" cy="584775"/>
          </a:xfrm>
          <a:prstGeom prst="rect">
            <a:avLst/>
          </a:prstGeom>
          <a:noFill/>
        </p:spPr>
        <p:txBody>
          <a:bodyPr wrap="none" rtlCol="0">
            <a:spAutoFit/>
          </a:bodyPr>
          <a:lstStyle/>
          <a:p>
            <a:r>
              <a:rPr lang="en-US" altLang="zh-CN" sz="3200" dirty="0" smtClean="0">
                <a:ln w="22225">
                  <a:solidFill>
                    <a:schemeClr val="bg1"/>
                  </a:solidFill>
                </a:ln>
                <a:solidFill>
                  <a:srgbClr val="B63228"/>
                </a:solidFill>
                <a:effectLst>
                  <a:outerShdw blurRad="63500" sx="102000" sy="102000" algn="ctr" rotWithShape="0">
                    <a:prstClr val="black">
                      <a:alpha val="40000"/>
                    </a:prstClr>
                  </a:outerShdw>
                </a:effectLst>
              </a:rPr>
              <a:t>3</a:t>
            </a:r>
            <a:endParaRPr lang="zh-CN" altLang="en-US" sz="3200" dirty="0">
              <a:ln w="22225">
                <a:solidFill>
                  <a:schemeClr val="bg1"/>
                </a:solidFill>
              </a:ln>
              <a:solidFill>
                <a:srgbClr val="B63228"/>
              </a:solidFill>
              <a:effectLst>
                <a:outerShdw blurRad="63500" sx="102000" sy="102000" algn="ctr" rotWithShape="0">
                  <a:prstClr val="black">
                    <a:alpha val="40000"/>
                  </a:prstClr>
                </a:outerShdw>
              </a:effectLst>
            </a:endParaRPr>
          </a:p>
        </p:txBody>
      </p:sp>
      <p:sp>
        <p:nvSpPr>
          <p:cNvPr id="15" name="淘宝网chenying0907出品 14"/>
          <p:cNvSpPr txBox="1"/>
          <p:nvPr/>
        </p:nvSpPr>
        <p:spPr>
          <a:xfrm>
            <a:off x="7549597" y="484312"/>
            <a:ext cx="417102" cy="584775"/>
          </a:xfrm>
          <a:prstGeom prst="rect">
            <a:avLst/>
          </a:prstGeom>
          <a:noFill/>
        </p:spPr>
        <p:txBody>
          <a:bodyPr wrap="none" rtlCol="0">
            <a:spAutoFit/>
          </a:bodyPr>
          <a:lstStyle/>
          <a:p>
            <a:r>
              <a:rPr lang="en-US" altLang="zh-CN" sz="3200" dirty="0" smtClean="0">
                <a:ln w="22225">
                  <a:solidFill>
                    <a:schemeClr val="bg1"/>
                  </a:solidFill>
                </a:ln>
                <a:solidFill>
                  <a:srgbClr val="0FBCDF"/>
                </a:solidFill>
                <a:effectLst>
                  <a:outerShdw blurRad="63500" sx="102000" sy="102000" algn="ctr" rotWithShape="0">
                    <a:prstClr val="black">
                      <a:alpha val="40000"/>
                    </a:prstClr>
                  </a:outerShdw>
                </a:effectLst>
              </a:rPr>
              <a:t>4</a:t>
            </a:r>
            <a:endParaRPr lang="zh-CN" altLang="en-US" sz="3200" dirty="0">
              <a:ln w="22225">
                <a:solidFill>
                  <a:schemeClr val="bg1"/>
                </a:solidFill>
              </a:ln>
              <a:solidFill>
                <a:srgbClr val="0FBCDF"/>
              </a:solidFill>
              <a:effectLst>
                <a:outerShdw blurRad="63500" sx="102000" sy="102000" algn="ctr" rotWithShape="0">
                  <a:prstClr val="black">
                    <a:alpha val="40000"/>
                  </a:prstClr>
                </a:outerShdw>
              </a:effectLst>
            </a:endParaRPr>
          </a:p>
        </p:txBody>
      </p:sp>
      <p:grpSp>
        <p:nvGrpSpPr>
          <p:cNvPr id="17" name="淘宝网chenying0907出品 16"/>
          <p:cNvGrpSpPr/>
          <p:nvPr/>
        </p:nvGrpSpPr>
        <p:grpSpPr>
          <a:xfrm>
            <a:off x="-684584" y="3542515"/>
            <a:ext cx="10644653" cy="2198381"/>
            <a:chOff x="-802963" y="3669657"/>
            <a:chExt cx="10644653" cy="2198381"/>
          </a:xfrm>
        </p:grpSpPr>
        <p:sp>
          <p:nvSpPr>
            <p:cNvPr id="3" name="淘宝网chenying0907出品 2"/>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25" name="淘宝网chenying0907出品 24"/>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淘宝网chenying0907出品 25"/>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spTree>
    <p:extLst>
      <p:ext uri="{BB962C8B-B14F-4D97-AF65-F5344CB8AC3E}">
        <p14:creationId xmlns:p14="http://schemas.microsoft.com/office/powerpoint/2010/main" val="38616218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anim calcmode="lin" valueType="num">
                                      <p:cBhvr>
                                        <p:cTn id="17" dur="250" fill="hold"/>
                                        <p:tgtEl>
                                          <p:spTgt spid="21"/>
                                        </p:tgtEl>
                                        <p:attrNameLst>
                                          <p:attrName>ppt_x</p:attrName>
                                        </p:attrNameLst>
                                      </p:cBhvr>
                                      <p:tavLst>
                                        <p:tav tm="0">
                                          <p:val>
                                            <p:strVal val="#ppt_x"/>
                                          </p:val>
                                        </p:tav>
                                        <p:tav tm="100000">
                                          <p:val>
                                            <p:strVal val="#ppt_x"/>
                                          </p:val>
                                        </p:tav>
                                      </p:tavLst>
                                    </p:anim>
                                    <p:anim calcmode="lin" valueType="num">
                                      <p:cBhvr>
                                        <p:cTn id="18" dur="25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5"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250"/>
                                        <p:tgtEl>
                                          <p:spTgt spid="4"/>
                                        </p:tgtEl>
                                      </p:cBhvr>
                                    </p:animEffect>
                                    <p:anim calcmode="lin" valueType="num">
                                      <p:cBhvr>
                                        <p:cTn id="23" dur="1250" fill="hold"/>
                                        <p:tgtEl>
                                          <p:spTgt spid="4"/>
                                        </p:tgtEl>
                                        <p:attrNameLst>
                                          <p:attrName>ppt_w</p:attrName>
                                        </p:attrNameLst>
                                      </p:cBhvr>
                                      <p:tavLst>
                                        <p:tav tm="0" fmla="#ppt_w*sin(2.5*pi*$)">
                                          <p:val>
                                            <p:fltVal val="0"/>
                                          </p:val>
                                        </p:tav>
                                        <p:tav tm="100000">
                                          <p:val>
                                            <p:fltVal val="1"/>
                                          </p:val>
                                        </p:tav>
                                      </p:tavLst>
                                    </p:anim>
                                    <p:anim calcmode="lin" valueType="num">
                                      <p:cBhvr>
                                        <p:cTn id="24" dur="1250" fill="hold"/>
                                        <p:tgtEl>
                                          <p:spTgt spid="4"/>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ppt_y</p:attrName>
                                        </p:attrNameLst>
                                      </p:cBhvr>
                                      <p:tavLst>
                                        <p:tav tm="0">
                                          <p:val>
                                            <p:strVal val="#ppt_y-#ppt_h*1.125000"/>
                                          </p:val>
                                        </p:tav>
                                        <p:tav tm="100000">
                                          <p:val>
                                            <p:strVal val="#ppt_y"/>
                                          </p:val>
                                        </p:tav>
                                      </p:tavLst>
                                    </p:anim>
                                    <p:animEffect transition="in" filter="wipe(down)">
                                      <p:cBhvr>
                                        <p:cTn id="29" dur="500"/>
                                        <p:tgtEl>
                                          <p:spTgt spid="8"/>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ppt_y</p:attrName>
                                        </p:attrNameLst>
                                      </p:cBhvr>
                                      <p:tavLst>
                                        <p:tav tm="0">
                                          <p:val>
                                            <p:strVal val="#ppt_y+#ppt_h*1.125000"/>
                                          </p:val>
                                        </p:tav>
                                        <p:tav tm="100000">
                                          <p:val>
                                            <p:strVal val="#ppt_y"/>
                                          </p:val>
                                        </p:tav>
                                      </p:tavLst>
                                    </p:anim>
                                    <p:animEffect transition="in" filter="wipe(up)">
                                      <p:cBhvr>
                                        <p:cTn id="33" dur="500"/>
                                        <p:tgtEl>
                                          <p:spTgt spid="12"/>
                                        </p:tgtEl>
                                      </p:cBhvr>
                                    </p:animEffect>
                                  </p:childTnLst>
                                </p:cTn>
                              </p:par>
                              <p:par>
                                <p:cTn id="34" presetID="45" presetClass="entr" presetSubtype="0" fill="hold" nodeType="withEffect">
                                  <p:stCondLst>
                                    <p:cond delay="25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250"/>
                                        <p:tgtEl>
                                          <p:spTgt spid="5"/>
                                        </p:tgtEl>
                                      </p:cBhvr>
                                    </p:animEffect>
                                    <p:anim calcmode="lin" valueType="num">
                                      <p:cBhvr>
                                        <p:cTn id="37" dur="1250" fill="hold"/>
                                        <p:tgtEl>
                                          <p:spTgt spid="5"/>
                                        </p:tgtEl>
                                        <p:attrNameLst>
                                          <p:attrName>ppt_w</p:attrName>
                                        </p:attrNameLst>
                                      </p:cBhvr>
                                      <p:tavLst>
                                        <p:tav tm="0" fmla="#ppt_w*sin(2.5*pi*$)">
                                          <p:val>
                                            <p:fltVal val="0"/>
                                          </p:val>
                                        </p:tav>
                                        <p:tav tm="100000">
                                          <p:val>
                                            <p:fltVal val="1"/>
                                          </p:val>
                                        </p:tav>
                                      </p:tavLst>
                                    </p:anim>
                                    <p:anim calcmode="lin" valueType="num">
                                      <p:cBhvr>
                                        <p:cTn id="38" dur="1250" fill="hold"/>
                                        <p:tgtEl>
                                          <p:spTgt spid="5"/>
                                        </p:tgtEl>
                                        <p:attrNameLst>
                                          <p:attrName>ppt_h</p:attrName>
                                        </p:attrNameLst>
                                      </p:cBhvr>
                                      <p:tavLst>
                                        <p:tav tm="0">
                                          <p:val>
                                            <p:strVal val="#ppt_h"/>
                                          </p:val>
                                        </p:tav>
                                        <p:tav tm="100000">
                                          <p:val>
                                            <p:strVal val="#ppt_h"/>
                                          </p:val>
                                        </p:tav>
                                      </p:tavLst>
                                    </p:anim>
                                  </p:childTnLst>
                                </p:cTn>
                              </p:par>
                            </p:childTnLst>
                          </p:cTn>
                        </p:par>
                        <p:par>
                          <p:cTn id="39" fill="hold">
                            <p:stCondLst>
                              <p:cond delay="4000"/>
                            </p:stCondLst>
                            <p:childTnLst>
                              <p:par>
                                <p:cTn id="40" presetID="12" presetClass="entr" presetSubtype="1"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p:tgtEl>
                                          <p:spTgt spid="9"/>
                                        </p:tgtEl>
                                        <p:attrNameLst>
                                          <p:attrName>ppt_y</p:attrName>
                                        </p:attrNameLst>
                                      </p:cBhvr>
                                      <p:tavLst>
                                        <p:tav tm="0">
                                          <p:val>
                                            <p:strVal val="#ppt_y-#ppt_h*1.125000"/>
                                          </p:val>
                                        </p:tav>
                                        <p:tav tm="100000">
                                          <p:val>
                                            <p:strVal val="#ppt_y"/>
                                          </p:val>
                                        </p:tav>
                                      </p:tavLst>
                                    </p:anim>
                                    <p:animEffect transition="in" filter="wipe(down)">
                                      <p:cBhvr>
                                        <p:cTn id="43" dur="500"/>
                                        <p:tgtEl>
                                          <p:spTgt spid="9"/>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p:tgtEl>
                                          <p:spTgt spid="13"/>
                                        </p:tgtEl>
                                        <p:attrNameLst>
                                          <p:attrName>ppt_y</p:attrName>
                                        </p:attrNameLst>
                                      </p:cBhvr>
                                      <p:tavLst>
                                        <p:tav tm="0">
                                          <p:val>
                                            <p:strVal val="#ppt_y+#ppt_h*1.125000"/>
                                          </p:val>
                                        </p:tav>
                                        <p:tav tm="100000">
                                          <p:val>
                                            <p:strVal val="#ppt_y"/>
                                          </p:val>
                                        </p:tav>
                                      </p:tavLst>
                                    </p:anim>
                                    <p:animEffect transition="in" filter="wipe(up)">
                                      <p:cBhvr>
                                        <p:cTn id="47" dur="500"/>
                                        <p:tgtEl>
                                          <p:spTgt spid="13"/>
                                        </p:tgtEl>
                                      </p:cBhvr>
                                    </p:animEffect>
                                  </p:childTnLst>
                                </p:cTn>
                              </p:par>
                              <p:par>
                                <p:cTn id="48" presetID="45" presetClass="entr" presetSubtype="0" fill="hold" nodeType="withEffect">
                                  <p:stCondLst>
                                    <p:cond delay="25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250"/>
                                        <p:tgtEl>
                                          <p:spTgt spid="6"/>
                                        </p:tgtEl>
                                      </p:cBhvr>
                                    </p:animEffect>
                                    <p:anim calcmode="lin" valueType="num">
                                      <p:cBhvr>
                                        <p:cTn id="51" dur="1250" fill="hold"/>
                                        <p:tgtEl>
                                          <p:spTgt spid="6"/>
                                        </p:tgtEl>
                                        <p:attrNameLst>
                                          <p:attrName>ppt_w</p:attrName>
                                        </p:attrNameLst>
                                      </p:cBhvr>
                                      <p:tavLst>
                                        <p:tav tm="0" fmla="#ppt_w*sin(2.5*pi*$)">
                                          <p:val>
                                            <p:fltVal val="0"/>
                                          </p:val>
                                        </p:tav>
                                        <p:tav tm="100000">
                                          <p:val>
                                            <p:fltVal val="1"/>
                                          </p:val>
                                        </p:tav>
                                      </p:tavLst>
                                    </p:anim>
                                    <p:anim calcmode="lin" valueType="num">
                                      <p:cBhvr>
                                        <p:cTn id="52" dur="1250" fill="hold"/>
                                        <p:tgtEl>
                                          <p:spTgt spid="6"/>
                                        </p:tgtEl>
                                        <p:attrNameLst>
                                          <p:attrName>ppt_h</p:attrName>
                                        </p:attrNameLst>
                                      </p:cBhvr>
                                      <p:tavLst>
                                        <p:tav tm="0">
                                          <p:val>
                                            <p:strVal val="#ppt_h"/>
                                          </p:val>
                                        </p:tav>
                                        <p:tav tm="100000">
                                          <p:val>
                                            <p:strVal val="#ppt_h"/>
                                          </p:val>
                                        </p:tav>
                                      </p:tavLst>
                                    </p:anim>
                                  </p:childTnLst>
                                </p:cTn>
                              </p:par>
                            </p:childTnLst>
                          </p:cTn>
                        </p:par>
                        <p:par>
                          <p:cTn id="53" fill="hold">
                            <p:stCondLst>
                              <p:cond delay="5500"/>
                            </p:stCondLst>
                            <p:childTnLst>
                              <p:par>
                                <p:cTn id="54" presetID="12" presetClass="entr" presetSubtype="1"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p:tgtEl>
                                          <p:spTgt spid="10"/>
                                        </p:tgtEl>
                                        <p:attrNameLst>
                                          <p:attrName>ppt_y</p:attrName>
                                        </p:attrNameLst>
                                      </p:cBhvr>
                                      <p:tavLst>
                                        <p:tav tm="0">
                                          <p:val>
                                            <p:strVal val="#ppt_y-#ppt_h*1.125000"/>
                                          </p:val>
                                        </p:tav>
                                        <p:tav tm="100000">
                                          <p:val>
                                            <p:strVal val="#ppt_y"/>
                                          </p:val>
                                        </p:tav>
                                      </p:tavLst>
                                    </p:anim>
                                    <p:animEffect transition="in" filter="wipe(down)">
                                      <p:cBhvr>
                                        <p:cTn id="57" dur="500"/>
                                        <p:tgtEl>
                                          <p:spTgt spid="10"/>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up)">
                                      <p:cBhvr>
                                        <p:cTn id="61" dur="500"/>
                                        <p:tgtEl>
                                          <p:spTgt spid="14"/>
                                        </p:tgtEl>
                                      </p:cBhvr>
                                    </p:animEffect>
                                  </p:childTnLst>
                                </p:cTn>
                              </p:par>
                              <p:par>
                                <p:cTn id="62" presetID="45" presetClass="entr" presetSubtype="0" fill="hold" nodeType="withEffect">
                                  <p:stCondLst>
                                    <p:cond delay="25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1250"/>
                                        <p:tgtEl>
                                          <p:spTgt spid="7"/>
                                        </p:tgtEl>
                                      </p:cBhvr>
                                    </p:animEffect>
                                    <p:anim calcmode="lin" valueType="num">
                                      <p:cBhvr>
                                        <p:cTn id="65" dur="1250" fill="hold"/>
                                        <p:tgtEl>
                                          <p:spTgt spid="7"/>
                                        </p:tgtEl>
                                        <p:attrNameLst>
                                          <p:attrName>ppt_w</p:attrName>
                                        </p:attrNameLst>
                                      </p:cBhvr>
                                      <p:tavLst>
                                        <p:tav tm="0" fmla="#ppt_w*sin(2.5*pi*$)">
                                          <p:val>
                                            <p:fltVal val="0"/>
                                          </p:val>
                                        </p:tav>
                                        <p:tav tm="100000">
                                          <p:val>
                                            <p:fltVal val="1"/>
                                          </p:val>
                                        </p:tav>
                                      </p:tavLst>
                                    </p:anim>
                                    <p:anim calcmode="lin" valueType="num">
                                      <p:cBhvr>
                                        <p:cTn id="66" dur="1250" fill="hold"/>
                                        <p:tgtEl>
                                          <p:spTgt spid="7"/>
                                        </p:tgtEl>
                                        <p:attrNameLst>
                                          <p:attrName>ppt_h</p:attrName>
                                        </p:attrNameLst>
                                      </p:cBhvr>
                                      <p:tavLst>
                                        <p:tav tm="0">
                                          <p:val>
                                            <p:strVal val="#ppt_h"/>
                                          </p:val>
                                        </p:tav>
                                        <p:tav tm="100000">
                                          <p:val>
                                            <p:strVal val="#ppt_h"/>
                                          </p:val>
                                        </p:tav>
                                      </p:tavLst>
                                    </p:anim>
                                  </p:childTnLst>
                                </p:cTn>
                              </p:par>
                            </p:childTnLst>
                          </p:cTn>
                        </p:par>
                        <p:par>
                          <p:cTn id="67" fill="hold">
                            <p:stCondLst>
                              <p:cond delay="7000"/>
                            </p:stCondLst>
                            <p:childTnLst>
                              <p:par>
                                <p:cTn id="68" presetID="12" presetClass="entr" presetSubtype="1"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p:tgtEl>
                                          <p:spTgt spid="11"/>
                                        </p:tgtEl>
                                        <p:attrNameLst>
                                          <p:attrName>ppt_y</p:attrName>
                                        </p:attrNameLst>
                                      </p:cBhvr>
                                      <p:tavLst>
                                        <p:tav tm="0">
                                          <p:val>
                                            <p:strVal val="#ppt_y-#ppt_h*1.125000"/>
                                          </p:val>
                                        </p:tav>
                                        <p:tav tm="100000">
                                          <p:val>
                                            <p:strVal val="#ppt_y"/>
                                          </p:val>
                                        </p:tav>
                                      </p:tavLst>
                                    </p:anim>
                                    <p:animEffect transition="in" filter="wipe(down)">
                                      <p:cBhvr>
                                        <p:cTn id="71" dur="500"/>
                                        <p:tgtEl>
                                          <p:spTgt spid="11"/>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p:tgtEl>
                                          <p:spTgt spid="15"/>
                                        </p:tgtEl>
                                        <p:attrNameLst>
                                          <p:attrName>ppt_y</p:attrName>
                                        </p:attrNameLst>
                                      </p:cBhvr>
                                      <p:tavLst>
                                        <p:tav tm="0">
                                          <p:val>
                                            <p:strVal val="#ppt_y+#ppt_h*1.125000"/>
                                          </p:val>
                                        </p:tav>
                                        <p:tav tm="100000">
                                          <p:val>
                                            <p:strVal val="#ppt_y"/>
                                          </p:val>
                                        </p:tav>
                                      </p:tavLst>
                                    </p:anim>
                                    <p:animEffect transition="in" filter="wipe(up)">
                                      <p:cBhvr>
                                        <p:cTn id="7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10632" y="0"/>
            <a:ext cx="9182228" cy="5145088"/>
          </a:xfrm>
          <a:prstGeom prst="rect">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2" descr="E:\丫头\png\小人\卡通类素材\yun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758" y="165977"/>
            <a:ext cx="1629202" cy="6839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丫头\png\小人\卡通类素材\yunf.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32" y="250834"/>
            <a:ext cx="1347858" cy="5658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8479"/>
          <a:stretch/>
        </p:blipFill>
        <p:spPr bwMode="auto">
          <a:xfrm flipH="1">
            <a:off x="-1" y="2600327"/>
            <a:ext cx="9171597" cy="254476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379235" y="412304"/>
            <a:ext cx="6745165" cy="4608512"/>
          </a:xfrm>
          <a:prstGeom prst="rect">
            <a:avLst/>
          </a:prstGeom>
          <a:noFill/>
          <a:extLst>
            <a:ext uri="{909E8E84-426E-40DD-AFC4-6F175D3DCCD1}">
              <a14:hiddenFill xmlns:a14="http://schemas.microsoft.com/office/drawing/2010/main">
                <a:solidFill>
                  <a:srgbClr val="FFFFFF"/>
                </a:solidFill>
              </a14:hiddenFill>
            </a:ext>
          </a:extLst>
        </p:spPr>
      </p:pic>
      <p:sp>
        <p:nvSpPr>
          <p:cNvPr id="50" name="淘宝网chenying0907出品 49"/>
          <p:cNvSpPr txBox="1"/>
          <p:nvPr/>
        </p:nvSpPr>
        <p:spPr>
          <a:xfrm>
            <a:off x="3421406" y="1708448"/>
            <a:ext cx="2646878" cy="584775"/>
          </a:xfrm>
          <a:prstGeom prst="rect">
            <a:avLst/>
          </a:prstGeom>
          <a:noFill/>
        </p:spPr>
        <p:txBody>
          <a:bodyPr wrap="none" rtlCol="0">
            <a:spAutoFit/>
          </a:bodyPr>
          <a:lstStyle/>
          <a:p>
            <a:r>
              <a:rPr lang="zh-CN" altLang="en-US" sz="3200" b="1" dirty="0" smtClean="0">
                <a:solidFill>
                  <a:schemeClr val="accent6">
                    <a:lumMod val="75000"/>
                  </a:schemeClr>
                </a:solidFill>
              </a:rPr>
              <a:t>点击添加文本</a:t>
            </a:r>
            <a:endParaRPr lang="zh-CN" altLang="en-US" sz="3200" b="1" dirty="0">
              <a:solidFill>
                <a:schemeClr val="accent6">
                  <a:lumMod val="75000"/>
                </a:schemeClr>
              </a:solidFill>
            </a:endParaRPr>
          </a:p>
        </p:txBody>
      </p:sp>
    </p:spTree>
    <p:extLst>
      <p:ext uri="{BB962C8B-B14F-4D97-AF65-F5344CB8AC3E}">
        <p14:creationId xmlns:p14="http://schemas.microsoft.com/office/powerpoint/2010/main" val="143084212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0" presetClass="path" presetSubtype="0" repeatCount="indefinite" accel="50000" decel="50000" autoRev="1" fill="hold" nodeType="withEffect">
                                  <p:stCondLst>
                                    <p:cond delay="0"/>
                                  </p:stCondLst>
                                  <p:childTnLst>
                                    <p:animMotion origin="layout" path="M -0.00243 -0.00062 L 0.01875 2.46914E-6 " pathEditMode="relative" rAng="0" ptsTypes="AA">
                                      <p:cBhvr>
                                        <p:cTn id="12" dur="1500" fill="hold"/>
                                        <p:tgtEl>
                                          <p:spTgt spid="9"/>
                                        </p:tgtEl>
                                        <p:attrNameLst>
                                          <p:attrName>ppt_x</p:attrName>
                                          <p:attrName>ppt_y</p:attrName>
                                        </p:attrNameLst>
                                      </p:cBhvr>
                                      <p:rCtr x="1059" y="31"/>
                                    </p:animMotion>
                                  </p:childTnLst>
                                </p:cTn>
                              </p:par>
                              <p:par>
                                <p:cTn id="13" presetID="0" presetClass="path" presetSubtype="0" repeatCount="indefinite" accel="50000" decel="50000" autoRev="1" fill="hold" nodeType="withEffect">
                                  <p:stCondLst>
                                    <p:cond delay="0"/>
                                  </p:stCondLst>
                                  <p:childTnLst>
                                    <p:animMotion origin="layout" path="M -6.66667E-6 3.20988E-6 L -0.02362 0.00031 " pathEditMode="relative" ptsTypes="AA">
                                      <p:cBhvr>
                                        <p:cTn id="14" dur="1500" fill="hold"/>
                                        <p:tgtEl>
                                          <p:spTgt spid="10"/>
                                        </p:tgtEl>
                                        <p:attrNameLst>
                                          <p:attrName>ppt_x</p:attrName>
                                          <p:attrName>ppt_y</p:attrName>
                                        </p:attrNameLst>
                                      </p:cBhvr>
                                    </p:animMotion>
                                  </p:childTnLst>
                                </p:cTn>
                              </p:par>
                              <p:par>
                                <p:cTn id="15" presetID="2" presetClass="entr" presetSubtype="4"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32" presetClass="emph" presetSubtype="0" fill="hold" nodeType="withEffect">
                                  <p:stCondLst>
                                    <p:cond delay="1000"/>
                                  </p:stCondLst>
                                  <p:childTnLst>
                                    <p:animRot by="120000">
                                      <p:cBhvr>
                                        <p:cTn id="23" dur="100" fill="hold">
                                          <p:stCondLst>
                                            <p:cond delay="0"/>
                                          </p:stCondLst>
                                        </p:cTn>
                                        <p:tgtEl>
                                          <p:spTgt spid="27"/>
                                        </p:tgtEl>
                                        <p:attrNameLst>
                                          <p:attrName>r</p:attrName>
                                        </p:attrNameLst>
                                      </p:cBhvr>
                                    </p:animRot>
                                    <p:animRot by="-240000">
                                      <p:cBhvr>
                                        <p:cTn id="24" dur="200" fill="hold">
                                          <p:stCondLst>
                                            <p:cond delay="200"/>
                                          </p:stCondLst>
                                        </p:cTn>
                                        <p:tgtEl>
                                          <p:spTgt spid="27"/>
                                        </p:tgtEl>
                                        <p:attrNameLst>
                                          <p:attrName>r</p:attrName>
                                        </p:attrNameLst>
                                      </p:cBhvr>
                                    </p:animRot>
                                    <p:animRot by="240000">
                                      <p:cBhvr>
                                        <p:cTn id="25" dur="200" fill="hold">
                                          <p:stCondLst>
                                            <p:cond delay="400"/>
                                          </p:stCondLst>
                                        </p:cTn>
                                        <p:tgtEl>
                                          <p:spTgt spid="27"/>
                                        </p:tgtEl>
                                        <p:attrNameLst>
                                          <p:attrName>r</p:attrName>
                                        </p:attrNameLst>
                                      </p:cBhvr>
                                    </p:animRot>
                                    <p:animRot by="-240000">
                                      <p:cBhvr>
                                        <p:cTn id="26" dur="200" fill="hold">
                                          <p:stCondLst>
                                            <p:cond delay="600"/>
                                          </p:stCondLst>
                                        </p:cTn>
                                        <p:tgtEl>
                                          <p:spTgt spid="27"/>
                                        </p:tgtEl>
                                        <p:attrNameLst>
                                          <p:attrName>r</p:attrName>
                                        </p:attrNameLst>
                                      </p:cBhvr>
                                    </p:animRot>
                                    <p:animRot by="120000">
                                      <p:cBhvr>
                                        <p:cTn id="27" dur="200" fill="hold">
                                          <p:stCondLst>
                                            <p:cond delay="800"/>
                                          </p:stCondLst>
                                        </p:cTn>
                                        <p:tgtEl>
                                          <p:spTgt spid="27"/>
                                        </p:tgtEl>
                                        <p:attrNameLst>
                                          <p:attrName>r</p:attrName>
                                        </p:attrNameLst>
                                      </p:cBhvr>
                                    </p:animRot>
                                  </p:childTnLst>
                                </p:cTn>
                              </p:par>
                              <p:par>
                                <p:cTn id="28" presetID="53" presetClass="entr" presetSubtype="16" fill="hold" grpId="0" nodeType="withEffect">
                                  <p:stCondLst>
                                    <p:cond delay="10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1000" fill="hold"/>
                                        <p:tgtEl>
                                          <p:spTgt spid="50"/>
                                        </p:tgtEl>
                                        <p:attrNameLst>
                                          <p:attrName>ppt_w</p:attrName>
                                        </p:attrNameLst>
                                      </p:cBhvr>
                                      <p:tavLst>
                                        <p:tav tm="0">
                                          <p:val>
                                            <p:fltVal val="0"/>
                                          </p:val>
                                        </p:tav>
                                        <p:tav tm="100000">
                                          <p:val>
                                            <p:strVal val="#ppt_w"/>
                                          </p:val>
                                        </p:tav>
                                      </p:tavLst>
                                    </p:anim>
                                    <p:anim calcmode="lin" valueType="num">
                                      <p:cBhvr>
                                        <p:cTn id="31" dur="1000" fill="hold"/>
                                        <p:tgtEl>
                                          <p:spTgt spid="50"/>
                                        </p:tgtEl>
                                        <p:attrNameLst>
                                          <p:attrName>ppt_h</p:attrName>
                                        </p:attrNameLst>
                                      </p:cBhvr>
                                      <p:tavLst>
                                        <p:tav tm="0">
                                          <p:val>
                                            <p:fltVal val="0"/>
                                          </p:val>
                                        </p:tav>
                                        <p:tav tm="100000">
                                          <p:val>
                                            <p:strVal val="#ppt_h"/>
                                          </p:val>
                                        </p:tav>
                                      </p:tavLst>
                                    </p:anim>
                                    <p:animEffect transition="in" filter="fade">
                                      <p:cBhvr>
                                        <p:cTn id="32"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淘宝网chenying0907出品 13"/>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淘宝网chenying0907出品 14"/>
          <p:cNvGrpSpPr/>
          <p:nvPr/>
        </p:nvGrpSpPr>
        <p:grpSpPr>
          <a:xfrm>
            <a:off x="-684584" y="3542515"/>
            <a:ext cx="10644653" cy="2198381"/>
            <a:chOff x="-802963" y="3669657"/>
            <a:chExt cx="10644653" cy="2198381"/>
          </a:xfrm>
        </p:grpSpPr>
        <p:sp>
          <p:nvSpPr>
            <p:cNvPr id="16" name="淘宝网chenying0907出品 15"/>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8" name="淘宝网chenying0907出品 17"/>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grpSp>
        <p:nvGrpSpPr>
          <p:cNvPr id="3" name="淘宝网chenying0907出品 2"/>
          <p:cNvGrpSpPr/>
          <p:nvPr/>
        </p:nvGrpSpPr>
        <p:grpSpPr>
          <a:xfrm>
            <a:off x="179512" y="-19744"/>
            <a:ext cx="8640755" cy="3174708"/>
            <a:chOff x="179512" y="818498"/>
            <a:chExt cx="8640755" cy="3174708"/>
          </a:xfrm>
          <a:effectLst/>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818498"/>
              <a:ext cx="8640755" cy="3174708"/>
            </a:xfrm>
            <a:prstGeom prst="rect">
              <a:avLst/>
            </a:prstGeom>
            <a:effectLst>
              <a:outerShdw blurRad="50800" dist="38100" dir="2700000" algn="tl" rotWithShape="0">
                <a:prstClr val="black">
                  <a:alpha val="40000"/>
                </a:prstClr>
              </a:outerShdw>
            </a:effectLst>
          </p:spPr>
        </p:pic>
        <p:pic>
          <p:nvPicPr>
            <p:cNvPr id="26" name="图片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21150670">
              <a:off x="6170916" y="1990209"/>
              <a:ext cx="1875543" cy="1385240"/>
            </a:xfrm>
            <a:prstGeom prst="rect">
              <a:avLst/>
            </a:prstGeom>
            <a:noFill/>
            <a:ln>
              <a:noFill/>
            </a:ln>
          </p:spPr>
        </p:pic>
        <p:pic>
          <p:nvPicPr>
            <p:cNvPr id="27" name="图片 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583961" y="2157919"/>
              <a:ext cx="1832062" cy="1566753"/>
            </a:xfrm>
            <a:prstGeom prst="rect">
              <a:avLst/>
            </a:prstGeom>
            <a:noFill/>
            <a:ln>
              <a:noFill/>
            </a:ln>
          </p:spPr>
        </p:pic>
        <p:pic>
          <p:nvPicPr>
            <p:cNvPr id="28" name="图片 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rot="242744">
              <a:off x="1057892" y="2044354"/>
              <a:ext cx="1775167" cy="1645595"/>
            </a:xfrm>
            <a:prstGeom prst="rect">
              <a:avLst/>
            </a:prstGeom>
            <a:noFill/>
            <a:ln>
              <a:noFill/>
            </a:ln>
          </p:spPr>
        </p:pic>
      </p:grpSp>
      <p:sp>
        <p:nvSpPr>
          <p:cNvPr id="29" name="淘宝网chenying0907出品 10"/>
          <p:cNvSpPr>
            <a:spLocks noChangeArrowheads="1"/>
          </p:cNvSpPr>
          <p:nvPr/>
        </p:nvSpPr>
        <p:spPr bwMode="auto">
          <a:xfrm>
            <a:off x="2627784" y="3114477"/>
            <a:ext cx="4337050" cy="118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986" tIns="53993" rIns="107986" bIns="53993">
            <a:spAutoFit/>
          </a:bodyPr>
          <a:lstStyle>
            <a:lvl1pPr>
              <a:spcBef>
                <a:spcPct val="20000"/>
              </a:spcBef>
              <a:buFont typeface="Arial" pitchFamily="34" charset="0"/>
              <a:buChar char="•"/>
              <a:defRPr sz="3200">
                <a:solidFill>
                  <a:schemeClr val="tx1"/>
                </a:solidFill>
                <a:latin typeface="书体坊兰亭体" charset="-122"/>
                <a:ea typeface="宋体" pitchFamily="2" charset="-122"/>
                <a:sym typeface="书体坊兰亭体" charset="-122"/>
              </a:defRPr>
            </a:lvl1pPr>
            <a:lvl2pPr marL="742950" indent="-285750">
              <a:spcBef>
                <a:spcPct val="20000"/>
              </a:spcBef>
              <a:buFont typeface="Arial" pitchFamily="34" charset="0"/>
              <a:buChar char="–"/>
              <a:defRPr sz="2800">
                <a:solidFill>
                  <a:schemeClr val="tx1"/>
                </a:solidFill>
                <a:latin typeface="书体坊兰亭体" charset="-122"/>
                <a:ea typeface="宋体" pitchFamily="2" charset="-122"/>
                <a:sym typeface="书体坊兰亭体" charset="-122"/>
              </a:defRPr>
            </a:lvl2pPr>
            <a:lvl3pPr marL="1143000" indent="-228600">
              <a:spcBef>
                <a:spcPct val="20000"/>
              </a:spcBef>
              <a:buFont typeface="Arial" pitchFamily="34" charset="0"/>
              <a:buChar char="•"/>
              <a:defRPr sz="2400">
                <a:solidFill>
                  <a:schemeClr val="tx1"/>
                </a:solidFill>
                <a:latin typeface="书体坊兰亭体" charset="-122"/>
                <a:ea typeface="宋体" pitchFamily="2" charset="-122"/>
                <a:sym typeface="书体坊兰亭体" charset="-122"/>
              </a:defRPr>
            </a:lvl3pPr>
            <a:lvl4pPr marL="1600200" indent="-228600">
              <a:spcBef>
                <a:spcPct val="20000"/>
              </a:spcBef>
              <a:buFont typeface="Arial" pitchFamily="34" charset="0"/>
              <a:buChar char="–"/>
              <a:defRPr sz="2000">
                <a:solidFill>
                  <a:schemeClr val="tx1"/>
                </a:solidFill>
                <a:latin typeface="书体坊兰亭体" charset="-122"/>
                <a:ea typeface="宋体" pitchFamily="2" charset="-122"/>
                <a:sym typeface="书体坊兰亭体" charset="-122"/>
              </a:defRPr>
            </a:lvl4pPr>
            <a:lvl5pPr marL="2057400" indent="-228600">
              <a:spcBef>
                <a:spcPct val="20000"/>
              </a:spcBef>
              <a:buFont typeface="Arial" pitchFamily="34" charset="0"/>
              <a:buChar char="»"/>
              <a:defRPr sz="2000">
                <a:solidFill>
                  <a:schemeClr val="tx1"/>
                </a:solidFill>
                <a:latin typeface="书体坊兰亭体" charset="-122"/>
                <a:ea typeface="宋体" pitchFamily="2" charset="-122"/>
                <a:sym typeface="书体坊兰亭体"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书体坊兰亭体" charset="-122"/>
                <a:ea typeface="宋体" pitchFamily="2" charset="-122"/>
                <a:sym typeface="书体坊兰亭体"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书体坊兰亭体" charset="-122"/>
                <a:ea typeface="宋体" pitchFamily="2" charset="-122"/>
                <a:sym typeface="书体坊兰亭体"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书体坊兰亭体" charset="-122"/>
                <a:ea typeface="宋体" pitchFamily="2" charset="-122"/>
                <a:sym typeface="书体坊兰亭体"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书体坊兰亭体" charset="-122"/>
                <a:ea typeface="宋体" pitchFamily="2" charset="-122"/>
                <a:sym typeface="书体坊兰亭体" charset="-122"/>
              </a:defRPr>
            </a:lvl9pPr>
          </a:lstStyle>
          <a:p>
            <a:pPr>
              <a:lnSpc>
                <a:spcPct val="140000"/>
              </a:lnSpc>
              <a:spcBef>
                <a:spcPct val="0"/>
              </a:spcBef>
              <a:buNone/>
            </a:pPr>
            <a:r>
              <a:rPr lang="zh-CN" altLang="en-US" sz="1800" dirty="0">
                <a:solidFill>
                  <a:schemeClr val="tx1">
                    <a:lumMod val="65000"/>
                    <a:lumOff val="35000"/>
                  </a:schemeClr>
                </a:solidFill>
              </a:rPr>
              <a:t>点击此处添加文本点击此处添加</a:t>
            </a:r>
            <a:r>
              <a:rPr lang="zh-CN" altLang="en-US" sz="1800" dirty="0" smtClean="0">
                <a:solidFill>
                  <a:schemeClr val="tx1">
                    <a:lumMod val="65000"/>
                    <a:lumOff val="35000"/>
                  </a:schemeClr>
                </a:solidFill>
              </a:rPr>
              <a:t>文本</a:t>
            </a:r>
            <a:endParaRPr lang="en-US" altLang="zh-CN" sz="1800" dirty="0" smtClean="0">
              <a:solidFill>
                <a:schemeClr val="tx1">
                  <a:lumMod val="65000"/>
                  <a:lumOff val="35000"/>
                </a:schemeClr>
              </a:solidFill>
            </a:endParaRPr>
          </a:p>
          <a:p>
            <a:pPr>
              <a:lnSpc>
                <a:spcPct val="140000"/>
              </a:lnSpc>
              <a:spcBef>
                <a:spcPct val="0"/>
              </a:spcBef>
              <a:buNone/>
            </a:pPr>
            <a:r>
              <a:rPr lang="zh-CN" altLang="en-US" sz="1600" dirty="0">
                <a:solidFill>
                  <a:schemeClr val="tx1">
                    <a:lumMod val="65000"/>
                    <a:lumOff val="35000"/>
                  </a:schemeClr>
                </a:solidFill>
              </a:rPr>
              <a:t>点击此处添加文本点击此处添加文本</a:t>
            </a:r>
            <a:endParaRPr lang="zh-CN" altLang="en-US" sz="1400" dirty="0">
              <a:solidFill>
                <a:srgbClr val="FF0000"/>
              </a:solidFill>
              <a:ea typeface="书体坊兰亭体" charset="-122"/>
            </a:endParaRPr>
          </a:p>
          <a:p>
            <a:pPr>
              <a:lnSpc>
                <a:spcPct val="140000"/>
              </a:lnSpc>
              <a:spcBef>
                <a:spcPct val="0"/>
              </a:spcBef>
              <a:buNone/>
            </a:pPr>
            <a:endParaRPr lang="zh-CN" altLang="en-US" sz="1600" dirty="0">
              <a:solidFill>
                <a:srgbClr val="FF0000"/>
              </a:solidFill>
              <a:ea typeface="书体坊兰亭体" charset="-122"/>
            </a:endParaRPr>
          </a:p>
        </p:txBody>
      </p:sp>
    </p:spTree>
    <p:extLst>
      <p:ext uri="{BB962C8B-B14F-4D97-AF65-F5344CB8AC3E}">
        <p14:creationId xmlns:p14="http://schemas.microsoft.com/office/powerpoint/2010/main" val="9876988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anim calcmode="lin" valueType="num">
                                      <p:cBhvr>
                                        <p:cTn id="17" dur="250" fill="hold"/>
                                        <p:tgtEl>
                                          <p:spTgt spid="21"/>
                                        </p:tgtEl>
                                        <p:attrNameLst>
                                          <p:attrName>ppt_x</p:attrName>
                                        </p:attrNameLst>
                                      </p:cBhvr>
                                      <p:tavLst>
                                        <p:tav tm="0">
                                          <p:val>
                                            <p:strVal val="#ppt_x"/>
                                          </p:val>
                                        </p:tav>
                                        <p:tav tm="100000">
                                          <p:val>
                                            <p:strVal val="#ppt_x"/>
                                          </p:val>
                                        </p:tav>
                                      </p:tavLst>
                                    </p:anim>
                                    <p:anim calcmode="lin" valueType="num">
                                      <p:cBhvr>
                                        <p:cTn id="18" dur="25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7"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grpId="0" nodeType="afterEffect">
                                  <p:stCondLst>
                                    <p:cond delay="0"/>
                                  </p:stCondLst>
                                  <p:childTnLst>
                                    <p:set>
                                      <p:cBhvr>
                                        <p:cTn id="27" dur="1" fill="hold">
                                          <p:stCondLst>
                                            <p:cond delay="0"/>
                                          </p:stCondLst>
                                        </p:cTn>
                                        <p:tgtEl>
                                          <p:spTgt spid="29">
                                            <p:txEl>
                                              <p:pRg st="0" end="0"/>
                                            </p:txEl>
                                          </p:spTgt>
                                        </p:tgtEl>
                                        <p:attrNameLst>
                                          <p:attrName>style.visibility</p:attrName>
                                        </p:attrNameLst>
                                      </p:cBhvr>
                                      <p:to>
                                        <p:strVal val="visible"/>
                                      </p:to>
                                    </p:set>
                                    <p:animEffect>
                                      <p:cBhvr>
                                        <p:cTn id="28" dur="3000"/>
                                        <p:tgtEl>
                                          <p:spTgt spid="29">
                                            <p:txEl>
                                              <p:pRg st="0" end="0"/>
                                            </p:txEl>
                                          </p:spTgt>
                                        </p:tgtEl>
                                      </p:cBhvr>
                                    </p:animEffect>
                                    <p:anim calcmode="lin" valueType="num">
                                      <p:cBhvr>
                                        <p:cTn id="29" dur="3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30" dur="3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5250"/>
                            </p:stCondLst>
                            <p:childTnLst>
                              <p:par>
                                <p:cTn id="32" presetID="42" presetClass="entr" presetSubtype="0" fill="hold" grpId="0" nodeType="afterEffect">
                                  <p:stCondLst>
                                    <p:cond delay="0"/>
                                  </p:stCondLst>
                                  <p:childTnLst>
                                    <p:set>
                                      <p:cBhvr>
                                        <p:cTn id="33" dur="1" fill="hold">
                                          <p:stCondLst>
                                            <p:cond delay="0"/>
                                          </p:stCondLst>
                                        </p:cTn>
                                        <p:tgtEl>
                                          <p:spTgt spid="29">
                                            <p:txEl>
                                              <p:pRg st="1" end="1"/>
                                            </p:txEl>
                                          </p:spTgt>
                                        </p:tgtEl>
                                        <p:attrNameLst>
                                          <p:attrName>style.visibility</p:attrName>
                                        </p:attrNameLst>
                                      </p:cBhvr>
                                      <p:to>
                                        <p:strVal val="visible"/>
                                      </p:to>
                                    </p:set>
                                    <p:animEffect>
                                      <p:cBhvr>
                                        <p:cTn id="34" dur="3000"/>
                                        <p:tgtEl>
                                          <p:spTgt spid="29">
                                            <p:txEl>
                                              <p:pRg st="1" end="1"/>
                                            </p:txEl>
                                          </p:spTgt>
                                        </p:tgtEl>
                                      </p:cBhvr>
                                    </p:animEffect>
                                    <p:anim calcmode="lin" valueType="num">
                                      <p:cBhvr>
                                        <p:cTn id="35" dur="3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36" dur="3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9" grpId="0" build="p"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淘宝网chenying0907出品 36"/>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淘宝网chenying0907出品 37"/>
          <p:cNvGrpSpPr/>
          <p:nvPr/>
        </p:nvGrpSpPr>
        <p:grpSpPr>
          <a:xfrm>
            <a:off x="-684584" y="3542515"/>
            <a:ext cx="10644653" cy="2198381"/>
            <a:chOff x="-802963" y="3669657"/>
            <a:chExt cx="10644653" cy="2198381"/>
          </a:xfrm>
        </p:grpSpPr>
        <p:sp>
          <p:nvSpPr>
            <p:cNvPr id="39" name="淘宝网chenying0907出品 38"/>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41" name="淘宝网chenying0907出品 40"/>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grpSp>
        <p:nvGrpSpPr>
          <p:cNvPr id="20" name="淘宝网chenying0907出品 19"/>
          <p:cNvGrpSpPr/>
          <p:nvPr/>
        </p:nvGrpSpPr>
        <p:grpSpPr>
          <a:xfrm>
            <a:off x="738560" y="418201"/>
            <a:ext cx="3041352" cy="1451002"/>
            <a:chOff x="467544" y="626135"/>
            <a:chExt cx="3041352" cy="1451002"/>
          </a:xfrm>
        </p:grpSpPr>
        <p:pic>
          <p:nvPicPr>
            <p:cNvPr id="21" name="Picture 2" descr="F:\1-原创素材\1_mm1102\PPT\PPT_014\materaials\pageimg_g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8372" y="962749"/>
              <a:ext cx="2330524" cy="1114388"/>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22" name="淘宝网chenying0907出品 21"/>
            <p:cNvSpPr txBox="1"/>
            <p:nvPr/>
          </p:nvSpPr>
          <p:spPr>
            <a:xfrm>
              <a:off x="467544" y="626135"/>
              <a:ext cx="866784" cy="793487"/>
            </a:xfrm>
            <a:prstGeom prst="rect">
              <a:avLst/>
            </a:prstGeom>
            <a:noFill/>
          </p:spPr>
          <p:txBody>
            <a:bodyPr wrap="square" rtlCol="0">
              <a:spAutoFit/>
            </a:bodyPr>
            <a:lstStyle/>
            <a:p>
              <a:pPr algn="r">
                <a:lnSpc>
                  <a:spcPct val="150000"/>
                </a:lnSpc>
              </a:pPr>
              <a:r>
                <a:rPr lang="en-US" altLang="zh-CN" sz="3600" dirty="0" smtClean="0">
                  <a:solidFill>
                    <a:srgbClr val="0099FF"/>
                  </a:solidFill>
                  <a:latin typeface="华康海报体W12(P)" pitchFamily="82" charset="-122"/>
                  <a:ea typeface="华康海报体W12(P)" pitchFamily="82" charset="-122"/>
                </a:rPr>
                <a:t>1</a:t>
              </a:r>
            </a:p>
          </p:txBody>
        </p:sp>
        <p:sp>
          <p:nvSpPr>
            <p:cNvPr id="23" name="淘宝网chenying0907出品 22"/>
            <p:cNvSpPr/>
            <p:nvPr/>
          </p:nvSpPr>
          <p:spPr>
            <a:xfrm>
              <a:off x="1492672" y="1277347"/>
              <a:ext cx="1844427" cy="646331"/>
            </a:xfrm>
            <a:prstGeom prst="rect">
              <a:avLst/>
            </a:prstGeom>
          </p:spPr>
          <p:txBody>
            <a:bodyPr wrap="square">
              <a:spAutoFit/>
            </a:bodyPr>
            <a:lstStyle/>
            <a:p>
              <a:pPr algn="ctr"/>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pPr algn="ct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pPr algn="ct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zh-CN" altLang="en-US" sz="1200" dirty="0">
                <a:solidFill>
                  <a:srgbClr val="0099FF"/>
                </a:solidFill>
                <a:latin typeface="方正卡通简体" pitchFamily="65" charset="-122"/>
                <a:ea typeface="方正卡通简体" pitchFamily="65" charset="-122"/>
              </a:endParaRPr>
            </a:p>
          </p:txBody>
        </p:sp>
      </p:grpSp>
      <p:grpSp>
        <p:nvGrpSpPr>
          <p:cNvPr id="24" name="淘宝网chenying0907出品 23"/>
          <p:cNvGrpSpPr/>
          <p:nvPr/>
        </p:nvGrpSpPr>
        <p:grpSpPr>
          <a:xfrm>
            <a:off x="4519503" y="412304"/>
            <a:ext cx="3089875" cy="1535773"/>
            <a:chOff x="4248487" y="620238"/>
            <a:chExt cx="3089875" cy="1535773"/>
          </a:xfrm>
        </p:grpSpPr>
        <p:pic>
          <p:nvPicPr>
            <p:cNvPr id="25" name="Picture 2" descr="F:\1-原创素材\1_mm1102\PPT\PPT_014\materaials\pageimg_g9.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3588" y="962748"/>
              <a:ext cx="2274774" cy="119326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26" name="淘宝网chenying0907出品 25"/>
            <p:cNvSpPr/>
            <p:nvPr/>
          </p:nvSpPr>
          <p:spPr>
            <a:xfrm>
              <a:off x="5322986" y="1272151"/>
              <a:ext cx="1844427" cy="646331"/>
            </a:xfrm>
            <a:prstGeom prst="rect">
              <a:avLst/>
            </a:prstGeom>
          </p:spPr>
          <p:txBody>
            <a:bodyPr wrap="square">
              <a:spAutoFit/>
            </a:bodyPr>
            <a:lstStyle/>
            <a:p>
              <a:pPr algn="ctr"/>
              <a:r>
                <a:rPr lang="zh-CN" altLang="en-US" sz="1200" dirty="0">
                  <a:solidFill>
                    <a:srgbClr val="5CA139"/>
                  </a:solidFill>
                  <a:latin typeface="方正卡通简体" pitchFamily="65" charset="-122"/>
                  <a:ea typeface="方正卡通简体" pitchFamily="65" charset="-122"/>
                </a:rPr>
                <a:t>此处添加详细文字</a:t>
              </a:r>
              <a:r>
                <a:rPr lang="zh-CN" altLang="en-US" sz="1200" dirty="0" smtClean="0">
                  <a:solidFill>
                    <a:srgbClr val="5CA139"/>
                  </a:solidFill>
                  <a:latin typeface="方正卡通简体" pitchFamily="65" charset="-122"/>
                  <a:ea typeface="方正卡通简体" pitchFamily="65" charset="-122"/>
                </a:rPr>
                <a:t>描述</a:t>
              </a:r>
              <a:endParaRPr lang="en-US" altLang="zh-CN" sz="1200" dirty="0" smtClean="0">
                <a:solidFill>
                  <a:srgbClr val="5CA139"/>
                </a:solidFill>
                <a:latin typeface="方正卡通简体" pitchFamily="65" charset="-122"/>
                <a:ea typeface="方正卡通简体" pitchFamily="65" charset="-122"/>
              </a:endParaRPr>
            </a:p>
            <a:p>
              <a:pPr algn="ctr"/>
              <a:r>
                <a:rPr lang="zh-CN" altLang="en-US" sz="1200" dirty="0" smtClean="0">
                  <a:solidFill>
                    <a:srgbClr val="5CA139"/>
                  </a:solidFill>
                  <a:latin typeface="方正卡通简体" pitchFamily="65" charset="-122"/>
                  <a:ea typeface="方正卡通简体" pitchFamily="65" charset="-122"/>
                </a:rPr>
                <a:t>此处</a:t>
              </a:r>
              <a:r>
                <a:rPr lang="zh-CN" altLang="en-US" sz="1200" dirty="0">
                  <a:solidFill>
                    <a:srgbClr val="5CA139"/>
                  </a:solidFill>
                  <a:latin typeface="方正卡通简体" pitchFamily="65" charset="-122"/>
                  <a:ea typeface="方正卡通简体" pitchFamily="65" charset="-122"/>
                </a:rPr>
                <a:t>添加详细文字</a:t>
              </a:r>
              <a:r>
                <a:rPr lang="zh-CN" altLang="en-US" sz="1200" dirty="0" smtClean="0">
                  <a:solidFill>
                    <a:srgbClr val="5CA139"/>
                  </a:solidFill>
                  <a:latin typeface="方正卡通简体" pitchFamily="65" charset="-122"/>
                  <a:ea typeface="方正卡通简体" pitchFamily="65" charset="-122"/>
                </a:rPr>
                <a:t>描述</a:t>
              </a:r>
              <a:endParaRPr lang="en-US" altLang="zh-CN" sz="1200" dirty="0" smtClean="0">
                <a:solidFill>
                  <a:srgbClr val="5CA139"/>
                </a:solidFill>
                <a:latin typeface="方正卡通简体" pitchFamily="65" charset="-122"/>
                <a:ea typeface="方正卡通简体" pitchFamily="65" charset="-122"/>
              </a:endParaRPr>
            </a:p>
            <a:p>
              <a:pPr algn="ctr"/>
              <a:r>
                <a:rPr lang="zh-CN" altLang="en-US" sz="1200" dirty="0" smtClean="0">
                  <a:solidFill>
                    <a:srgbClr val="5CA139"/>
                  </a:solidFill>
                  <a:latin typeface="方正卡通简体" pitchFamily="65" charset="-122"/>
                  <a:ea typeface="方正卡通简体" pitchFamily="65" charset="-122"/>
                </a:rPr>
                <a:t>此处</a:t>
              </a:r>
              <a:r>
                <a:rPr lang="zh-CN" altLang="en-US" sz="1200" dirty="0">
                  <a:solidFill>
                    <a:srgbClr val="5CA139"/>
                  </a:solidFill>
                  <a:latin typeface="方正卡通简体" pitchFamily="65" charset="-122"/>
                  <a:ea typeface="方正卡通简体" pitchFamily="65" charset="-122"/>
                </a:rPr>
                <a:t>添加详细文字</a:t>
              </a:r>
              <a:r>
                <a:rPr lang="zh-CN" altLang="en-US" sz="1200" dirty="0" smtClean="0">
                  <a:solidFill>
                    <a:srgbClr val="5CA139"/>
                  </a:solidFill>
                  <a:latin typeface="方正卡通简体" pitchFamily="65" charset="-122"/>
                  <a:ea typeface="方正卡通简体" pitchFamily="65" charset="-122"/>
                </a:rPr>
                <a:t>描述</a:t>
              </a:r>
              <a:endParaRPr lang="zh-CN" altLang="en-US" sz="1200" dirty="0">
                <a:solidFill>
                  <a:srgbClr val="5CA139"/>
                </a:solidFill>
                <a:latin typeface="方正卡通简体" pitchFamily="65" charset="-122"/>
                <a:ea typeface="方正卡通简体" pitchFamily="65" charset="-122"/>
              </a:endParaRPr>
            </a:p>
          </p:txBody>
        </p:sp>
        <p:sp>
          <p:nvSpPr>
            <p:cNvPr id="27" name="淘宝网chenying0907出品 26"/>
            <p:cNvSpPr txBox="1"/>
            <p:nvPr/>
          </p:nvSpPr>
          <p:spPr>
            <a:xfrm>
              <a:off x="4248487" y="620238"/>
              <a:ext cx="844585" cy="871392"/>
            </a:xfrm>
            <a:prstGeom prst="rect">
              <a:avLst/>
            </a:prstGeom>
            <a:noFill/>
          </p:spPr>
          <p:txBody>
            <a:bodyPr wrap="square" rtlCol="0">
              <a:spAutoFit/>
            </a:bodyPr>
            <a:lstStyle/>
            <a:p>
              <a:pPr algn="r">
                <a:lnSpc>
                  <a:spcPct val="150000"/>
                </a:lnSpc>
              </a:pPr>
              <a:r>
                <a:rPr lang="en-US" altLang="zh-CN" sz="4000" dirty="0" smtClean="0">
                  <a:solidFill>
                    <a:srgbClr val="5CA139"/>
                  </a:solidFill>
                  <a:latin typeface="华康海报体W12(P)" pitchFamily="82" charset="-122"/>
                  <a:ea typeface="华康海报体W12(P)" pitchFamily="82" charset="-122"/>
                </a:rPr>
                <a:t>2</a:t>
              </a:r>
            </a:p>
          </p:txBody>
        </p:sp>
      </p:grpSp>
      <p:grpSp>
        <p:nvGrpSpPr>
          <p:cNvPr id="28" name="淘宝网chenying0907出品 27"/>
          <p:cNvGrpSpPr/>
          <p:nvPr/>
        </p:nvGrpSpPr>
        <p:grpSpPr>
          <a:xfrm>
            <a:off x="539552" y="2012789"/>
            <a:ext cx="3456384" cy="1400274"/>
            <a:chOff x="1115616" y="2852486"/>
            <a:chExt cx="3456384" cy="1400274"/>
          </a:xfrm>
        </p:grpSpPr>
        <p:grpSp>
          <p:nvGrpSpPr>
            <p:cNvPr id="29" name="淘宝网chenying0907出品 28"/>
            <p:cNvGrpSpPr/>
            <p:nvPr/>
          </p:nvGrpSpPr>
          <p:grpSpPr>
            <a:xfrm>
              <a:off x="2084512" y="3147814"/>
              <a:ext cx="2487488" cy="1104946"/>
              <a:chOff x="2084512" y="3147814"/>
              <a:chExt cx="2487488" cy="1104946"/>
            </a:xfrm>
          </p:grpSpPr>
          <p:pic>
            <p:nvPicPr>
              <p:cNvPr id="31" name="Picture 2" descr="F:\1-原创素材\1_mm1102\PPT\PPT_014\materaials\pageimg_g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84512" y="3147814"/>
                <a:ext cx="2487488" cy="1104946"/>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2" name="淘宝网chenying0907出品 31"/>
              <p:cNvSpPr/>
              <p:nvPr/>
            </p:nvSpPr>
            <p:spPr>
              <a:xfrm>
                <a:off x="2458442" y="3378181"/>
                <a:ext cx="1844427" cy="646331"/>
              </a:xfrm>
              <a:prstGeom prst="rect">
                <a:avLst/>
              </a:prstGeom>
            </p:spPr>
            <p:txBody>
              <a:bodyPr wrap="square">
                <a:spAutoFit/>
              </a:bodyPr>
              <a:lstStyle/>
              <a:p>
                <a:pPr algn="ctr"/>
                <a:r>
                  <a:rPr lang="zh-CN" altLang="en-US" sz="1200" dirty="0">
                    <a:solidFill>
                      <a:srgbClr val="FF5050"/>
                    </a:solidFill>
                    <a:latin typeface="方正卡通简体" pitchFamily="65" charset="-122"/>
                    <a:ea typeface="方正卡通简体" pitchFamily="65" charset="-122"/>
                  </a:rPr>
                  <a:t>此处添加详细文字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pPr algn="ctr"/>
                <a:r>
                  <a:rPr lang="zh-CN" altLang="en-US" sz="1200" dirty="0" smtClean="0">
                    <a:solidFill>
                      <a:srgbClr val="FF5050"/>
                    </a:solidFill>
                    <a:latin typeface="方正卡通简体" pitchFamily="65" charset="-122"/>
                    <a:ea typeface="方正卡通简体" pitchFamily="65" charset="-122"/>
                  </a:rPr>
                  <a:t>此处</a:t>
                </a:r>
                <a:r>
                  <a:rPr lang="zh-CN" altLang="en-US" sz="1200" dirty="0">
                    <a:solidFill>
                      <a:srgbClr val="FF5050"/>
                    </a:solidFill>
                    <a:latin typeface="方正卡通简体" pitchFamily="65" charset="-122"/>
                    <a:ea typeface="方正卡通简体" pitchFamily="65" charset="-122"/>
                  </a:rPr>
                  <a:t>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pPr algn="ctr"/>
                <a:r>
                  <a:rPr lang="zh-CN" altLang="en-US" sz="1200" dirty="0" smtClean="0">
                    <a:solidFill>
                      <a:srgbClr val="FF5050"/>
                    </a:solidFill>
                    <a:latin typeface="方正卡通简体" pitchFamily="65" charset="-122"/>
                    <a:ea typeface="方正卡通简体" pitchFamily="65" charset="-122"/>
                  </a:rPr>
                  <a:t>此处</a:t>
                </a:r>
                <a:r>
                  <a:rPr lang="zh-CN" altLang="en-US" sz="1200" dirty="0">
                    <a:solidFill>
                      <a:srgbClr val="FF5050"/>
                    </a:solidFill>
                    <a:latin typeface="方正卡通简体" pitchFamily="65" charset="-122"/>
                    <a:ea typeface="方正卡通简体" pitchFamily="65" charset="-122"/>
                  </a:rPr>
                  <a:t>添加详细文字</a:t>
                </a:r>
                <a:r>
                  <a:rPr lang="zh-CN" altLang="en-US" sz="1200" dirty="0" smtClean="0">
                    <a:solidFill>
                      <a:srgbClr val="FF5050"/>
                    </a:solidFill>
                    <a:latin typeface="方正卡通简体" pitchFamily="65" charset="-122"/>
                    <a:ea typeface="方正卡通简体" pitchFamily="65" charset="-122"/>
                  </a:rPr>
                  <a:t>描述</a:t>
                </a:r>
                <a:endParaRPr lang="zh-CN" altLang="en-US" sz="1200" dirty="0">
                  <a:solidFill>
                    <a:srgbClr val="FF5050"/>
                  </a:solidFill>
                  <a:latin typeface="方正卡通简体" pitchFamily="65" charset="-122"/>
                  <a:ea typeface="方正卡通简体" pitchFamily="65" charset="-122"/>
                </a:endParaRPr>
              </a:p>
            </p:txBody>
          </p:sp>
        </p:grpSp>
        <p:sp>
          <p:nvSpPr>
            <p:cNvPr id="30" name="淘宝网chenying0907出品 29"/>
            <p:cNvSpPr txBox="1"/>
            <p:nvPr/>
          </p:nvSpPr>
          <p:spPr>
            <a:xfrm>
              <a:off x="1115616" y="2852486"/>
              <a:ext cx="1020053" cy="871392"/>
            </a:xfrm>
            <a:prstGeom prst="rect">
              <a:avLst/>
            </a:prstGeom>
            <a:noFill/>
          </p:spPr>
          <p:txBody>
            <a:bodyPr wrap="square" rtlCol="0">
              <a:spAutoFit/>
            </a:bodyPr>
            <a:lstStyle/>
            <a:p>
              <a:pPr algn="r">
                <a:lnSpc>
                  <a:spcPct val="150000"/>
                </a:lnSpc>
              </a:pPr>
              <a:r>
                <a:rPr lang="en-US" altLang="zh-CN" sz="4000" dirty="0" smtClean="0">
                  <a:solidFill>
                    <a:srgbClr val="FF5050"/>
                  </a:solidFill>
                  <a:latin typeface="华康海报体W12(P)" pitchFamily="82" charset="-122"/>
                  <a:ea typeface="华康海报体W12(P)" pitchFamily="82" charset="-122"/>
                </a:rPr>
                <a:t>3</a:t>
              </a:r>
            </a:p>
          </p:txBody>
        </p:sp>
      </p:grpSp>
      <p:grpSp>
        <p:nvGrpSpPr>
          <p:cNvPr id="33" name="淘宝网chenying0907出品 32"/>
          <p:cNvGrpSpPr/>
          <p:nvPr/>
        </p:nvGrpSpPr>
        <p:grpSpPr>
          <a:xfrm>
            <a:off x="4447495" y="2012789"/>
            <a:ext cx="3220849" cy="1303440"/>
            <a:chOff x="5383599" y="2852486"/>
            <a:chExt cx="3220849" cy="1303440"/>
          </a:xfrm>
        </p:grpSpPr>
        <p:pic>
          <p:nvPicPr>
            <p:cNvPr id="34" name="Picture 2" descr="F:\1-原创素材\1_mm1102\PPT\PPT_014\materaials\pageimg_g9.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61796" y="3075806"/>
              <a:ext cx="2442652" cy="108012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5" name="淘宝网chenying0907出品 34"/>
            <p:cNvSpPr/>
            <p:nvPr/>
          </p:nvSpPr>
          <p:spPr>
            <a:xfrm>
              <a:off x="6386090" y="3378180"/>
              <a:ext cx="1844427" cy="646331"/>
            </a:xfrm>
            <a:prstGeom prst="rect">
              <a:avLst/>
            </a:prstGeom>
          </p:spPr>
          <p:txBody>
            <a:bodyPr wrap="square">
              <a:spAutoFit/>
            </a:bodyPr>
            <a:lstStyle/>
            <a:p>
              <a:pPr algn="ctr"/>
              <a:r>
                <a:rPr lang="zh-CN" altLang="en-US" sz="1200" dirty="0">
                  <a:solidFill>
                    <a:srgbClr val="C00000"/>
                  </a:solidFill>
                  <a:latin typeface="方正卡通简体" pitchFamily="65" charset="-122"/>
                  <a:ea typeface="方正卡通简体" pitchFamily="65" charset="-122"/>
                </a:rPr>
                <a:t>此处添加详细文字</a:t>
              </a:r>
              <a:r>
                <a:rPr lang="zh-CN" altLang="en-US" sz="1200" dirty="0" smtClean="0">
                  <a:solidFill>
                    <a:srgbClr val="C00000"/>
                  </a:solidFill>
                  <a:latin typeface="方正卡通简体" pitchFamily="65" charset="-122"/>
                  <a:ea typeface="方正卡通简体" pitchFamily="65" charset="-122"/>
                </a:rPr>
                <a:t>描述</a:t>
              </a:r>
              <a:endParaRPr lang="en-US" altLang="zh-CN" sz="1200" dirty="0" smtClean="0">
                <a:solidFill>
                  <a:srgbClr val="C00000"/>
                </a:solidFill>
                <a:latin typeface="方正卡通简体" pitchFamily="65" charset="-122"/>
                <a:ea typeface="方正卡通简体" pitchFamily="65" charset="-122"/>
              </a:endParaRPr>
            </a:p>
            <a:p>
              <a:pPr algn="ctr"/>
              <a:r>
                <a:rPr lang="zh-CN" altLang="en-US" sz="1200" dirty="0" smtClean="0">
                  <a:solidFill>
                    <a:srgbClr val="C00000"/>
                  </a:solidFill>
                  <a:latin typeface="方正卡通简体" pitchFamily="65" charset="-122"/>
                  <a:ea typeface="方正卡通简体" pitchFamily="65" charset="-122"/>
                </a:rPr>
                <a:t>此处</a:t>
              </a:r>
              <a:r>
                <a:rPr lang="zh-CN" altLang="en-US" sz="1200" dirty="0">
                  <a:solidFill>
                    <a:srgbClr val="C00000"/>
                  </a:solidFill>
                  <a:latin typeface="方正卡通简体" pitchFamily="65" charset="-122"/>
                  <a:ea typeface="方正卡通简体" pitchFamily="65" charset="-122"/>
                </a:rPr>
                <a:t>添加详细文字</a:t>
              </a:r>
              <a:r>
                <a:rPr lang="zh-CN" altLang="en-US" sz="1200" dirty="0" smtClean="0">
                  <a:solidFill>
                    <a:srgbClr val="C00000"/>
                  </a:solidFill>
                  <a:latin typeface="方正卡通简体" pitchFamily="65" charset="-122"/>
                  <a:ea typeface="方正卡通简体" pitchFamily="65" charset="-122"/>
                </a:rPr>
                <a:t>描述</a:t>
              </a:r>
              <a:endParaRPr lang="en-US" altLang="zh-CN" sz="1200" dirty="0" smtClean="0">
                <a:solidFill>
                  <a:srgbClr val="C00000"/>
                </a:solidFill>
                <a:latin typeface="方正卡通简体" pitchFamily="65" charset="-122"/>
                <a:ea typeface="方正卡通简体" pitchFamily="65" charset="-122"/>
              </a:endParaRPr>
            </a:p>
            <a:p>
              <a:pPr algn="ctr"/>
              <a:r>
                <a:rPr lang="zh-CN" altLang="en-US" sz="1200" dirty="0" smtClean="0">
                  <a:solidFill>
                    <a:srgbClr val="C00000"/>
                  </a:solidFill>
                  <a:latin typeface="方正卡通简体" pitchFamily="65" charset="-122"/>
                  <a:ea typeface="方正卡通简体" pitchFamily="65" charset="-122"/>
                </a:rPr>
                <a:t>此处</a:t>
              </a:r>
              <a:r>
                <a:rPr lang="zh-CN" altLang="en-US" sz="1200" dirty="0">
                  <a:solidFill>
                    <a:srgbClr val="C00000"/>
                  </a:solidFill>
                  <a:latin typeface="方正卡通简体" pitchFamily="65" charset="-122"/>
                  <a:ea typeface="方正卡通简体" pitchFamily="65" charset="-122"/>
                </a:rPr>
                <a:t>添加详细文字</a:t>
              </a:r>
              <a:r>
                <a:rPr lang="zh-CN" altLang="en-US" sz="1200" dirty="0" smtClean="0">
                  <a:solidFill>
                    <a:srgbClr val="C00000"/>
                  </a:solidFill>
                  <a:latin typeface="方正卡通简体" pitchFamily="65" charset="-122"/>
                  <a:ea typeface="方正卡通简体" pitchFamily="65" charset="-122"/>
                </a:rPr>
                <a:t>描述</a:t>
              </a:r>
              <a:endParaRPr lang="zh-CN" altLang="en-US" sz="1200" dirty="0">
                <a:solidFill>
                  <a:srgbClr val="C00000"/>
                </a:solidFill>
                <a:latin typeface="方正卡通简体" pitchFamily="65" charset="-122"/>
                <a:ea typeface="方正卡通简体" pitchFamily="65" charset="-122"/>
              </a:endParaRPr>
            </a:p>
          </p:txBody>
        </p:sp>
        <p:sp>
          <p:nvSpPr>
            <p:cNvPr id="36" name="淘宝网chenying0907出品 35"/>
            <p:cNvSpPr txBox="1"/>
            <p:nvPr/>
          </p:nvSpPr>
          <p:spPr>
            <a:xfrm>
              <a:off x="5383599" y="2852486"/>
              <a:ext cx="844585" cy="871392"/>
            </a:xfrm>
            <a:prstGeom prst="rect">
              <a:avLst/>
            </a:prstGeom>
            <a:noFill/>
          </p:spPr>
          <p:txBody>
            <a:bodyPr wrap="square" rtlCol="0">
              <a:spAutoFit/>
            </a:bodyPr>
            <a:lstStyle/>
            <a:p>
              <a:pPr algn="r">
                <a:lnSpc>
                  <a:spcPct val="150000"/>
                </a:lnSpc>
              </a:pPr>
              <a:r>
                <a:rPr lang="en-US" altLang="zh-CN" sz="4000" dirty="0">
                  <a:solidFill>
                    <a:srgbClr val="C00000"/>
                  </a:solidFill>
                  <a:latin typeface="华康海报体W12(P)" pitchFamily="82" charset="-122"/>
                  <a:ea typeface="华康海报体W12(P)" pitchFamily="82" charset="-122"/>
                </a:rPr>
                <a:t>4</a:t>
              </a:r>
              <a:endParaRPr lang="en-US" altLang="zh-CN" sz="4000" dirty="0" smtClean="0">
                <a:solidFill>
                  <a:srgbClr val="C00000"/>
                </a:solidFill>
                <a:latin typeface="华康海报体W12(P)" pitchFamily="82" charset="-122"/>
                <a:ea typeface="华康海报体W12(P)" pitchFamily="82" charset="-122"/>
              </a:endParaRPr>
            </a:p>
          </p:txBody>
        </p:sp>
      </p:grpSp>
    </p:spTree>
    <p:extLst>
      <p:ext uri="{BB962C8B-B14F-4D97-AF65-F5344CB8AC3E}">
        <p14:creationId xmlns:p14="http://schemas.microsoft.com/office/powerpoint/2010/main" val="29442453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250"/>
                                        <p:tgtEl>
                                          <p:spTgt spid="44"/>
                                        </p:tgtEl>
                                      </p:cBhvr>
                                    </p:animEffect>
                                    <p:anim calcmode="lin" valueType="num">
                                      <p:cBhvr>
                                        <p:cTn id="17" dur="250" fill="hold"/>
                                        <p:tgtEl>
                                          <p:spTgt spid="44"/>
                                        </p:tgtEl>
                                        <p:attrNameLst>
                                          <p:attrName>ppt_x</p:attrName>
                                        </p:attrNameLst>
                                      </p:cBhvr>
                                      <p:tavLst>
                                        <p:tav tm="0">
                                          <p:val>
                                            <p:strVal val="#ppt_x"/>
                                          </p:val>
                                        </p:tav>
                                        <p:tav tm="100000">
                                          <p:val>
                                            <p:strVal val="#ppt_x"/>
                                          </p:val>
                                        </p:tav>
                                      </p:tavLst>
                                    </p:anim>
                                    <p:anim calcmode="lin" valueType="num">
                                      <p:cBhvr>
                                        <p:cTn id="18" dur="250" fill="hold"/>
                                        <p:tgtEl>
                                          <p:spTgt spid="44"/>
                                        </p:tgtEl>
                                        <p:attrNameLst>
                                          <p:attrName>ppt_y</p:attrName>
                                        </p:attrNameLst>
                                      </p:cBhvr>
                                      <p:tavLst>
                                        <p:tav tm="0">
                                          <p:val>
                                            <p:strVal val="#ppt_y-.1"/>
                                          </p:val>
                                        </p:tav>
                                        <p:tav tm="100000">
                                          <p:val>
                                            <p:strVal val="#ppt_y"/>
                                          </p:val>
                                        </p:tav>
                                      </p:tavLst>
                                    </p:anim>
                                  </p:childTnLst>
                                </p:cTn>
                              </p:par>
                              <p:par>
                                <p:cTn id="19" presetID="3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1000" fill="hold"/>
                                        <p:tgtEl>
                                          <p:spTgt spid="20"/>
                                        </p:tgtEl>
                                        <p:attrNameLst>
                                          <p:attrName>ppt_w</p:attrName>
                                        </p:attrNameLst>
                                      </p:cBhvr>
                                      <p:tavLst>
                                        <p:tav tm="0">
                                          <p:val>
                                            <p:fltVal val="0"/>
                                          </p:val>
                                        </p:tav>
                                        <p:tav tm="100000">
                                          <p:val>
                                            <p:strVal val="#ppt_w"/>
                                          </p:val>
                                        </p:tav>
                                      </p:tavLst>
                                    </p:anim>
                                    <p:anim calcmode="lin" valueType="num">
                                      <p:cBhvr>
                                        <p:cTn id="22" dur="1000" fill="hold"/>
                                        <p:tgtEl>
                                          <p:spTgt spid="20"/>
                                        </p:tgtEl>
                                        <p:attrNameLst>
                                          <p:attrName>ppt_h</p:attrName>
                                        </p:attrNameLst>
                                      </p:cBhvr>
                                      <p:tavLst>
                                        <p:tav tm="0">
                                          <p:val>
                                            <p:fltVal val="0"/>
                                          </p:val>
                                        </p:tav>
                                        <p:tav tm="100000">
                                          <p:val>
                                            <p:strVal val="#ppt_h"/>
                                          </p:val>
                                        </p:tav>
                                      </p:tavLst>
                                    </p:anim>
                                    <p:anim calcmode="lin" valueType="num">
                                      <p:cBhvr>
                                        <p:cTn id="23" dur="1000" fill="hold"/>
                                        <p:tgtEl>
                                          <p:spTgt spid="20"/>
                                        </p:tgtEl>
                                        <p:attrNameLst>
                                          <p:attrName>style.rotation</p:attrName>
                                        </p:attrNameLst>
                                      </p:cBhvr>
                                      <p:tavLst>
                                        <p:tav tm="0">
                                          <p:val>
                                            <p:fltVal val="90"/>
                                          </p:val>
                                        </p:tav>
                                        <p:tav tm="100000">
                                          <p:val>
                                            <p:fltVal val="0"/>
                                          </p:val>
                                        </p:tav>
                                      </p:tavLst>
                                    </p:anim>
                                    <p:animEffect transition="in" filter="fade">
                                      <p:cBhvr>
                                        <p:cTn id="24" dur="1000"/>
                                        <p:tgtEl>
                                          <p:spTgt spid="20"/>
                                        </p:tgtEl>
                                      </p:cBhvr>
                                    </p:animEffect>
                                  </p:childTnLst>
                                </p:cTn>
                              </p:par>
                              <p:par>
                                <p:cTn id="25" presetID="31" presetClass="entr" presetSubtype="0" fill="hold" nodeType="withEffect">
                                  <p:stCondLst>
                                    <p:cond delay="750"/>
                                  </p:stCondLst>
                                  <p:childTnLst>
                                    <p:set>
                                      <p:cBhvr>
                                        <p:cTn id="26" dur="1" fill="hold">
                                          <p:stCondLst>
                                            <p:cond delay="0"/>
                                          </p:stCondLst>
                                        </p:cTn>
                                        <p:tgtEl>
                                          <p:spTgt spid="24"/>
                                        </p:tgtEl>
                                        <p:attrNameLst>
                                          <p:attrName>style.visibility</p:attrName>
                                        </p:attrNameLst>
                                      </p:cBhvr>
                                      <p:to>
                                        <p:strVal val="visible"/>
                                      </p:to>
                                    </p:set>
                                    <p:anim calcmode="lin" valueType="num">
                                      <p:cBhvr>
                                        <p:cTn id="27" dur="1000" fill="hold"/>
                                        <p:tgtEl>
                                          <p:spTgt spid="24"/>
                                        </p:tgtEl>
                                        <p:attrNameLst>
                                          <p:attrName>ppt_w</p:attrName>
                                        </p:attrNameLst>
                                      </p:cBhvr>
                                      <p:tavLst>
                                        <p:tav tm="0">
                                          <p:val>
                                            <p:fltVal val="0"/>
                                          </p:val>
                                        </p:tav>
                                        <p:tav tm="100000">
                                          <p:val>
                                            <p:strVal val="#ppt_w"/>
                                          </p:val>
                                        </p:tav>
                                      </p:tavLst>
                                    </p:anim>
                                    <p:anim calcmode="lin" valueType="num">
                                      <p:cBhvr>
                                        <p:cTn id="28" dur="1000" fill="hold"/>
                                        <p:tgtEl>
                                          <p:spTgt spid="24"/>
                                        </p:tgtEl>
                                        <p:attrNameLst>
                                          <p:attrName>ppt_h</p:attrName>
                                        </p:attrNameLst>
                                      </p:cBhvr>
                                      <p:tavLst>
                                        <p:tav tm="0">
                                          <p:val>
                                            <p:fltVal val="0"/>
                                          </p:val>
                                        </p:tav>
                                        <p:tav tm="100000">
                                          <p:val>
                                            <p:strVal val="#ppt_h"/>
                                          </p:val>
                                        </p:tav>
                                      </p:tavLst>
                                    </p:anim>
                                    <p:anim calcmode="lin" valueType="num">
                                      <p:cBhvr>
                                        <p:cTn id="29" dur="1000" fill="hold"/>
                                        <p:tgtEl>
                                          <p:spTgt spid="24"/>
                                        </p:tgtEl>
                                        <p:attrNameLst>
                                          <p:attrName>style.rotation</p:attrName>
                                        </p:attrNameLst>
                                      </p:cBhvr>
                                      <p:tavLst>
                                        <p:tav tm="0">
                                          <p:val>
                                            <p:fltVal val="90"/>
                                          </p:val>
                                        </p:tav>
                                        <p:tav tm="100000">
                                          <p:val>
                                            <p:fltVal val="0"/>
                                          </p:val>
                                        </p:tav>
                                      </p:tavLst>
                                    </p:anim>
                                    <p:animEffect transition="in" filter="fade">
                                      <p:cBhvr>
                                        <p:cTn id="30" dur="1000"/>
                                        <p:tgtEl>
                                          <p:spTgt spid="24"/>
                                        </p:tgtEl>
                                      </p:cBhvr>
                                    </p:animEffect>
                                  </p:childTnLst>
                                </p:cTn>
                              </p:par>
                              <p:par>
                                <p:cTn id="31" presetID="31" presetClass="entr" presetSubtype="0" fill="hold"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1000" fill="hold"/>
                                        <p:tgtEl>
                                          <p:spTgt spid="28"/>
                                        </p:tgtEl>
                                        <p:attrNameLst>
                                          <p:attrName>ppt_w</p:attrName>
                                        </p:attrNameLst>
                                      </p:cBhvr>
                                      <p:tavLst>
                                        <p:tav tm="0">
                                          <p:val>
                                            <p:fltVal val="0"/>
                                          </p:val>
                                        </p:tav>
                                        <p:tav tm="100000">
                                          <p:val>
                                            <p:strVal val="#ppt_w"/>
                                          </p:val>
                                        </p:tav>
                                      </p:tavLst>
                                    </p:anim>
                                    <p:anim calcmode="lin" valueType="num">
                                      <p:cBhvr>
                                        <p:cTn id="34" dur="1000" fill="hold"/>
                                        <p:tgtEl>
                                          <p:spTgt spid="28"/>
                                        </p:tgtEl>
                                        <p:attrNameLst>
                                          <p:attrName>ppt_h</p:attrName>
                                        </p:attrNameLst>
                                      </p:cBhvr>
                                      <p:tavLst>
                                        <p:tav tm="0">
                                          <p:val>
                                            <p:fltVal val="0"/>
                                          </p:val>
                                        </p:tav>
                                        <p:tav tm="100000">
                                          <p:val>
                                            <p:strVal val="#ppt_h"/>
                                          </p:val>
                                        </p:tav>
                                      </p:tavLst>
                                    </p:anim>
                                    <p:anim calcmode="lin" valueType="num">
                                      <p:cBhvr>
                                        <p:cTn id="35" dur="1000" fill="hold"/>
                                        <p:tgtEl>
                                          <p:spTgt spid="28"/>
                                        </p:tgtEl>
                                        <p:attrNameLst>
                                          <p:attrName>style.rotation</p:attrName>
                                        </p:attrNameLst>
                                      </p:cBhvr>
                                      <p:tavLst>
                                        <p:tav tm="0">
                                          <p:val>
                                            <p:fltVal val="90"/>
                                          </p:val>
                                        </p:tav>
                                        <p:tav tm="100000">
                                          <p:val>
                                            <p:fltVal val="0"/>
                                          </p:val>
                                        </p:tav>
                                      </p:tavLst>
                                    </p:anim>
                                    <p:animEffect transition="in" filter="fade">
                                      <p:cBhvr>
                                        <p:cTn id="36" dur="1000"/>
                                        <p:tgtEl>
                                          <p:spTgt spid="28"/>
                                        </p:tgtEl>
                                      </p:cBhvr>
                                    </p:animEffect>
                                  </p:childTnLst>
                                </p:cTn>
                              </p:par>
                              <p:par>
                                <p:cTn id="37" presetID="31" presetClass="entr" presetSubtype="0" fill="hold" nodeType="withEffect">
                                  <p:stCondLst>
                                    <p:cond delay="2250"/>
                                  </p:stCondLst>
                                  <p:childTnLst>
                                    <p:set>
                                      <p:cBhvr>
                                        <p:cTn id="38" dur="1" fill="hold">
                                          <p:stCondLst>
                                            <p:cond delay="0"/>
                                          </p:stCondLst>
                                        </p:cTn>
                                        <p:tgtEl>
                                          <p:spTgt spid="33"/>
                                        </p:tgtEl>
                                        <p:attrNameLst>
                                          <p:attrName>style.visibility</p:attrName>
                                        </p:attrNameLst>
                                      </p:cBhvr>
                                      <p:to>
                                        <p:strVal val="visible"/>
                                      </p:to>
                                    </p:set>
                                    <p:anim calcmode="lin" valueType="num">
                                      <p:cBhvr>
                                        <p:cTn id="39" dur="1000" fill="hold"/>
                                        <p:tgtEl>
                                          <p:spTgt spid="33"/>
                                        </p:tgtEl>
                                        <p:attrNameLst>
                                          <p:attrName>ppt_w</p:attrName>
                                        </p:attrNameLst>
                                      </p:cBhvr>
                                      <p:tavLst>
                                        <p:tav tm="0">
                                          <p:val>
                                            <p:fltVal val="0"/>
                                          </p:val>
                                        </p:tav>
                                        <p:tav tm="100000">
                                          <p:val>
                                            <p:strVal val="#ppt_w"/>
                                          </p:val>
                                        </p:tav>
                                      </p:tavLst>
                                    </p:anim>
                                    <p:anim calcmode="lin" valueType="num">
                                      <p:cBhvr>
                                        <p:cTn id="40" dur="1000" fill="hold"/>
                                        <p:tgtEl>
                                          <p:spTgt spid="33"/>
                                        </p:tgtEl>
                                        <p:attrNameLst>
                                          <p:attrName>ppt_h</p:attrName>
                                        </p:attrNameLst>
                                      </p:cBhvr>
                                      <p:tavLst>
                                        <p:tav tm="0">
                                          <p:val>
                                            <p:fltVal val="0"/>
                                          </p:val>
                                        </p:tav>
                                        <p:tav tm="100000">
                                          <p:val>
                                            <p:strVal val="#ppt_h"/>
                                          </p:val>
                                        </p:tav>
                                      </p:tavLst>
                                    </p:anim>
                                    <p:anim calcmode="lin" valueType="num">
                                      <p:cBhvr>
                                        <p:cTn id="41" dur="1000" fill="hold"/>
                                        <p:tgtEl>
                                          <p:spTgt spid="33"/>
                                        </p:tgtEl>
                                        <p:attrNameLst>
                                          <p:attrName>style.rotation</p:attrName>
                                        </p:attrNameLst>
                                      </p:cBhvr>
                                      <p:tavLst>
                                        <p:tav tm="0">
                                          <p:val>
                                            <p:fltVal val="90"/>
                                          </p:val>
                                        </p:tav>
                                        <p:tav tm="100000">
                                          <p:val>
                                            <p:fltVal val="0"/>
                                          </p:val>
                                        </p:tav>
                                      </p:tavLst>
                                    </p:anim>
                                    <p:animEffect transition="in" filter="fade">
                                      <p:cBhvr>
                                        <p:cTn id="42"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10632" y="0"/>
            <a:ext cx="9182228" cy="5145088"/>
          </a:xfrm>
          <a:prstGeom prst="rect">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2" descr="E:\丫头\png\小人\卡通类素材\yun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758" y="165977"/>
            <a:ext cx="1629202" cy="6839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丫头\png\小人\卡通类素材\yunf.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32" y="250834"/>
            <a:ext cx="1347858" cy="5658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8479"/>
          <a:stretch/>
        </p:blipFill>
        <p:spPr bwMode="auto">
          <a:xfrm flipH="1">
            <a:off x="-1" y="2600327"/>
            <a:ext cx="9171597" cy="254476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379235" y="412304"/>
            <a:ext cx="6745165" cy="4608512"/>
          </a:xfrm>
          <a:prstGeom prst="rect">
            <a:avLst/>
          </a:prstGeom>
          <a:noFill/>
          <a:extLst>
            <a:ext uri="{909E8E84-426E-40DD-AFC4-6F175D3DCCD1}">
              <a14:hiddenFill xmlns:a14="http://schemas.microsoft.com/office/drawing/2010/main">
                <a:solidFill>
                  <a:srgbClr val="FFFFFF"/>
                </a:solidFill>
              </a14:hiddenFill>
            </a:ext>
          </a:extLst>
        </p:spPr>
      </p:pic>
      <p:sp>
        <p:nvSpPr>
          <p:cNvPr id="50" name="淘宝网chenying0907出品 49"/>
          <p:cNvSpPr txBox="1"/>
          <p:nvPr/>
        </p:nvSpPr>
        <p:spPr>
          <a:xfrm>
            <a:off x="3421406" y="1708448"/>
            <a:ext cx="2646878" cy="584775"/>
          </a:xfrm>
          <a:prstGeom prst="rect">
            <a:avLst/>
          </a:prstGeom>
          <a:noFill/>
        </p:spPr>
        <p:txBody>
          <a:bodyPr wrap="none" rtlCol="0">
            <a:spAutoFit/>
          </a:bodyPr>
          <a:lstStyle/>
          <a:p>
            <a:r>
              <a:rPr lang="zh-CN" altLang="en-US" sz="3200" b="1" dirty="0" smtClean="0">
                <a:solidFill>
                  <a:schemeClr val="accent6">
                    <a:lumMod val="75000"/>
                  </a:schemeClr>
                </a:solidFill>
              </a:rPr>
              <a:t>点击添加文本</a:t>
            </a:r>
            <a:endParaRPr lang="zh-CN" altLang="en-US" sz="3200" b="1" dirty="0">
              <a:solidFill>
                <a:schemeClr val="accent6">
                  <a:lumMod val="75000"/>
                </a:schemeClr>
              </a:solidFill>
            </a:endParaRPr>
          </a:p>
        </p:txBody>
      </p:sp>
    </p:spTree>
    <p:extLst>
      <p:ext uri="{BB962C8B-B14F-4D97-AF65-F5344CB8AC3E}">
        <p14:creationId xmlns:p14="http://schemas.microsoft.com/office/powerpoint/2010/main" val="7761402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0" presetClass="path" presetSubtype="0" repeatCount="indefinite" accel="50000" decel="50000" autoRev="1" fill="hold" nodeType="withEffect">
                                  <p:stCondLst>
                                    <p:cond delay="0"/>
                                  </p:stCondLst>
                                  <p:childTnLst>
                                    <p:animMotion origin="layout" path="M -0.00243 -0.00062 L 0.01875 2.46914E-6 " pathEditMode="relative" rAng="0" ptsTypes="AA">
                                      <p:cBhvr>
                                        <p:cTn id="12" dur="1500" fill="hold"/>
                                        <p:tgtEl>
                                          <p:spTgt spid="9"/>
                                        </p:tgtEl>
                                        <p:attrNameLst>
                                          <p:attrName>ppt_x</p:attrName>
                                          <p:attrName>ppt_y</p:attrName>
                                        </p:attrNameLst>
                                      </p:cBhvr>
                                      <p:rCtr x="1059" y="31"/>
                                    </p:animMotion>
                                  </p:childTnLst>
                                </p:cTn>
                              </p:par>
                              <p:par>
                                <p:cTn id="13" presetID="0" presetClass="path" presetSubtype="0" repeatCount="indefinite" accel="50000" decel="50000" autoRev="1" fill="hold" nodeType="withEffect">
                                  <p:stCondLst>
                                    <p:cond delay="0"/>
                                  </p:stCondLst>
                                  <p:childTnLst>
                                    <p:animMotion origin="layout" path="M -6.66667E-6 3.20988E-6 L -0.02362 0.00031 " pathEditMode="relative" ptsTypes="AA">
                                      <p:cBhvr>
                                        <p:cTn id="14" dur="1500" fill="hold"/>
                                        <p:tgtEl>
                                          <p:spTgt spid="10"/>
                                        </p:tgtEl>
                                        <p:attrNameLst>
                                          <p:attrName>ppt_x</p:attrName>
                                          <p:attrName>ppt_y</p:attrName>
                                        </p:attrNameLst>
                                      </p:cBhvr>
                                    </p:animMotion>
                                  </p:childTnLst>
                                </p:cTn>
                              </p:par>
                              <p:par>
                                <p:cTn id="15" presetID="2" presetClass="entr" presetSubtype="4"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32" presetClass="emph" presetSubtype="0" fill="hold" nodeType="withEffect">
                                  <p:stCondLst>
                                    <p:cond delay="1000"/>
                                  </p:stCondLst>
                                  <p:childTnLst>
                                    <p:animRot by="120000">
                                      <p:cBhvr>
                                        <p:cTn id="23" dur="100" fill="hold">
                                          <p:stCondLst>
                                            <p:cond delay="0"/>
                                          </p:stCondLst>
                                        </p:cTn>
                                        <p:tgtEl>
                                          <p:spTgt spid="27"/>
                                        </p:tgtEl>
                                        <p:attrNameLst>
                                          <p:attrName>r</p:attrName>
                                        </p:attrNameLst>
                                      </p:cBhvr>
                                    </p:animRot>
                                    <p:animRot by="-240000">
                                      <p:cBhvr>
                                        <p:cTn id="24" dur="200" fill="hold">
                                          <p:stCondLst>
                                            <p:cond delay="200"/>
                                          </p:stCondLst>
                                        </p:cTn>
                                        <p:tgtEl>
                                          <p:spTgt spid="27"/>
                                        </p:tgtEl>
                                        <p:attrNameLst>
                                          <p:attrName>r</p:attrName>
                                        </p:attrNameLst>
                                      </p:cBhvr>
                                    </p:animRot>
                                    <p:animRot by="240000">
                                      <p:cBhvr>
                                        <p:cTn id="25" dur="200" fill="hold">
                                          <p:stCondLst>
                                            <p:cond delay="400"/>
                                          </p:stCondLst>
                                        </p:cTn>
                                        <p:tgtEl>
                                          <p:spTgt spid="27"/>
                                        </p:tgtEl>
                                        <p:attrNameLst>
                                          <p:attrName>r</p:attrName>
                                        </p:attrNameLst>
                                      </p:cBhvr>
                                    </p:animRot>
                                    <p:animRot by="-240000">
                                      <p:cBhvr>
                                        <p:cTn id="26" dur="200" fill="hold">
                                          <p:stCondLst>
                                            <p:cond delay="600"/>
                                          </p:stCondLst>
                                        </p:cTn>
                                        <p:tgtEl>
                                          <p:spTgt spid="27"/>
                                        </p:tgtEl>
                                        <p:attrNameLst>
                                          <p:attrName>r</p:attrName>
                                        </p:attrNameLst>
                                      </p:cBhvr>
                                    </p:animRot>
                                    <p:animRot by="120000">
                                      <p:cBhvr>
                                        <p:cTn id="27" dur="200" fill="hold">
                                          <p:stCondLst>
                                            <p:cond delay="800"/>
                                          </p:stCondLst>
                                        </p:cTn>
                                        <p:tgtEl>
                                          <p:spTgt spid="27"/>
                                        </p:tgtEl>
                                        <p:attrNameLst>
                                          <p:attrName>r</p:attrName>
                                        </p:attrNameLst>
                                      </p:cBhvr>
                                    </p:animRot>
                                  </p:childTnLst>
                                </p:cTn>
                              </p:par>
                              <p:par>
                                <p:cTn id="28" presetID="53" presetClass="entr" presetSubtype="16" fill="hold" grpId="0" nodeType="withEffect">
                                  <p:stCondLst>
                                    <p:cond delay="10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1000" fill="hold"/>
                                        <p:tgtEl>
                                          <p:spTgt spid="50"/>
                                        </p:tgtEl>
                                        <p:attrNameLst>
                                          <p:attrName>ppt_w</p:attrName>
                                        </p:attrNameLst>
                                      </p:cBhvr>
                                      <p:tavLst>
                                        <p:tav tm="0">
                                          <p:val>
                                            <p:fltVal val="0"/>
                                          </p:val>
                                        </p:tav>
                                        <p:tav tm="100000">
                                          <p:val>
                                            <p:strVal val="#ppt_w"/>
                                          </p:val>
                                        </p:tav>
                                      </p:tavLst>
                                    </p:anim>
                                    <p:anim calcmode="lin" valueType="num">
                                      <p:cBhvr>
                                        <p:cTn id="31" dur="1000" fill="hold"/>
                                        <p:tgtEl>
                                          <p:spTgt spid="50"/>
                                        </p:tgtEl>
                                        <p:attrNameLst>
                                          <p:attrName>ppt_h</p:attrName>
                                        </p:attrNameLst>
                                      </p:cBhvr>
                                      <p:tavLst>
                                        <p:tav tm="0">
                                          <p:val>
                                            <p:fltVal val="0"/>
                                          </p:val>
                                        </p:tav>
                                        <p:tav tm="100000">
                                          <p:val>
                                            <p:strVal val="#ppt_h"/>
                                          </p:val>
                                        </p:tav>
                                      </p:tavLst>
                                    </p:anim>
                                    <p:animEffect transition="in" filter="fade">
                                      <p:cBhvr>
                                        <p:cTn id="32"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淘宝网chenying0907出品 12"/>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淘宝网chenying0907出品 13"/>
          <p:cNvGrpSpPr/>
          <p:nvPr/>
        </p:nvGrpSpPr>
        <p:grpSpPr>
          <a:xfrm>
            <a:off x="-684584" y="3542515"/>
            <a:ext cx="10644653" cy="2198381"/>
            <a:chOff x="-802963" y="3669657"/>
            <a:chExt cx="10644653" cy="2198381"/>
          </a:xfrm>
        </p:grpSpPr>
        <p:sp>
          <p:nvSpPr>
            <p:cNvPr id="15" name="淘宝网chenying0907出品 14"/>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7" name="淘宝网chenying0907出品 16"/>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sp>
        <p:nvSpPr>
          <p:cNvPr id="23" name="淘宝网chenying0907出品 22"/>
          <p:cNvSpPr/>
          <p:nvPr/>
        </p:nvSpPr>
        <p:spPr>
          <a:xfrm>
            <a:off x="1647453" y="905557"/>
            <a:ext cx="1844427" cy="1015663"/>
          </a:xfrm>
          <a:prstGeom prst="rect">
            <a:avLst/>
          </a:prstGeom>
        </p:spPr>
        <p:txBody>
          <a:bodyPr wrap="square">
            <a:spAutoFit/>
          </a:bodyPr>
          <a:lstStyle/>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此处添加详细文字描述</a:t>
            </a:r>
            <a:endParaRPr lang="en-US" altLang="zh-CN" sz="1200" dirty="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zh-CN" altLang="en-US" sz="1200" dirty="0">
              <a:solidFill>
                <a:srgbClr val="F5750B"/>
              </a:solidFill>
              <a:latin typeface="方正卡通简体" pitchFamily="65" charset="-122"/>
              <a:ea typeface="方正卡通简体" pitchFamily="65" charset="-122"/>
            </a:endParaRPr>
          </a:p>
        </p:txBody>
      </p:sp>
      <p:grpSp>
        <p:nvGrpSpPr>
          <p:cNvPr id="3" name="淘宝网chenying0907出品 2"/>
          <p:cNvGrpSpPr/>
          <p:nvPr/>
        </p:nvGrpSpPr>
        <p:grpSpPr>
          <a:xfrm>
            <a:off x="3388765" y="671968"/>
            <a:ext cx="2425902" cy="3217535"/>
            <a:chOff x="3355393" y="1522865"/>
            <a:chExt cx="2425902" cy="3217535"/>
          </a:xfrm>
        </p:grpSpPr>
        <p:pic>
          <p:nvPicPr>
            <p:cNvPr id="21"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322932">
              <a:off x="3355393" y="1522865"/>
              <a:ext cx="2425902" cy="3217535"/>
            </a:xfrm>
            <a:prstGeom prst="rect">
              <a:avLst/>
            </a:prstGeom>
            <a:noFill/>
            <a:extLst>
              <a:ext uri="{909E8E84-426E-40DD-AFC4-6F175D3DCCD1}">
                <a14:hiddenFill xmlns:a14="http://schemas.microsoft.com/office/drawing/2010/main">
                  <a:solidFill>
                    <a:srgbClr val="FFFFFF"/>
                  </a:solidFill>
                </a14:hiddenFill>
              </a:ext>
            </a:extLst>
          </p:spPr>
        </p:pic>
        <p:sp>
          <p:nvSpPr>
            <p:cNvPr id="26" name="淘宝网chenying0907出品 25"/>
            <p:cNvSpPr txBox="1"/>
            <p:nvPr/>
          </p:nvSpPr>
          <p:spPr>
            <a:xfrm>
              <a:off x="4271392" y="1708448"/>
              <a:ext cx="660648" cy="637675"/>
            </a:xfrm>
            <a:prstGeom prst="rect">
              <a:avLst/>
            </a:prstGeom>
            <a:noFill/>
          </p:spPr>
          <p:txBody>
            <a:bodyPr wrap="square" rtlCol="0">
              <a:spAutoFit/>
            </a:bodyPr>
            <a:lstStyle/>
            <a:p>
              <a:pPr algn="ctr">
                <a:lnSpc>
                  <a:spcPct val="150000"/>
                </a:lnSpc>
              </a:pPr>
              <a:r>
                <a:rPr lang="en-US" altLang="zh-CN" sz="2800" dirty="0">
                  <a:latin typeface="华康海报体W12(P)" pitchFamily="82" charset="-122"/>
                  <a:ea typeface="华康海报体W12(P)" pitchFamily="82" charset="-122"/>
                </a:rPr>
                <a:t>0</a:t>
              </a:r>
              <a:r>
                <a:rPr lang="en-US" altLang="zh-CN" sz="2800" dirty="0" smtClean="0">
                  <a:latin typeface="华康海报体W12(P)" pitchFamily="82" charset="-122"/>
                  <a:ea typeface="华康海报体W12(P)" pitchFamily="82" charset="-122"/>
                </a:rPr>
                <a:t>1</a:t>
              </a:r>
            </a:p>
          </p:txBody>
        </p:sp>
        <p:sp>
          <p:nvSpPr>
            <p:cNvPr id="28" name="淘宝网chenying0907出品 27"/>
            <p:cNvSpPr txBox="1"/>
            <p:nvPr/>
          </p:nvSpPr>
          <p:spPr>
            <a:xfrm>
              <a:off x="4271392" y="2510409"/>
              <a:ext cx="660648" cy="637675"/>
            </a:xfrm>
            <a:prstGeom prst="rect">
              <a:avLst/>
            </a:prstGeom>
            <a:noFill/>
          </p:spPr>
          <p:txBody>
            <a:bodyPr wrap="square" rtlCol="0">
              <a:spAutoFit/>
            </a:bodyPr>
            <a:lstStyle/>
            <a:p>
              <a:pPr algn="ctr">
                <a:lnSpc>
                  <a:spcPct val="150000"/>
                </a:lnSpc>
              </a:pPr>
              <a:r>
                <a:rPr lang="en-US" altLang="zh-CN" sz="2800" dirty="0" smtClean="0">
                  <a:latin typeface="华康海报体W12(P)" pitchFamily="82" charset="-122"/>
                  <a:ea typeface="华康海报体W12(P)" pitchFamily="82" charset="-122"/>
                </a:rPr>
                <a:t>02</a:t>
              </a:r>
            </a:p>
          </p:txBody>
        </p:sp>
        <p:sp>
          <p:nvSpPr>
            <p:cNvPr id="29" name="淘宝网chenying0907出品 28"/>
            <p:cNvSpPr txBox="1"/>
            <p:nvPr/>
          </p:nvSpPr>
          <p:spPr>
            <a:xfrm>
              <a:off x="4271392" y="3292624"/>
              <a:ext cx="660648" cy="637675"/>
            </a:xfrm>
            <a:prstGeom prst="rect">
              <a:avLst/>
            </a:prstGeom>
            <a:noFill/>
          </p:spPr>
          <p:txBody>
            <a:bodyPr wrap="square" rtlCol="0">
              <a:spAutoFit/>
            </a:bodyPr>
            <a:lstStyle/>
            <a:p>
              <a:pPr algn="ctr">
                <a:lnSpc>
                  <a:spcPct val="150000"/>
                </a:lnSpc>
              </a:pPr>
              <a:r>
                <a:rPr lang="en-US" altLang="zh-CN" sz="2800" dirty="0" smtClean="0">
                  <a:latin typeface="华康海报体W12(P)" pitchFamily="82" charset="-122"/>
                  <a:ea typeface="华康海报体W12(P)" pitchFamily="82" charset="-122"/>
                </a:rPr>
                <a:t>03</a:t>
              </a:r>
            </a:p>
          </p:txBody>
        </p:sp>
      </p:grpSp>
      <p:sp>
        <p:nvSpPr>
          <p:cNvPr id="45" name="淘宝网chenying0907出品 44"/>
          <p:cNvSpPr/>
          <p:nvPr/>
        </p:nvSpPr>
        <p:spPr>
          <a:xfrm>
            <a:off x="1647453" y="2433457"/>
            <a:ext cx="1844427" cy="1015663"/>
          </a:xfrm>
          <a:prstGeom prst="rect">
            <a:avLst/>
          </a:prstGeom>
        </p:spPr>
        <p:txBody>
          <a:bodyPr wrap="square">
            <a:spAutoFit/>
          </a:bodyPr>
          <a:lstStyle/>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此处添加详细文字描述</a:t>
            </a:r>
            <a:endParaRPr lang="en-US" altLang="zh-CN" sz="1200" dirty="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zh-CN" altLang="en-US" sz="1200" dirty="0">
              <a:solidFill>
                <a:srgbClr val="F5750B"/>
              </a:solidFill>
              <a:latin typeface="方正卡通简体" pitchFamily="65" charset="-122"/>
              <a:ea typeface="方正卡通简体" pitchFamily="65" charset="-122"/>
            </a:endParaRPr>
          </a:p>
        </p:txBody>
      </p:sp>
      <p:sp>
        <p:nvSpPr>
          <p:cNvPr id="46" name="淘宝网chenying0907出品 45"/>
          <p:cNvSpPr/>
          <p:nvPr/>
        </p:nvSpPr>
        <p:spPr>
          <a:xfrm>
            <a:off x="5960221" y="1519431"/>
            <a:ext cx="1844427" cy="1015663"/>
          </a:xfrm>
          <a:prstGeom prst="rect">
            <a:avLst/>
          </a:prstGeom>
        </p:spPr>
        <p:txBody>
          <a:bodyPr wrap="square">
            <a:spAutoFit/>
          </a:bodyPr>
          <a:lstStyle/>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此处添加详细文字描述</a:t>
            </a:r>
            <a:endParaRPr lang="en-US" altLang="zh-CN" sz="1200" dirty="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zh-CN" altLang="en-US" sz="1200" dirty="0">
              <a:solidFill>
                <a:srgbClr val="F5750B"/>
              </a:solidFill>
              <a:latin typeface="方正卡通简体" pitchFamily="65" charset="-122"/>
              <a:ea typeface="方正卡通简体" pitchFamily="65" charset="-122"/>
            </a:endParaRPr>
          </a:p>
        </p:txBody>
      </p:sp>
    </p:spTree>
    <p:extLst>
      <p:ext uri="{BB962C8B-B14F-4D97-AF65-F5344CB8AC3E}">
        <p14:creationId xmlns:p14="http://schemas.microsoft.com/office/powerpoint/2010/main" val="73660757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250"/>
                                        <p:tgtEl>
                                          <p:spTgt spid="22"/>
                                        </p:tgtEl>
                                      </p:cBhvr>
                                    </p:animEffect>
                                    <p:anim calcmode="lin" valueType="num">
                                      <p:cBhvr>
                                        <p:cTn id="17" dur="250" fill="hold"/>
                                        <p:tgtEl>
                                          <p:spTgt spid="22"/>
                                        </p:tgtEl>
                                        <p:attrNameLst>
                                          <p:attrName>ppt_x</p:attrName>
                                        </p:attrNameLst>
                                      </p:cBhvr>
                                      <p:tavLst>
                                        <p:tav tm="0">
                                          <p:val>
                                            <p:strVal val="#ppt_x"/>
                                          </p:val>
                                        </p:tav>
                                        <p:tav tm="100000">
                                          <p:val>
                                            <p:strVal val="#ppt_x"/>
                                          </p:val>
                                        </p:tav>
                                      </p:tavLst>
                                    </p:anim>
                                    <p:anim calcmode="lin" valueType="num">
                                      <p:cBhvr>
                                        <p:cTn id="18" dur="25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23"/>
                                        </p:tgtEl>
                                        <p:attrNameLst>
                                          <p:attrName>ppt_y</p:attrName>
                                        </p:attrNameLst>
                                      </p:cBhvr>
                                      <p:tavLst>
                                        <p:tav tm="0">
                                          <p:val>
                                            <p:strVal val="#ppt_y"/>
                                          </p:val>
                                        </p:tav>
                                        <p:tav tm="100000">
                                          <p:val>
                                            <p:strVal val="#ppt_y"/>
                                          </p:val>
                                        </p:tav>
                                      </p:tavLst>
                                    </p:anim>
                                    <p:anim calcmode="lin" valueType="num">
                                      <p:cBhvr>
                                        <p:cTn id="3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23"/>
                                        </p:tgtEl>
                                      </p:cBhvr>
                                    </p:animEffect>
                                  </p:childTnLst>
                                </p:cTn>
                              </p:par>
                            </p:childTnLst>
                          </p:cTn>
                        </p:par>
                        <p:par>
                          <p:cTn id="34" fill="hold">
                            <p:stCondLst>
                              <p:cond delay="39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6"/>
                                        </p:tgtEl>
                                        <p:attrNameLst>
                                          <p:attrName>ppt_y</p:attrName>
                                        </p:attrNameLst>
                                      </p:cBhvr>
                                      <p:tavLst>
                                        <p:tav tm="0">
                                          <p:val>
                                            <p:strVal val="#ppt_y"/>
                                          </p:val>
                                        </p:tav>
                                        <p:tav tm="100000">
                                          <p:val>
                                            <p:strVal val="#ppt_y"/>
                                          </p:val>
                                        </p:tav>
                                      </p:tavLst>
                                    </p:anim>
                                    <p:anim calcmode="lin" valueType="num">
                                      <p:cBhvr>
                                        <p:cTn id="3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6"/>
                                        </p:tgtEl>
                                      </p:cBhvr>
                                    </p:animEffect>
                                  </p:childTnLst>
                                </p:cTn>
                              </p:par>
                            </p:childTnLst>
                          </p:cTn>
                        </p:par>
                        <p:par>
                          <p:cTn id="42" fill="hold">
                            <p:stCondLst>
                              <p:cond delay="6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45"/>
                                        </p:tgtEl>
                                        <p:attrNameLst>
                                          <p:attrName>ppt_y</p:attrName>
                                        </p:attrNameLst>
                                      </p:cBhvr>
                                      <p:tavLst>
                                        <p:tav tm="0">
                                          <p:val>
                                            <p:strVal val="#ppt_y"/>
                                          </p:val>
                                        </p:tav>
                                        <p:tav tm="100000">
                                          <p:val>
                                            <p:strVal val="#ppt_y"/>
                                          </p:val>
                                        </p:tav>
                                      </p:tavLst>
                                    </p:anim>
                                    <p:anim calcmode="lin" valueType="num">
                                      <p:cBhvr>
                                        <p:cTn id="47"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淘宝网chenying0907出品 13"/>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淘宝网chenying0907出品 14"/>
          <p:cNvGrpSpPr/>
          <p:nvPr/>
        </p:nvGrpSpPr>
        <p:grpSpPr>
          <a:xfrm>
            <a:off x="-684584" y="3542515"/>
            <a:ext cx="10644653" cy="2198381"/>
            <a:chOff x="-802963" y="3669657"/>
            <a:chExt cx="10644653" cy="2198381"/>
          </a:xfrm>
        </p:grpSpPr>
        <p:sp>
          <p:nvSpPr>
            <p:cNvPr id="16" name="淘宝网chenying0907出品 15"/>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8" name="淘宝网chenying0907出品 17"/>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203848" y="484312"/>
            <a:ext cx="4896544" cy="35858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189985" y="1799634"/>
            <a:ext cx="2809900" cy="2022727"/>
          </a:xfrm>
          <a:prstGeom prst="rect">
            <a:avLst/>
          </a:prstGeom>
          <a:noFill/>
          <a:extLst>
            <a:ext uri="{909E8E84-426E-40DD-AFC4-6F175D3DCCD1}">
              <a14:hiddenFill xmlns:a14="http://schemas.microsoft.com/office/drawing/2010/main">
                <a:solidFill>
                  <a:srgbClr val="FFFFFF"/>
                </a:solidFill>
              </a14:hiddenFill>
            </a:ext>
          </a:extLst>
        </p:spPr>
      </p:pic>
      <p:sp>
        <p:nvSpPr>
          <p:cNvPr id="10" name="淘宝网chenying0907出品 9"/>
          <p:cNvSpPr txBox="1"/>
          <p:nvPr/>
        </p:nvSpPr>
        <p:spPr>
          <a:xfrm>
            <a:off x="4490751" y="1673056"/>
            <a:ext cx="2520279" cy="1421928"/>
          </a:xfrm>
          <a:prstGeom prst="rect">
            <a:avLst/>
          </a:prstGeom>
          <a:noFill/>
        </p:spPr>
        <p:txBody>
          <a:bodyPr wrap="square" rtlCol="0">
            <a:spAutoFit/>
          </a:bodyPr>
          <a:lstStyle/>
          <a:p>
            <a:pPr>
              <a:lnSpc>
                <a:spcPct val="120000"/>
              </a:lnSpc>
            </a:pPr>
            <a:r>
              <a:rPr lang="zh-CN" altLang="en-US" dirty="0" smtClean="0"/>
              <a:t>点击此处添加文本点击此处添加文本点击此处添加文本点击此处添加文本点击此处添加文本</a:t>
            </a:r>
            <a:endParaRPr lang="zh-CN" altLang="en-US" dirty="0"/>
          </a:p>
        </p:txBody>
      </p:sp>
    </p:spTree>
    <p:extLst>
      <p:ext uri="{BB962C8B-B14F-4D97-AF65-F5344CB8AC3E}">
        <p14:creationId xmlns:p14="http://schemas.microsoft.com/office/powerpoint/2010/main" val="250920673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anim calcmode="lin" valueType="num">
                                      <p:cBhvr>
                                        <p:cTn id="17" dur="250" fill="hold"/>
                                        <p:tgtEl>
                                          <p:spTgt spid="21"/>
                                        </p:tgtEl>
                                        <p:attrNameLst>
                                          <p:attrName>ppt_x</p:attrName>
                                        </p:attrNameLst>
                                      </p:cBhvr>
                                      <p:tavLst>
                                        <p:tav tm="0">
                                          <p:val>
                                            <p:strVal val="#ppt_x"/>
                                          </p:val>
                                        </p:tav>
                                        <p:tav tm="100000">
                                          <p:val>
                                            <p:strVal val="#ppt_x"/>
                                          </p:val>
                                        </p:tav>
                                      </p:tavLst>
                                    </p:anim>
                                    <p:anim calcmode="lin" valueType="num">
                                      <p:cBhvr>
                                        <p:cTn id="18" dur="25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5"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ppt_w*0.70"/>
                                          </p:val>
                                        </p:tav>
                                        <p:tav tm="100000">
                                          <p:val>
                                            <p:strVal val="#ppt_w"/>
                                          </p:val>
                                        </p:tav>
                                      </p:tavLst>
                                    </p:anim>
                                    <p:anim calcmode="lin" valueType="num">
                                      <p:cBhvr>
                                        <p:cTn id="23" dur="1000" fill="hold"/>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2" presetClass="entr" presetSubtype="8" decel="38667"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750" fill="hold"/>
                                        <p:tgtEl>
                                          <p:spTgt spid="9"/>
                                        </p:tgtEl>
                                        <p:attrNameLst>
                                          <p:attrName>ppt_x</p:attrName>
                                        </p:attrNameLst>
                                      </p:cBhvr>
                                      <p:tavLst>
                                        <p:tav tm="0">
                                          <p:val>
                                            <p:strVal val="0-#ppt_w/2"/>
                                          </p:val>
                                        </p:tav>
                                        <p:tav tm="100000">
                                          <p:val>
                                            <p:strVal val="#ppt_x"/>
                                          </p:val>
                                        </p:tav>
                                      </p:tavLst>
                                    </p:anim>
                                    <p:anim calcmode="lin" valueType="num">
                                      <p:cBhvr additive="base">
                                        <p:cTn id="33"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10632" y="0"/>
            <a:ext cx="9182228" cy="5145088"/>
          </a:xfrm>
          <a:prstGeom prst="rect">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2" descr="E:\丫头\png\小人\卡通类素材\yun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758" y="165977"/>
            <a:ext cx="1629202" cy="6839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丫头\png\小人\卡通类素材\yunf.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32" y="250834"/>
            <a:ext cx="1347858" cy="5658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8479"/>
          <a:stretch/>
        </p:blipFill>
        <p:spPr bwMode="auto">
          <a:xfrm flipH="1">
            <a:off x="-1" y="2600327"/>
            <a:ext cx="9171597" cy="254476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379235" y="412304"/>
            <a:ext cx="6745165" cy="4608512"/>
          </a:xfrm>
          <a:prstGeom prst="rect">
            <a:avLst/>
          </a:prstGeom>
          <a:noFill/>
          <a:extLst>
            <a:ext uri="{909E8E84-426E-40DD-AFC4-6F175D3DCCD1}">
              <a14:hiddenFill xmlns:a14="http://schemas.microsoft.com/office/drawing/2010/main">
                <a:solidFill>
                  <a:srgbClr val="FFFFFF"/>
                </a:solidFill>
              </a14:hiddenFill>
            </a:ext>
          </a:extLst>
        </p:spPr>
      </p:pic>
      <p:sp>
        <p:nvSpPr>
          <p:cNvPr id="50" name="淘宝网chenying0907出品 49"/>
          <p:cNvSpPr txBox="1"/>
          <p:nvPr/>
        </p:nvSpPr>
        <p:spPr>
          <a:xfrm>
            <a:off x="3421406" y="1708448"/>
            <a:ext cx="2646878" cy="584775"/>
          </a:xfrm>
          <a:prstGeom prst="rect">
            <a:avLst/>
          </a:prstGeom>
          <a:noFill/>
        </p:spPr>
        <p:txBody>
          <a:bodyPr wrap="none" rtlCol="0">
            <a:spAutoFit/>
          </a:bodyPr>
          <a:lstStyle/>
          <a:p>
            <a:r>
              <a:rPr lang="zh-CN" altLang="en-US" sz="3200" b="1" dirty="0" smtClean="0">
                <a:solidFill>
                  <a:schemeClr val="accent6">
                    <a:lumMod val="75000"/>
                  </a:schemeClr>
                </a:solidFill>
              </a:rPr>
              <a:t>点击添加文本</a:t>
            </a:r>
            <a:endParaRPr lang="zh-CN" altLang="en-US" sz="3200" b="1" dirty="0">
              <a:solidFill>
                <a:schemeClr val="accent6">
                  <a:lumMod val="75000"/>
                </a:schemeClr>
              </a:solidFill>
            </a:endParaRPr>
          </a:p>
        </p:txBody>
      </p:sp>
    </p:spTree>
    <p:extLst>
      <p:ext uri="{BB962C8B-B14F-4D97-AF65-F5344CB8AC3E}">
        <p14:creationId xmlns:p14="http://schemas.microsoft.com/office/powerpoint/2010/main" val="7761402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0" presetClass="path" presetSubtype="0" repeatCount="indefinite" accel="50000" decel="50000" autoRev="1" fill="hold" nodeType="withEffect">
                                  <p:stCondLst>
                                    <p:cond delay="0"/>
                                  </p:stCondLst>
                                  <p:childTnLst>
                                    <p:animMotion origin="layout" path="M -0.00243 -0.00062 L 0.01875 2.46914E-6 " pathEditMode="relative" rAng="0" ptsTypes="AA">
                                      <p:cBhvr>
                                        <p:cTn id="12" dur="1500" fill="hold"/>
                                        <p:tgtEl>
                                          <p:spTgt spid="9"/>
                                        </p:tgtEl>
                                        <p:attrNameLst>
                                          <p:attrName>ppt_x</p:attrName>
                                          <p:attrName>ppt_y</p:attrName>
                                        </p:attrNameLst>
                                      </p:cBhvr>
                                      <p:rCtr x="1059" y="31"/>
                                    </p:animMotion>
                                  </p:childTnLst>
                                </p:cTn>
                              </p:par>
                              <p:par>
                                <p:cTn id="13" presetID="0" presetClass="path" presetSubtype="0" repeatCount="indefinite" accel="50000" decel="50000" autoRev="1" fill="hold" nodeType="withEffect">
                                  <p:stCondLst>
                                    <p:cond delay="0"/>
                                  </p:stCondLst>
                                  <p:childTnLst>
                                    <p:animMotion origin="layout" path="M -6.66667E-6 3.20988E-6 L -0.02362 0.00031 " pathEditMode="relative" ptsTypes="AA">
                                      <p:cBhvr>
                                        <p:cTn id="14" dur="1500" fill="hold"/>
                                        <p:tgtEl>
                                          <p:spTgt spid="10"/>
                                        </p:tgtEl>
                                        <p:attrNameLst>
                                          <p:attrName>ppt_x</p:attrName>
                                          <p:attrName>ppt_y</p:attrName>
                                        </p:attrNameLst>
                                      </p:cBhvr>
                                    </p:animMotion>
                                  </p:childTnLst>
                                </p:cTn>
                              </p:par>
                              <p:par>
                                <p:cTn id="15" presetID="2" presetClass="entr" presetSubtype="4"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32" presetClass="emph" presetSubtype="0" fill="hold" nodeType="withEffect">
                                  <p:stCondLst>
                                    <p:cond delay="1000"/>
                                  </p:stCondLst>
                                  <p:childTnLst>
                                    <p:animRot by="120000">
                                      <p:cBhvr>
                                        <p:cTn id="23" dur="100" fill="hold">
                                          <p:stCondLst>
                                            <p:cond delay="0"/>
                                          </p:stCondLst>
                                        </p:cTn>
                                        <p:tgtEl>
                                          <p:spTgt spid="27"/>
                                        </p:tgtEl>
                                        <p:attrNameLst>
                                          <p:attrName>r</p:attrName>
                                        </p:attrNameLst>
                                      </p:cBhvr>
                                    </p:animRot>
                                    <p:animRot by="-240000">
                                      <p:cBhvr>
                                        <p:cTn id="24" dur="200" fill="hold">
                                          <p:stCondLst>
                                            <p:cond delay="200"/>
                                          </p:stCondLst>
                                        </p:cTn>
                                        <p:tgtEl>
                                          <p:spTgt spid="27"/>
                                        </p:tgtEl>
                                        <p:attrNameLst>
                                          <p:attrName>r</p:attrName>
                                        </p:attrNameLst>
                                      </p:cBhvr>
                                    </p:animRot>
                                    <p:animRot by="240000">
                                      <p:cBhvr>
                                        <p:cTn id="25" dur="200" fill="hold">
                                          <p:stCondLst>
                                            <p:cond delay="400"/>
                                          </p:stCondLst>
                                        </p:cTn>
                                        <p:tgtEl>
                                          <p:spTgt spid="27"/>
                                        </p:tgtEl>
                                        <p:attrNameLst>
                                          <p:attrName>r</p:attrName>
                                        </p:attrNameLst>
                                      </p:cBhvr>
                                    </p:animRot>
                                    <p:animRot by="-240000">
                                      <p:cBhvr>
                                        <p:cTn id="26" dur="200" fill="hold">
                                          <p:stCondLst>
                                            <p:cond delay="600"/>
                                          </p:stCondLst>
                                        </p:cTn>
                                        <p:tgtEl>
                                          <p:spTgt spid="27"/>
                                        </p:tgtEl>
                                        <p:attrNameLst>
                                          <p:attrName>r</p:attrName>
                                        </p:attrNameLst>
                                      </p:cBhvr>
                                    </p:animRot>
                                    <p:animRot by="120000">
                                      <p:cBhvr>
                                        <p:cTn id="27" dur="200" fill="hold">
                                          <p:stCondLst>
                                            <p:cond delay="800"/>
                                          </p:stCondLst>
                                        </p:cTn>
                                        <p:tgtEl>
                                          <p:spTgt spid="27"/>
                                        </p:tgtEl>
                                        <p:attrNameLst>
                                          <p:attrName>r</p:attrName>
                                        </p:attrNameLst>
                                      </p:cBhvr>
                                    </p:animRot>
                                  </p:childTnLst>
                                </p:cTn>
                              </p:par>
                              <p:par>
                                <p:cTn id="28" presetID="53" presetClass="entr" presetSubtype="16" fill="hold" grpId="0" nodeType="withEffect">
                                  <p:stCondLst>
                                    <p:cond delay="10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1000" fill="hold"/>
                                        <p:tgtEl>
                                          <p:spTgt spid="50"/>
                                        </p:tgtEl>
                                        <p:attrNameLst>
                                          <p:attrName>ppt_w</p:attrName>
                                        </p:attrNameLst>
                                      </p:cBhvr>
                                      <p:tavLst>
                                        <p:tav tm="0">
                                          <p:val>
                                            <p:fltVal val="0"/>
                                          </p:val>
                                        </p:tav>
                                        <p:tav tm="100000">
                                          <p:val>
                                            <p:strVal val="#ppt_w"/>
                                          </p:val>
                                        </p:tav>
                                      </p:tavLst>
                                    </p:anim>
                                    <p:anim calcmode="lin" valueType="num">
                                      <p:cBhvr>
                                        <p:cTn id="31" dur="1000" fill="hold"/>
                                        <p:tgtEl>
                                          <p:spTgt spid="50"/>
                                        </p:tgtEl>
                                        <p:attrNameLst>
                                          <p:attrName>ppt_h</p:attrName>
                                        </p:attrNameLst>
                                      </p:cBhvr>
                                      <p:tavLst>
                                        <p:tav tm="0">
                                          <p:val>
                                            <p:fltVal val="0"/>
                                          </p:val>
                                        </p:tav>
                                        <p:tav tm="100000">
                                          <p:val>
                                            <p:strVal val="#ppt_h"/>
                                          </p:val>
                                        </p:tav>
                                      </p:tavLst>
                                    </p:anim>
                                    <p:animEffect transition="in" filter="fade">
                                      <p:cBhvr>
                                        <p:cTn id="32"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淘宝网chenying0907出品 16"/>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淘宝网chenying0907出品 17"/>
          <p:cNvGrpSpPr/>
          <p:nvPr/>
        </p:nvGrpSpPr>
        <p:grpSpPr>
          <a:xfrm>
            <a:off x="-684584" y="3542515"/>
            <a:ext cx="10644653" cy="2198381"/>
            <a:chOff x="-802963" y="3669657"/>
            <a:chExt cx="10644653" cy="2198381"/>
          </a:xfrm>
        </p:grpSpPr>
        <p:sp>
          <p:nvSpPr>
            <p:cNvPr id="19" name="淘宝网chenying0907出品 18"/>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21" name="淘宝网chenying0907出品 20"/>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淘宝网chenying0907出品 21"/>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淘宝网chenying0907出品 22"/>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sp>
        <p:nvSpPr>
          <p:cNvPr id="29" name="淘宝网chenying0907出品 28"/>
          <p:cNvSpPr txBox="1"/>
          <p:nvPr/>
        </p:nvSpPr>
        <p:spPr>
          <a:xfrm>
            <a:off x="755576" y="2860682"/>
            <a:ext cx="2116719" cy="757130"/>
          </a:xfrm>
          <a:prstGeom prst="rect">
            <a:avLst/>
          </a:prstGeom>
          <a:noFill/>
        </p:spPr>
        <p:txBody>
          <a:bodyPr wrap="square" rtlCol="0">
            <a:spAutoFit/>
          </a:bodyPr>
          <a:lstStyle/>
          <a:p>
            <a:pPr>
              <a:lnSpc>
                <a:spcPct val="120000"/>
              </a:lnSpc>
            </a:pPr>
            <a:r>
              <a:rPr lang="zh-CN" altLang="en-US" dirty="0" smtClean="0">
                <a:solidFill>
                  <a:schemeClr val="tx1">
                    <a:lumMod val="85000"/>
                    <a:lumOff val="15000"/>
                  </a:schemeClr>
                </a:solidFill>
              </a:rPr>
              <a:t>点击此处添加文本点击此处添加文本</a:t>
            </a:r>
            <a:endParaRPr lang="zh-CN" altLang="en-US" dirty="0">
              <a:solidFill>
                <a:schemeClr val="tx1">
                  <a:lumMod val="85000"/>
                  <a:lumOff val="15000"/>
                </a:schemeClr>
              </a:solidFill>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259" y="556320"/>
            <a:ext cx="2312536" cy="2267081"/>
          </a:xfrm>
          <a:prstGeom prst="rect">
            <a:avLst/>
          </a:prstGeom>
        </p:spPr>
      </p:pic>
      <p:sp>
        <p:nvSpPr>
          <p:cNvPr id="32" name="淘宝网chenying0907出品 31"/>
          <p:cNvSpPr txBox="1"/>
          <p:nvPr/>
        </p:nvSpPr>
        <p:spPr>
          <a:xfrm>
            <a:off x="899592" y="1483238"/>
            <a:ext cx="1656184" cy="369332"/>
          </a:xfrm>
          <a:prstGeom prst="rect">
            <a:avLst/>
          </a:prstGeom>
          <a:noFill/>
        </p:spPr>
        <p:txBody>
          <a:bodyPr wrap="square" rtlCol="0">
            <a:spAutoFit/>
          </a:bodyPr>
          <a:lstStyle/>
          <a:p>
            <a:r>
              <a:rPr lang="zh-CN" altLang="en-US" sz="1600" b="1" dirty="0" smtClean="0"/>
              <a:t>点击添加</a:t>
            </a:r>
            <a:r>
              <a:rPr lang="zh-CN" altLang="en-US" b="1" dirty="0" smtClean="0"/>
              <a:t>文本</a:t>
            </a:r>
            <a:endParaRPr lang="zh-CN" altLang="en-US" sz="1600" b="1" dirty="0"/>
          </a:p>
        </p:txBody>
      </p:sp>
      <p:sp>
        <p:nvSpPr>
          <p:cNvPr id="33" name="淘宝网chenying0907出品 32"/>
          <p:cNvSpPr txBox="1"/>
          <p:nvPr/>
        </p:nvSpPr>
        <p:spPr>
          <a:xfrm>
            <a:off x="3572041" y="2860682"/>
            <a:ext cx="2116719" cy="757130"/>
          </a:xfrm>
          <a:prstGeom prst="rect">
            <a:avLst/>
          </a:prstGeom>
          <a:noFill/>
        </p:spPr>
        <p:txBody>
          <a:bodyPr wrap="square" rtlCol="0">
            <a:spAutoFit/>
          </a:bodyPr>
          <a:lstStyle/>
          <a:p>
            <a:pPr>
              <a:lnSpc>
                <a:spcPct val="120000"/>
              </a:lnSpc>
            </a:pPr>
            <a:r>
              <a:rPr lang="zh-CN" altLang="en-US" dirty="0" smtClean="0">
                <a:solidFill>
                  <a:schemeClr val="tx1">
                    <a:lumMod val="85000"/>
                    <a:lumOff val="15000"/>
                  </a:schemeClr>
                </a:solidFill>
              </a:rPr>
              <a:t>点击此处添加文本点击此处添加文本</a:t>
            </a:r>
            <a:endParaRPr lang="zh-CN" altLang="en-US" dirty="0">
              <a:solidFill>
                <a:schemeClr val="tx1">
                  <a:lumMod val="85000"/>
                  <a:lumOff val="15000"/>
                </a:schemeClr>
              </a:solidFill>
            </a:endParaRPr>
          </a:p>
        </p:txBody>
      </p:sp>
      <p:pic>
        <p:nvPicPr>
          <p:cNvPr id="34" name="图片 33"/>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43724" y="556320"/>
            <a:ext cx="2312536" cy="2267081"/>
          </a:xfrm>
          <a:prstGeom prst="rect">
            <a:avLst/>
          </a:prstGeom>
        </p:spPr>
      </p:pic>
      <p:sp>
        <p:nvSpPr>
          <p:cNvPr id="35" name="淘宝网chenying0907出品 34"/>
          <p:cNvSpPr txBox="1"/>
          <p:nvPr/>
        </p:nvSpPr>
        <p:spPr>
          <a:xfrm>
            <a:off x="3716057" y="1483238"/>
            <a:ext cx="1656184" cy="369332"/>
          </a:xfrm>
          <a:prstGeom prst="rect">
            <a:avLst/>
          </a:prstGeom>
          <a:noFill/>
        </p:spPr>
        <p:txBody>
          <a:bodyPr wrap="square" rtlCol="0">
            <a:spAutoFit/>
          </a:bodyPr>
          <a:lstStyle/>
          <a:p>
            <a:r>
              <a:rPr lang="zh-CN" altLang="en-US" sz="1600" b="1" dirty="0" smtClean="0"/>
              <a:t>点击添加</a:t>
            </a:r>
            <a:r>
              <a:rPr lang="zh-CN" altLang="en-US" b="1" dirty="0" smtClean="0"/>
              <a:t>文本</a:t>
            </a:r>
            <a:endParaRPr lang="zh-CN" altLang="en-US" sz="1600" b="1" dirty="0"/>
          </a:p>
        </p:txBody>
      </p:sp>
      <p:sp>
        <p:nvSpPr>
          <p:cNvPr id="36" name="淘宝网chenying0907出品 35"/>
          <p:cNvSpPr txBox="1"/>
          <p:nvPr/>
        </p:nvSpPr>
        <p:spPr>
          <a:xfrm>
            <a:off x="6450689" y="2860682"/>
            <a:ext cx="2116719" cy="757130"/>
          </a:xfrm>
          <a:prstGeom prst="rect">
            <a:avLst/>
          </a:prstGeom>
          <a:noFill/>
        </p:spPr>
        <p:txBody>
          <a:bodyPr wrap="square" rtlCol="0">
            <a:spAutoFit/>
          </a:bodyPr>
          <a:lstStyle/>
          <a:p>
            <a:pPr>
              <a:lnSpc>
                <a:spcPct val="120000"/>
              </a:lnSpc>
            </a:pPr>
            <a:r>
              <a:rPr lang="zh-CN" altLang="en-US" dirty="0" smtClean="0">
                <a:solidFill>
                  <a:schemeClr val="tx1">
                    <a:lumMod val="85000"/>
                    <a:lumOff val="15000"/>
                  </a:schemeClr>
                </a:solidFill>
              </a:rPr>
              <a:t>点击此处添加文本点击此处添加文本</a:t>
            </a:r>
            <a:endParaRPr lang="zh-CN" altLang="en-US" dirty="0">
              <a:solidFill>
                <a:schemeClr val="tx1">
                  <a:lumMod val="85000"/>
                  <a:lumOff val="15000"/>
                </a:schemeClr>
              </a:solidFill>
            </a:endParaRPr>
          </a:p>
        </p:txBody>
      </p:sp>
      <p:pic>
        <p:nvPicPr>
          <p:cNvPr id="37" name="图片 36"/>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22372" y="556320"/>
            <a:ext cx="2312536" cy="2267081"/>
          </a:xfrm>
          <a:prstGeom prst="rect">
            <a:avLst/>
          </a:prstGeom>
        </p:spPr>
      </p:pic>
      <p:sp>
        <p:nvSpPr>
          <p:cNvPr id="38" name="淘宝网chenying0907出品 37"/>
          <p:cNvSpPr txBox="1"/>
          <p:nvPr/>
        </p:nvSpPr>
        <p:spPr>
          <a:xfrm>
            <a:off x="6594705" y="1483238"/>
            <a:ext cx="1656184" cy="369332"/>
          </a:xfrm>
          <a:prstGeom prst="rect">
            <a:avLst/>
          </a:prstGeom>
          <a:noFill/>
        </p:spPr>
        <p:txBody>
          <a:bodyPr wrap="square" rtlCol="0">
            <a:spAutoFit/>
          </a:bodyPr>
          <a:lstStyle/>
          <a:p>
            <a:r>
              <a:rPr lang="zh-CN" altLang="en-US" sz="1600" b="1" dirty="0" smtClean="0"/>
              <a:t>点击添加</a:t>
            </a:r>
            <a:r>
              <a:rPr lang="zh-CN" altLang="en-US" b="1" dirty="0" smtClean="0"/>
              <a:t>文本</a:t>
            </a:r>
            <a:endParaRPr lang="zh-CN" altLang="en-US" sz="1600" b="1" dirty="0"/>
          </a:p>
        </p:txBody>
      </p:sp>
    </p:spTree>
    <p:extLst>
      <p:ext uri="{BB962C8B-B14F-4D97-AF65-F5344CB8AC3E}">
        <p14:creationId xmlns:p14="http://schemas.microsoft.com/office/powerpoint/2010/main" val="137110269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250"/>
                                        <p:tgtEl>
                                          <p:spTgt spid="24"/>
                                        </p:tgtEl>
                                      </p:cBhvr>
                                    </p:animEffect>
                                    <p:anim calcmode="lin" valueType="num">
                                      <p:cBhvr>
                                        <p:cTn id="17" dur="250" fill="hold"/>
                                        <p:tgtEl>
                                          <p:spTgt spid="24"/>
                                        </p:tgtEl>
                                        <p:attrNameLst>
                                          <p:attrName>ppt_x</p:attrName>
                                        </p:attrNameLst>
                                      </p:cBhvr>
                                      <p:tavLst>
                                        <p:tav tm="0">
                                          <p:val>
                                            <p:strVal val="#ppt_x"/>
                                          </p:val>
                                        </p:tav>
                                        <p:tav tm="100000">
                                          <p:val>
                                            <p:strVal val="#ppt_x"/>
                                          </p:val>
                                        </p:tav>
                                      </p:tavLst>
                                    </p:anim>
                                    <p:anim calcmode="lin" valueType="num">
                                      <p:cBhvr>
                                        <p:cTn id="18" dur="25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31"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22" presetClass="entr" presetSubtype="1"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500"/>
                                        <p:tgtEl>
                                          <p:spTgt spid="29"/>
                                        </p:tgtEl>
                                      </p:cBhvr>
                                    </p:animEffect>
                                  </p:childTnLst>
                                </p:cTn>
                              </p:par>
                            </p:childTnLst>
                          </p:cTn>
                        </p:par>
                        <p:par>
                          <p:cTn id="36" fill="hold">
                            <p:stCondLst>
                              <p:cond delay="3750"/>
                            </p:stCondLst>
                            <p:childTnLst>
                              <p:par>
                                <p:cTn id="37" presetID="31"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1000" fill="hold"/>
                                        <p:tgtEl>
                                          <p:spTgt spid="34"/>
                                        </p:tgtEl>
                                        <p:attrNameLst>
                                          <p:attrName>ppt_w</p:attrName>
                                        </p:attrNameLst>
                                      </p:cBhvr>
                                      <p:tavLst>
                                        <p:tav tm="0">
                                          <p:val>
                                            <p:fltVal val="0"/>
                                          </p:val>
                                        </p:tav>
                                        <p:tav tm="100000">
                                          <p:val>
                                            <p:strVal val="#ppt_w"/>
                                          </p:val>
                                        </p:tav>
                                      </p:tavLst>
                                    </p:anim>
                                    <p:anim calcmode="lin" valueType="num">
                                      <p:cBhvr>
                                        <p:cTn id="40" dur="1000" fill="hold"/>
                                        <p:tgtEl>
                                          <p:spTgt spid="34"/>
                                        </p:tgtEl>
                                        <p:attrNameLst>
                                          <p:attrName>ppt_h</p:attrName>
                                        </p:attrNameLst>
                                      </p:cBhvr>
                                      <p:tavLst>
                                        <p:tav tm="0">
                                          <p:val>
                                            <p:fltVal val="0"/>
                                          </p:val>
                                        </p:tav>
                                        <p:tav tm="100000">
                                          <p:val>
                                            <p:strVal val="#ppt_h"/>
                                          </p:val>
                                        </p:tav>
                                      </p:tavLst>
                                    </p:anim>
                                    <p:anim calcmode="lin" valueType="num">
                                      <p:cBhvr>
                                        <p:cTn id="41" dur="1000" fill="hold"/>
                                        <p:tgtEl>
                                          <p:spTgt spid="34"/>
                                        </p:tgtEl>
                                        <p:attrNameLst>
                                          <p:attrName>style.rotation</p:attrName>
                                        </p:attrNameLst>
                                      </p:cBhvr>
                                      <p:tavLst>
                                        <p:tav tm="0">
                                          <p:val>
                                            <p:fltVal val="90"/>
                                          </p:val>
                                        </p:tav>
                                        <p:tav tm="100000">
                                          <p:val>
                                            <p:fltVal val="0"/>
                                          </p:val>
                                        </p:tav>
                                      </p:tavLst>
                                    </p:anim>
                                    <p:animEffect transition="in" filter="fade">
                                      <p:cBhvr>
                                        <p:cTn id="42" dur="1000"/>
                                        <p:tgtEl>
                                          <p:spTgt spid="34"/>
                                        </p:tgtEl>
                                      </p:cBhvr>
                                    </p:animEffect>
                                  </p:childTnLst>
                                </p:cTn>
                              </p:par>
                            </p:childTnLst>
                          </p:cTn>
                        </p:par>
                        <p:par>
                          <p:cTn id="43" fill="hold">
                            <p:stCondLst>
                              <p:cond delay="4750"/>
                            </p:stCondLst>
                            <p:childTnLst>
                              <p:par>
                                <p:cTn id="44" presetID="42"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childTnLst>
                          </p:cTn>
                        </p:par>
                        <p:par>
                          <p:cTn id="49" fill="hold">
                            <p:stCondLst>
                              <p:cond delay="5750"/>
                            </p:stCondLst>
                            <p:childTnLst>
                              <p:par>
                                <p:cTn id="50" presetID="22" presetClass="entr" presetSubtype="1"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up)">
                                      <p:cBhvr>
                                        <p:cTn id="52" dur="500"/>
                                        <p:tgtEl>
                                          <p:spTgt spid="33"/>
                                        </p:tgtEl>
                                      </p:cBhvr>
                                    </p:animEffect>
                                  </p:childTnLst>
                                </p:cTn>
                              </p:par>
                            </p:childTnLst>
                          </p:cTn>
                        </p:par>
                        <p:par>
                          <p:cTn id="53" fill="hold">
                            <p:stCondLst>
                              <p:cond delay="6250"/>
                            </p:stCondLst>
                            <p:childTnLst>
                              <p:par>
                                <p:cTn id="54" presetID="31" presetClass="entr" presetSubtype="0"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1000" fill="hold"/>
                                        <p:tgtEl>
                                          <p:spTgt spid="37"/>
                                        </p:tgtEl>
                                        <p:attrNameLst>
                                          <p:attrName>ppt_w</p:attrName>
                                        </p:attrNameLst>
                                      </p:cBhvr>
                                      <p:tavLst>
                                        <p:tav tm="0">
                                          <p:val>
                                            <p:fltVal val="0"/>
                                          </p:val>
                                        </p:tav>
                                        <p:tav tm="100000">
                                          <p:val>
                                            <p:strVal val="#ppt_w"/>
                                          </p:val>
                                        </p:tav>
                                      </p:tavLst>
                                    </p:anim>
                                    <p:anim calcmode="lin" valueType="num">
                                      <p:cBhvr>
                                        <p:cTn id="57" dur="1000" fill="hold"/>
                                        <p:tgtEl>
                                          <p:spTgt spid="37"/>
                                        </p:tgtEl>
                                        <p:attrNameLst>
                                          <p:attrName>ppt_h</p:attrName>
                                        </p:attrNameLst>
                                      </p:cBhvr>
                                      <p:tavLst>
                                        <p:tav tm="0">
                                          <p:val>
                                            <p:fltVal val="0"/>
                                          </p:val>
                                        </p:tav>
                                        <p:tav tm="100000">
                                          <p:val>
                                            <p:strVal val="#ppt_h"/>
                                          </p:val>
                                        </p:tav>
                                      </p:tavLst>
                                    </p:anim>
                                    <p:anim calcmode="lin" valueType="num">
                                      <p:cBhvr>
                                        <p:cTn id="58" dur="1000" fill="hold"/>
                                        <p:tgtEl>
                                          <p:spTgt spid="37"/>
                                        </p:tgtEl>
                                        <p:attrNameLst>
                                          <p:attrName>style.rotation</p:attrName>
                                        </p:attrNameLst>
                                      </p:cBhvr>
                                      <p:tavLst>
                                        <p:tav tm="0">
                                          <p:val>
                                            <p:fltVal val="90"/>
                                          </p:val>
                                        </p:tav>
                                        <p:tav tm="100000">
                                          <p:val>
                                            <p:fltVal val="0"/>
                                          </p:val>
                                        </p:tav>
                                      </p:tavLst>
                                    </p:anim>
                                    <p:animEffect transition="in" filter="fade">
                                      <p:cBhvr>
                                        <p:cTn id="59" dur="1000"/>
                                        <p:tgtEl>
                                          <p:spTgt spid="37"/>
                                        </p:tgtEl>
                                      </p:cBhvr>
                                    </p:animEffect>
                                  </p:childTnLst>
                                </p:cTn>
                              </p:par>
                            </p:childTnLst>
                          </p:cTn>
                        </p:par>
                        <p:par>
                          <p:cTn id="60" fill="hold">
                            <p:stCondLst>
                              <p:cond delay="7250"/>
                            </p:stCondLst>
                            <p:childTnLst>
                              <p:par>
                                <p:cTn id="61" presetID="42"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childTnLst>
                          </p:cTn>
                        </p:par>
                        <p:par>
                          <p:cTn id="66" fill="hold">
                            <p:stCondLst>
                              <p:cond delay="8250"/>
                            </p:stCondLst>
                            <p:childTnLst>
                              <p:par>
                                <p:cTn id="67" presetID="22" presetClass="entr" presetSubtype="1"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p:bldP spid="32" grpId="0"/>
      <p:bldP spid="33" grpId="0"/>
      <p:bldP spid="35" grpId="0"/>
      <p:bldP spid="36"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淘宝网chenying0907出品 12"/>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淘宝网chenying0907出品 13"/>
          <p:cNvGrpSpPr/>
          <p:nvPr/>
        </p:nvGrpSpPr>
        <p:grpSpPr>
          <a:xfrm>
            <a:off x="-684584" y="3542515"/>
            <a:ext cx="10644653" cy="2198381"/>
            <a:chOff x="-802963" y="3669657"/>
            <a:chExt cx="10644653" cy="2198381"/>
          </a:xfrm>
        </p:grpSpPr>
        <p:sp>
          <p:nvSpPr>
            <p:cNvPr id="15" name="淘宝网chenying0907出品 14"/>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7" name="淘宝网chenying0907出品 16"/>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grpSp>
        <p:nvGrpSpPr>
          <p:cNvPr id="27" name="淘宝网chenying0907出品 26"/>
          <p:cNvGrpSpPr/>
          <p:nvPr/>
        </p:nvGrpSpPr>
        <p:grpSpPr>
          <a:xfrm>
            <a:off x="1235489" y="535367"/>
            <a:ext cx="3192495" cy="2888447"/>
            <a:chOff x="4968652" y="412874"/>
            <a:chExt cx="4377330" cy="3960440"/>
          </a:xfrm>
        </p:grpSpPr>
        <p:pic>
          <p:nvPicPr>
            <p:cNvPr id="28" name="Picture 2" descr="F:\1-原创素材\1_mm1102\PPT\PPT_014\materaials\pageimg_g19.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968652" y="412874"/>
              <a:ext cx="4377330" cy="3960440"/>
            </a:xfrm>
            <a:prstGeom prst="rect">
              <a:avLst/>
            </a:prstGeom>
            <a:noFill/>
            <a:extLst>
              <a:ext uri="{909E8E84-426E-40DD-AFC4-6F175D3DCCD1}">
                <a14:hiddenFill xmlns:a14="http://schemas.microsoft.com/office/drawing/2010/main">
                  <a:solidFill>
                    <a:srgbClr val="FFFFFF"/>
                  </a:solidFill>
                </a14:hiddenFill>
              </a:ext>
            </a:extLst>
          </p:spPr>
        </p:pic>
        <p:sp>
          <p:nvSpPr>
            <p:cNvPr id="29" name="淘宝网chenying0907出品 28"/>
            <p:cNvSpPr txBox="1"/>
            <p:nvPr/>
          </p:nvSpPr>
          <p:spPr>
            <a:xfrm rot="838592">
              <a:off x="7247844" y="1554913"/>
              <a:ext cx="1728192" cy="660697"/>
            </a:xfrm>
            <a:prstGeom prst="rect">
              <a:avLst/>
            </a:prstGeom>
            <a:noFill/>
          </p:spPr>
          <p:txBody>
            <a:bodyPr wrap="square" rtlCol="0">
              <a:spAutoFit/>
            </a:bodyPr>
            <a:lstStyle/>
            <a:p>
              <a:pPr algn="ctr">
                <a:lnSpc>
                  <a:spcPct val="150000"/>
                </a:lnSpc>
              </a:pPr>
              <a:r>
                <a:rPr lang="en-US" altLang="zh-CN" sz="2000" dirty="0" smtClean="0">
                  <a:solidFill>
                    <a:srgbClr val="0099FF"/>
                  </a:solidFill>
                  <a:latin typeface="华康海报体W12(P)" pitchFamily="82" charset="-122"/>
                  <a:ea typeface="华康海报体W12(P)" pitchFamily="82" charset="-122"/>
                </a:rPr>
                <a:t>01</a:t>
              </a:r>
            </a:p>
          </p:txBody>
        </p:sp>
        <p:sp>
          <p:nvSpPr>
            <p:cNvPr id="30" name="淘宝网chenying0907出品 29"/>
            <p:cNvSpPr/>
            <p:nvPr/>
          </p:nvSpPr>
          <p:spPr>
            <a:xfrm rot="774629">
              <a:off x="6857326" y="2311507"/>
              <a:ext cx="1774829" cy="1477007"/>
            </a:xfrm>
            <a:prstGeom prst="rect">
              <a:avLst/>
            </a:prstGeom>
          </p:spPr>
          <p:txBody>
            <a:bodyPr wrap="square">
              <a:spAutoFit/>
            </a:bodyPr>
            <a:lstStyle/>
            <a:p>
              <a:r>
                <a:rPr lang="zh-CN" altLang="en-US" sz="800" dirty="0">
                  <a:solidFill>
                    <a:srgbClr val="0099FF"/>
                  </a:solidFill>
                  <a:latin typeface="方正卡通简体" pitchFamily="65" charset="-122"/>
                  <a:ea typeface="方正卡通简体" pitchFamily="65" charset="-122"/>
                </a:rPr>
                <a:t>此处添加详细文字描述此处添加详细文字描述此处添加详细文字描述此处添加详细文字描述此处添加详细文字</a:t>
              </a:r>
              <a:r>
                <a:rPr lang="zh-CN" altLang="en-US" sz="800" dirty="0" smtClean="0">
                  <a:solidFill>
                    <a:srgbClr val="0099FF"/>
                  </a:solidFill>
                  <a:latin typeface="方正卡通简体" pitchFamily="65" charset="-122"/>
                  <a:ea typeface="方正卡通简体" pitchFamily="65" charset="-122"/>
                </a:rPr>
                <a:t>描述</a:t>
              </a:r>
              <a:r>
                <a:rPr lang="zh-CN" altLang="en-US" sz="800" dirty="0">
                  <a:solidFill>
                    <a:srgbClr val="0099FF"/>
                  </a:solidFill>
                  <a:latin typeface="方正卡通简体" pitchFamily="65" charset="-122"/>
                  <a:ea typeface="方正卡通简体" pitchFamily="65" charset="-122"/>
                </a:rPr>
                <a:t>此处添加详细文字描述此处添加详细文字描述此处添加详细文字</a:t>
              </a:r>
              <a:r>
                <a:rPr lang="zh-CN" altLang="en-US" sz="800" dirty="0" smtClean="0">
                  <a:solidFill>
                    <a:srgbClr val="0099FF"/>
                  </a:solidFill>
                  <a:latin typeface="方正卡通简体" pitchFamily="65" charset="-122"/>
                  <a:ea typeface="方正卡通简体" pitchFamily="65" charset="-122"/>
                </a:rPr>
                <a:t>描述</a:t>
              </a:r>
              <a:endParaRPr lang="zh-CN" altLang="en-US" sz="800" dirty="0">
                <a:solidFill>
                  <a:srgbClr val="0099FF"/>
                </a:solidFill>
                <a:latin typeface="方正卡通简体" pitchFamily="65" charset="-122"/>
                <a:ea typeface="方正卡通简体" pitchFamily="65" charset="-122"/>
              </a:endParaRPr>
            </a:p>
          </p:txBody>
        </p:sp>
      </p:grpSp>
      <p:grpSp>
        <p:nvGrpSpPr>
          <p:cNvPr id="31" name="淘宝网chenying0907出品 30"/>
          <p:cNvGrpSpPr/>
          <p:nvPr/>
        </p:nvGrpSpPr>
        <p:grpSpPr>
          <a:xfrm>
            <a:off x="4572000" y="535367"/>
            <a:ext cx="3192495" cy="2888447"/>
            <a:chOff x="4968652" y="412874"/>
            <a:chExt cx="4377330" cy="3960440"/>
          </a:xfrm>
        </p:grpSpPr>
        <p:pic>
          <p:nvPicPr>
            <p:cNvPr id="32" name="Picture 2" descr="F:\1-原创素材\1_mm1102\PPT\PPT_014\materaials\pageimg_g19.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968652" y="412874"/>
              <a:ext cx="4377330" cy="3960440"/>
            </a:xfrm>
            <a:prstGeom prst="rect">
              <a:avLst/>
            </a:prstGeom>
            <a:noFill/>
            <a:extLst>
              <a:ext uri="{909E8E84-426E-40DD-AFC4-6F175D3DCCD1}">
                <a14:hiddenFill xmlns:a14="http://schemas.microsoft.com/office/drawing/2010/main">
                  <a:solidFill>
                    <a:srgbClr val="FFFFFF"/>
                  </a:solidFill>
                </a14:hiddenFill>
              </a:ext>
            </a:extLst>
          </p:spPr>
        </p:pic>
        <p:sp>
          <p:nvSpPr>
            <p:cNvPr id="33" name="淘宝网chenying0907出品 32"/>
            <p:cNvSpPr txBox="1"/>
            <p:nvPr/>
          </p:nvSpPr>
          <p:spPr>
            <a:xfrm rot="838592">
              <a:off x="7247844" y="1554913"/>
              <a:ext cx="1728192" cy="660697"/>
            </a:xfrm>
            <a:prstGeom prst="rect">
              <a:avLst/>
            </a:prstGeom>
            <a:noFill/>
          </p:spPr>
          <p:txBody>
            <a:bodyPr wrap="square" rtlCol="0">
              <a:spAutoFit/>
            </a:bodyPr>
            <a:lstStyle/>
            <a:p>
              <a:pPr algn="ctr">
                <a:lnSpc>
                  <a:spcPct val="150000"/>
                </a:lnSpc>
              </a:pPr>
              <a:r>
                <a:rPr lang="en-US" altLang="zh-CN" sz="2000" dirty="0" smtClean="0">
                  <a:solidFill>
                    <a:srgbClr val="0099FF"/>
                  </a:solidFill>
                  <a:latin typeface="华康海报体W12(P)" pitchFamily="82" charset="-122"/>
                  <a:ea typeface="华康海报体W12(P)" pitchFamily="82" charset="-122"/>
                </a:rPr>
                <a:t>01</a:t>
              </a:r>
            </a:p>
          </p:txBody>
        </p:sp>
        <p:sp>
          <p:nvSpPr>
            <p:cNvPr id="34" name="淘宝网chenying0907出品 33"/>
            <p:cNvSpPr/>
            <p:nvPr/>
          </p:nvSpPr>
          <p:spPr>
            <a:xfrm rot="774629">
              <a:off x="6857326" y="2311507"/>
              <a:ext cx="1774829" cy="1477007"/>
            </a:xfrm>
            <a:prstGeom prst="rect">
              <a:avLst/>
            </a:prstGeom>
          </p:spPr>
          <p:txBody>
            <a:bodyPr wrap="square">
              <a:spAutoFit/>
            </a:bodyPr>
            <a:lstStyle/>
            <a:p>
              <a:r>
                <a:rPr lang="zh-CN" altLang="en-US" sz="800" dirty="0">
                  <a:solidFill>
                    <a:srgbClr val="0099FF"/>
                  </a:solidFill>
                  <a:latin typeface="方正卡通简体" pitchFamily="65" charset="-122"/>
                  <a:ea typeface="方正卡通简体" pitchFamily="65" charset="-122"/>
                </a:rPr>
                <a:t>此处添加详细文字描述此处添加详细文字描述此处添加详细文字描述此处添加详细文字描述此处添加详细文字</a:t>
              </a:r>
              <a:r>
                <a:rPr lang="zh-CN" altLang="en-US" sz="800" dirty="0" smtClean="0">
                  <a:solidFill>
                    <a:srgbClr val="0099FF"/>
                  </a:solidFill>
                  <a:latin typeface="方正卡通简体" pitchFamily="65" charset="-122"/>
                  <a:ea typeface="方正卡通简体" pitchFamily="65" charset="-122"/>
                </a:rPr>
                <a:t>描述</a:t>
              </a:r>
              <a:r>
                <a:rPr lang="zh-CN" altLang="en-US" sz="800" dirty="0">
                  <a:solidFill>
                    <a:srgbClr val="0099FF"/>
                  </a:solidFill>
                  <a:latin typeface="方正卡通简体" pitchFamily="65" charset="-122"/>
                  <a:ea typeface="方正卡通简体" pitchFamily="65" charset="-122"/>
                </a:rPr>
                <a:t>此处添加详细文字描述此处添加详细文字描述此处添加详细文字</a:t>
              </a:r>
              <a:r>
                <a:rPr lang="zh-CN" altLang="en-US" sz="800" dirty="0" smtClean="0">
                  <a:solidFill>
                    <a:srgbClr val="0099FF"/>
                  </a:solidFill>
                  <a:latin typeface="方正卡通简体" pitchFamily="65" charset="-122"/>
                  <a:ea typeface="方正卡通简体" pitchFamily="65" charset="-122"/>
                </a:rPr>
                <a:t>描述</a:t>
              </a:r>
              <a:endParaRPr lang="zh-CN" altLang="en-US" sz="800" dirty="0">
                <a:solidFill>
                  <a:srgbClr val="0099FF"/>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21871302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250"/>
                                        <p:tgtEl>
                                          <p:spTgt spid="20"/>
                                        </p:tgtEl>
                                      </p:cBhvr>
                                    </p:animEffect>
                                    <p:anim calcmode="lin" valueType="num">
                                      <p:cBhvr>
                                        <p:cTn id="17" dur="250" fill="hold"/>
                                        <p:tgtEl>
                                          <p:spTgt spid="20"/>
                                        </p:tgtEl>
                                        <p:attrNameLst>
                                          <p:attrName>ppt_x</p:attrName>
                                        </p:attrNameLst>
                                      </p:cBhvr>
                                      <p:tavLst>
                                        <p:tav tm="0">
                                          <p:val>
                                            <p:strVal val="#ppt_x"/>
                                          </p:val>
                                        </p:tav>
                                        <p:tav tm="100000">
                                          <p:val>
                                            <p:strVal val="#ppt_x"/>
                                          </p:val>
                                        </p:tav>
                                      </p:tavLst>
                                    </p:anim>
                                    <p:anim calcmode="lin" valueType="num">
                                      <p:cBhvr>
                                        <p:cTn id="18" dur="25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10632" y="0"/>
            <a:ext cx="9182228" cy="5145088"/>
          </a:xfrm>
          <a:prstGeom prst="rect">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2" descr="E:\丫头\png\小人\卡通类素材\yunf.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758" y="165977"/>
            <a:ext cx="1629202" cy="6839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丫头\png\小人\卡通类素材\yunf.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32" y="250834"/>
            <a:ext cx="1347858" cy="5658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8479"/>
          <a:stretch/>
        </p:blipFill>
        <p:spPr bwMode="auto">
          <a:xfrm flipH="1">
            <a:off x="-1" y="2600327"/>
            <a:ext cx="9171597" cy="254476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379235" y="412304"/>
            <a:ext cx="6745165" cy="4608512"/>
          </a:xfrm>
          <a:prstGeom prst="rect">
            <a:avLst/>
          </a:prstGeom>
          <a:noFill/>
          <a:extLst>
            <a:ext uri="{909E8E84-426E-40DD-AFC4-6F175D3DCCD1}">
              <a14:hiddenFill xmlns:a14="http://schemas.microsoft.com/office/drawing/2010/main">
                <a:solidFill>
                  <a:srgbClr val="FFFFFF"/>
                </a:solidFill>
              </a14:hiddenFill>
            </a:ext>
          </a:extLst>
        </p:spPr>
      </p:pic>
      <p:sp>
        <p:nvSpPr>
          <p:cNvPr id="50" name="淘宝网chenying0907出品 49"/>
          <p:cNvSpPr txBox="1"/>
          <p:nvPr/>
        </p:nvSpPr>
        <p:spPr>
          <a:xfrm>
            <a:off x="3421406" y="1708448"/>
            <a:ext cx="2646878" cy="584775"/>
          </a:xfrm>
          <a:prstGeom prst="rect">
            <a:avLst/>
          </a:prstGeom>
          <a:noFill/>
        </p:spPr>
        <p:txBody>
          <a:bodyPr wrap="none" rtlCol="0">
            <a:spAutoFit/>
          </a:bodyPr>
          <a:lstStyle/>
          <a:p>
            <a:r>
              <a:rPr lang="zh-CN" altLang="en-US" sz="3200" b="1" dirty="0" smtClean="0">
                <a:solidFill>
                  <a:schemeClr val="accent6">
                    <a:lumMod val="75000"/>
                  </a:schemeClr>
                </a:solidFill>
              </a:rPr>
              <a:t>点击添加文本</a:t>
            </a:r>
            <a:endParaRPr lang="zh-CN" altLang="en-US" sz="3200" b="1" dirty="0">
              <a:solidFill>
                <a:schemeClr val="accent6">
                  <a:lumMod val="75000"/>
                </a:schemeClr>
              </a:solidFill>
            </a:endParaRPr>
          </a:p>
        </p:txBody>
      </p:sp>
    </p:spTree>
    <p:extLst>
      <p:ext uri="{BB962C8B-B14F-4D97-AF65-F5344CB8AC3E}">
        <p14:creationId xmlns:p14="http://schemas.microsoft.com/office/powerpoint/2010/main" val="77614023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0" presetClass="path" presetSubtype="0" repeatCount="indefinite" accel="50000" decel="50000" autoRev="1" fill="hold" nodeType="withEffect">
                                  <p:stCondLst>
                                    <p:cond delay="0"/>
                                  </p:stCondLst>
                                  <p:childTnLst>
                                    <p:animMotion origin="layout" path="M -0.00243 -0.00062 L 0.01875 2.46914E-6 " pathEditMode="relative" rAng="0" ptsTypes="AA">
                                      <p:cBhvr>
                                        <p:cTn id="12" dur="1500" fill="hold"/>
                                        <p:tgtEl>
                                          <p:spTgt spid="9"/>
                                        </p:tgtEl>
                                        <p:attrNameLst>
                                          <p:attrName>ppt_x</p:attrName>
                                          <p:attrName>ppt_y</p:attrName>
                                        </p:attrNameLst>
                                      </p:cBhvr>
                                      <p:rCtr x="1059" y="31"/>
                                    </p:animMotion>
                                  </p:childTnLst>
                                </p:cTn>
                              </p:par>
                              <p:par>
                                <p:cTn id="13" presetID="0" presetClass="path" presetSubtype="0" repeatCount="indefinite" accel="50000" decel="50000" autoRev="1" fill="hold" nodeType="withEffect">
                                  <p:stCondLst>
                                    <p:cond delay="0"/>
                                  </p:stCondLst>
                                  <p:childTnLst>
                                    <p:animMotion origin="layout" path="M -6.66667E-6 3.20988E-6 L -0.02362 0.00031 " pathEditMode="relative" ptsTypes="AA">
                                      <p:cBhvr>
                                        <p:cTn id="14" dur="1500" fill="hold"/>
                                        <p:tgtEl>
                                          <p:spTgt spid="10"/>
                                        </p:tgtEl>
                                        <p:attrNameLst>
                                          <p:attrName>ppt_x</p:attrName>
                                          <p:attrName>ppt_y</p:attrName>
                                        </p:attrNameLst>
                                      </p:cBhvr>
                                    </p:animMotion>
                                  </p:childTnLst>
                                </p:cTn>
                              </p:par>
                              <p:par>
                                <p:cTn id="15" presetID="2" presetClass="entr" presetSubtype="4"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10" presetClass="entr" presetSubtype="0"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32" presetClass="emph" presetSubtype="0" fill="hold" nodeType="withEffect">
                                  <p:stCondLst>
                                    <p:cond delay="1000"/>
                                  </p:stCondLst>
                                  <p:childTnLst>
                                    <p:animRot by="120000">
                                      <p:cBhvr>
                                        <p:cTn id="23" dur="100" fill="hold">
                                          <p:stCondLst>
                                            <p:cond delay="0"/>
                                          </p:stCondLst>
                                        </p:cTn>
                                        <p:tgtEl>
                                          <p:spTgt spid="27"/>
                                        </p:tgtEl>
                                        <p:attrNameLst>
                                          <p:attrName>r</p:attrName>
                                        </p:attrNameLst>
                                      </p:cBhvr>
                                    </p:animRot>
                                    <p:animRot by="-240000">
                                      <p:cBhvr>
                                        <p:cTn id="24" dur="200" fill="hold">
                                          <p:stCondLst>
                                            <p:cond delay="200"/>
                                          </p:stCondLst>
                                        </p:cTn>
                                        <p:tgtEl>
                                          <p:spTgt spid="27"/>
                                        </p:tgtEl>
                                        <p:attrNameLst>
                                          <p:attrName>r</p:attrName>
                                        </p:attrNameLst>
                                      </p:cBhvr>
                                    </p:animRot>
                                    <p:animRot by="240000">
                                      <p:cBhvr>
                                        <p:cTn id="25" dur="200" fill="hold">
                                          <p:stCondLst>
                                            <p:cond delay="400"/>
                                          </p:stCondLst>
                                        </p:cTn>
                                        <p:tgtEl>
                                          <p:spTgt spid="27"/>
                                        </p:tgtEl>
                                        <p:attrNameLst>
                                          <p:attrName>r</p:attrName>
                                        </p:attrNameLst>
                                      </p:cBhvr>
                                    </p:animRot>
                                    <p:animRot by="-240000">
                                      <p:cBhvr>
                                        <p:cTn id="26" dur="200" fill="hold">
                                          <p:stCondLst>
                                            <p:cond delay="600"/>
                                          </p:stCondLst>
                                        </p:cTn>
                                        <p:tgtEl>
                                          <p:spTgt spid="27"/>
                                        </p:tgtEl>
                                        <p:attrNameLst>
                                          <p:attrName>r</p:attrName>
                                        </p:attrNameLst>
                                      </p:cBhvr>
                                    </p:animRot>
                                    <p:animRot by="120000">
                                      <p:cBhvr>
                                        <p:cTn id="27" dur="200" fill="hold">
                                          <p:stCondLst>
                                            <p:cond delay="800"/>
                                          </p:stCondLst>
                                        </p:cTn>
                                        <p:tgtEl>
                                          <p:spTgt spid="27"/>
                                        </p:tgtEl>
                                        <p:attrNameLst>
                                          <p:attrName>r</p:attrName>
                                        </p:attrNameLst>
                                      </p:cBhvr>
                                    </p:animRot>
                                  </p:childTnLst>
                                </p:cTn>
                              </p:par>
                              <p:par>
                                <p:cTn id="28" presetID="53" presetClass="entr" presetSubtype="16" fill="hold" grpId="0" nodeType="withEffect">
                                  <p:stCondLst>
                                    <p:cond delay="10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1000" fill="hold"/>
                                        <p:tgtEl>
                                          <p:spTgt spid="50"/>
                                        </p:tgtEl>
                                        <p:attrNameLst>
                                          <p:attrName>ppt_w</p:attrName>
                                        </p:attrNameLst>
                                      </p:cBhvr>
                                      <p:tavLst>
                                        <p:tav tm="0">
                                          <p:val>
                                            <p:fltVal val="0"/>
                                          </p:val>
                                        </p:tav>
                                        <p:tav tm="100000">
                                          <p:val>
                                            <p:strVal val="#ppt_w"/>
                                          </p:val>
                                        </p:tav>
                                      </p:tavLst>
                                    </p:anim>
                                    <p:anim calcmode="lin" valueType="num">
                                      <p:cBhvr>
                                        <p:cTn id="31" dur="1000" fill="hold"/>
                                        <p:tgtEl>
                                          <p:spTgt spid="50"/>
                                        </p:tgtEl>
                                        <p:attrNameLst>
                                          <p:attrName>ppt_h</p:attrName>
                                        </p:attrNameLst>
                                      </p:cBhvr>
                                      <p:tavLst>
                                        <p:tav tm="0">
                                          <p:val>
                                            <p:fltVal val="0"/>
                                          </p:val>
                                        </p:tav>
                                        <p:tav tm="100000">
                                          <p:val>
                                            <p:strVal val="#ppt_h"/>
                                          </p:val>
                                        </p:tav>
                                      </p:tavLst>
                                    </p:anim>
                                    <p:animEffect transition="in" filter="fade">
                                      <p:cBhvr>
                                        <p:cTn id="32"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淘宝网chenying0907出品 13"/>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淘宝网chenying0907出品 14"/>
          <p:cNvGrpSpPr/>
          <p:nvPr/>
        </p:nvGrpSpPr>
        <p:grpSpPr>
          <a:xfrm>
            <a:off x="-684584" y="3542515"/>
            <a:ext cx="10644653" cy="2198381"/>
            <a:chOff x="-802963" y="3669657"/>
            <a:chExt cx="10644653" cy="2198381"/>
          </a:xfrm>
        </p:grpSpPr>
        <p:sp>
          <p:nvSpPr>
            <p:cNvPr id="16" name="淘宝网chenying0907出品 15"/>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8" name="淘宝网chenying0907出品 17"/>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0668" y="844352"/>
            <a:ext cx="2691436" cy="2605431"/>
          </a:xfrm>
          <a:prstGeom prst="rect">
            <a:avLst/>
          </a:prstGeom>
        </p:spPr>
      </p:pic>
      <p:sp>
        <p:nvSpPr>
          <p:cNvPr id="10" name="淘宝网chenying0907出品 9"/>
          <p:cNvSpPr txBox="1"/>
          <p:nvPr/>
        </p:nvSpPr>
        <p:spPr>
          <a:xfrm>
            <a:off x="839070" y="1433559"/>
            <a:ext cx="1723846" cy="731675"/>
          </a:xfrm>
          <a:prstGeom prst="rect">
            <a:avLst/>
          </a:prstGeom>
          <a:noFill/>
        </p:spPr>
        <p:txBody>
          <a:bodyPr wrap="square" rtlCol="0">
            <a:spAutoFit/>
          </a:bodyPr>
          <a:lstStyle/>
          <a:p>
            <a:pPr>
              <a:lnSpc>
                <a:spcPct val="120000"/>
              </a:lnSpc>
            </a:pPr>
            <a:r>
              <a:rPr lang="zh-CN" altLang="en-US" dirty="0" smtClean="0"/>
              <a:t>点击添加文本点击添加文本</a:t>
            </a:r>
            <a:endParaRPr lang="zh-CN" altLang="en-US" dirty="0"/>
          </a:p>
        </p:txBody>
      </p:sp>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6282" y="844352"/>
            <a:ext cx="2691436" cy="2605431"/>
          </a:xfrm>
          <a:prstGeom prst="rect">
            <a:avLst/>
          </a:prstGeom>
        </p:spPr>
      </p:pic>
      <p:sp>
        <p:nvSpPr>
          <p:cNvPr id="33" name="淘宝网chenying0907出品 32"/>
          <p:cNvSpPr txBox="1"/>
          <p:nvPr/>
        </p:nvSpPr>
        <p:spPr>
          <a:xfrm>
            <a:off x="3734684" y="1433559"/>
            <a:ext cx="1723846" cy="731675"/>
          </a:xfrm>
          <a:prstGeom prst="rect">
            <a:avLst/>
          </a:prstGeom>
          <a:noFill/>
        </p:spPr>
        <p:txBody>
          <a:bodyPr wrap="square" rtlCol="0">
            <a:spAutoFit/>
          </a:bodyPr>
          <a:lstStyle/>
          <a:p>
            <a:pPr>
              <a:lnSpc>
                <a:spcPct val="120000"/>
              </a:lnSpc>
            </a:pPr>
            <a:r>
              <a:rPr lang="zh-CN" altLang="en-US" dirty="0" smtClean="0"/>
              <a:t>点击添加文本点击添加文本</a:t>
            </a:r>
            <a:endParaRPr lang="zh-CN" altLang="en-US" dirty="0"/>
          </a:p>
        </p:txBody>
      </p:sp>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9795" y="844352"/>
            <a:ext cx="2691436" cy="2605431"/>
          </a:xfrm>
          <a:prstGeom prst="rect">
            <a:avLst/>
          </a:prstGeom>
        </p:spPr>
      </p:pic>
      <p:sp>
        <p:nvSpPr>
          <p:cNvPr id="35" name="淘宝网chenying0907出品 34"/>
          <p:cNvSpPr txBox="1"/>
          <p:nvPr/>
        </p:nvSpPr>
        <p:spPr>
          <a:xfrm>
            <a:off x="6588197" y="1433559"/>
            <a:ext cx="1723846" cy="731675"/>
          </a:xfrm>
          <a:prstGeom prst="rect">
            <a:avLst/>
          </a:prstGeom>
          <a:noFill/>
        </p:spPr>
        <p:txBody>
          <a:bodyPr wrap="square" rtlCol="0">
            <a:spAutoFit/>
          </a:bodyPr>
          <a:lstStyle/>
          <a:p>
            <a:pPr>
              <a:lnSpc>
                <a:spcPct val="120000"/>
              </a:lnSpc>
            </a:pPr>
            <a:r>
              <a:rPr lang="zh-CN" altLang="en-US" dirty="0" smtClean="0"/>
              <a:t>点击添加文本点击添加文本</a:t>
            </a:r>
            <a:endParaRPr lang="zh-CN" altLang="en-US" dirty="0"/>
          </a:p>
        </p:txBody>
      </p:sp>
    </p:spTree>
    <p:extLst>
      <p:ext uri="{BB962C8B-B14F-4D97-AF65-F5344CB8AC3E}">
        <p14:creationId xmlns:p14="http://schemas.microsoft.com/office/powerpoint/2010/main" val="350636305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50"/>
                                        <p:tgtEl>
                                          <p:spTgt spid="21"/>
                                        </p:tgtEl>
                                      </p:cBhvr>
                                    </p:animEffect>
                                    <p:anim calcmode="lin" valueType="num">
                                      <p:cBhvr>
                                        <p:cTn id="17" dur="250" fill="hold"/>
                                        <p:tgtEl>
                                          <p:spTgt spid="21"/>
                                        </p:tgtEl>
                                        <p:attrNameLst>
                                          <p:attrName>ppt_x</p:attrName>
                                        </p:attrNameLst>
                                      </p:cBhvr>
                                      <p:tavLst>
                                        <p:tav tm="0">
                                          <p:val>
                                            <p:strVal val="#ppt_x"/>
                                          </p:val>
                                        </p:tav>
                                        <p:tav tm="100000">
                                          <p:val>
                                            <p:strVal val="#ppt_x"/>
                                          </p:val>
                                        </p:tav>
                                      </p:tavLst>
                                    </p:anim>
                                    <p:anim calcmode="lin" valueType="num">
                                      <p:cBhvr>
                                        <p:cTn id="18" dur="25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anim calcmode="lin" valueType="num">
                                      <p:cBhvr>
                                        <p:cTn id="23" dur="1500" fill="hold"/>
                                        <p:tgtEl>
                                          <p:spTgt spid="2"/>
                                        </p:tgtEl>
                                        <p:attrNameLst>
                                          <p:attrName>ppt_x</p:attrName>
                                        </p:attrNameLst>
                                      </p:cBhvr>
                                      <p:tavLst>
                                        <p:tav tm="0">
                                          <p:val>
                                            <p:strVal val="#ppt_x"/>
                                          </p:val>
                                        </p:tav>
                                        <p:tav tm="100000">
                                          <p:val>
                                            <p:strVal val="#ppt_x"/>
                                          </p:val>
                                        </p:tav>
                                      </p:tavLst>
                                    </p:anim>
                                    <p:anim calcmode="lin" valueType="num">
                                      <p:cBhvr>
                                        <p:cTn id="24" dur="1500" fill="hold"/>
                                        <p:tgtEl>
                                          <p:spTgt spid="2"/>
                                        </p:tgtEl>
                                        <p:attrNameLst>
                                          <p:attrName>ppt_y</p:attrName>
                                        </p:attrNameLst>
                                      </p:cBhvr>
                                      <p:tavLst>
                                        <p:tav tm="0">
                                          <p:val>
                                            <p:strVal val="#ppt_y-.1"/>
                                          </p:val>
                                        </p:tav>
                                        <p:tav tm="100000">
                                          <p:val>
                                            <p:strVal val="#ppt_y"/>
                                          </p:val>
                                        </p:tav>
                                      </p:tavLst>
                                    </p:anim>
                                  </p:childTnLst>
                                </p:cTn>
                              </p:par>
                              <p:par>
                                <p:cTn id="25" presetID="32" presetClass="emph" presetSubtype="0" fill="hold" nodeType="withEffect">
                                  <p:stCondLst>
                                    <p:cond delay="0"/>
                                  </p:stCondLst>
                                  <p:childTnLst>
                                    <p:animRot by="120000">
                                      <p:cBhvr>
                                        <p:cTn id="26" dur="225" fill="hold">
                                          <p:stCondLst>
                                            <p:cond delay="0"/>
                                          </p:stCondLst>
                                        </p:cTn>
                                        <p:tgtEl>
                                          <p:spTgt spid="2"/>
                                        </p:tgtEl>
                                        <p:attrNameLst>
                                          <p:attrName>r</p:attrName>
                                        </p:attrNameLst>
                                      </p:cBhvr>
                                    </p:animRot>
                                    <p:animRot by="-240000">
                                      <p:cBhvr>
                                        <p:cTn id="27" dur="450" fill="hold">
                                          <p:stCondLst>
                                            <p:cond delay="450"/>
                                          </p:stCondLst>
                                        </p:cTn>
                                        <p:tgtEl>
                                          <p:spTgt spid="2"/>
                                        </p:tgtEl>
                                        <p:attrNameLst>
                                          <p:attrName>r</p:attrName>
                                        </p:attrNameLst>
                                      </p:cBhvr>
                                    </p:animRot>
                                    <p:animRot by="240000">
                                      <p:cBhvr>
                                        <p:cTn id="28" dur="450" fill="hold">
                                          <p:stCondLst>
                                            <p:cond delay="900"/>
                                          </p:stCondLst>
                                        </p:cTn>
                                        <p:tgtEl>
                                          <p:spTgt spid="2"/>
                                        </p:tgtEl>
                                        <p:attrNameLst>
                                          <p:attrName>r</p:attrName>
                                        </p:attrNameLst>
                                      </p:cBhvr>
                                    </p:animRot>
                                    <p:animRot by="-240000">
                                      <p:cBhvr>
                                        <p:cTn id="29" dur="450" fill="hold">
                                          <p:stCondLst>
                                            <p:cond delay="1350"/>
                                          </p:stCondLst>
                                        </p:cTn>
                                        <p:tgtEl>
                                          <p:spTgt spid="2"/>
                                        </p:tgtEl>
                                        <p:attrNameLst>
                                          <p:attrName>r</p:attrName>
                                        </p:attrNameLst>
                                      </p:cBhvr>
                                    </p:animRot>
                                    <p:animRot by="120000">
                                      <p:cBhvr>
                                        <p:cTn id="30" dur="450" fill="hold">
                                          <p:stCondLst>
                                            <p:cond delay="1800"/>
                                          </p:stCondLst>
                                        </p:cTn>
                                        <p:tgtEl>
                                          <p:spTgt spid="2"/>
                                        </p:tgtEl>
                                        <p:attrNameLst>
                                          <p:attrName>r</p:attrName>
                                        </p:attrNameLst>
                                      </p:cBhvr>
                                    </p:animRot>
                                  </p:childTnLst>
                                </p:cTn>
                              </p:par>
                              <p:par>
                                <p:cTn id="31" presetID="42" presetClass="entr" presetSubtype="0" fill="hold" grpId="0" nodeType="withEffect">
                                  <p:stCondLst>
                                    <p:cond delay="75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500"/>
                                        <p:tgtEl>
                                          <p:spTgt spid="32"/>
                                        </p:tgtEl>
                                      </p:cBhvr>
                                    </p:animEffect>
                                    <p:anim calcmode="lin" valueType="num">
                                      <p:cBhvr>
                                        <p:cTn id="40" dur="1500" fill="hold"/>
                                        <p:tgtEl>
                                          <p:spTgt spid="32"/>
                                        </p:tgtEl>
                                        <p:attrNameLst>
                                          <p:attrName>ppt_x</p:attrName>
                                        </p:attrNameLst>
                                      </p:cBhvr>
                                      <p:tavLst>
                                        <p:tav tm="0">
                                          <p:val>
                                            <p:strVal val="#ppt_x"/>
                                          </p:val>
                                        </p:tav>
                                        <p:tav tm="100000">
                                          <p:val>
                                            <p:strVal val="#ppt_x"/>
                                          </p:val>
                                        </p:tav>
                                      </p:tavLst>
                                    </p:anim>
                                    <p:anim calcmode="lin" valueType="num">
                                      <p:cBhvr>
                                        <p:cTn id="41" dur="1500" fill="hold"/>
                                        <p:tgtEl>
                                          <p:spTgt spid="32"/>
                                        </p:tgtEl>
                                        <p:attrNameLst>
                                          <p:attrName>ppt_y</p:attrName>
                                        </p:attrNameLst>
                                      </p:cBhvr>
                                      <p:tavLst>
                                        <p:tav tm="0">
                                          <p:val>
                                            <p:strVal val="#ppt_y-.1"/>
                                          </p:val>
                                        </p:tav>
                                        <p:tav tm="100000">
                                          <p:val>
                                            <p:strVal val="#ppt_y"/>
                                          </p:val>
                                        </p:tav>
                                      </p:tavLst>
                                    </p:anim>
                                  </p:childTnLst>
                                </p:cTn>
                              </p:par>
                              <p:par>
                                <p:cTn id="42" presetID="32" presetClass="emph" presetSubtype="0" fill="hold" nodeType="withEffect">
                                  <p:stCondLst>
                                    <p:cond delay="0"/>
                                  </p:stCondLst>
                                  <p:childTnLst>
                                    <p:animRot by="120000">
                                      <p:cBhvr>
                                        <p:cTn id="43" dur="225" fill="hold">
                                          <p:stCondLst>
                                            <p:cond delay="0"/>
                                          </p:stCondLst>
                                        </p:cTn>
                                        <p:tgtEl>
                                          <p:spTgt spid="32"/>
                                        </p:tgtEl>
                                        <p:attrNameLst>
                                          <p:attrName>r</p:attrName>
                                        </p:attrNameLst>
                                      </p:cBhvr>
                                    </p:animRot>
                                    <p:animRot by="-240000">
                                      <p:cBhvr>
                                        <p:cTn id="44" dur="450" fill="hold">
                                          <p:stCondLst>
                                            <p:cond delay="450"/>
                                          </p:stCondLst>
                                        </p:cTn>
                                        <p:tgtEl>
                                          <p:spTgt spid="32"/>
                                        </p:tgtEl>
                                        <p:attrNameLst>
                                          <p:attrName>r</p:attrName>
                                        </p:attrNameLst>
                                      </p:cBhvr>
                                    </p:animRot>
                                    <p:animRot by="240000">
                                      <p:cBhvr>
                                        <p:cTn id="45" dur="450" fill="hold">
                                          <p:stCondLst>
                                            <p:cond delay="900"/>
                                          </p:stCondLst>
                                        </p:cTn>
                                        <p:tgtEl>
                                          <p:spTgt spid="32"/>
                                        </p:tgtEl>
                                        <p:attrNameLst>
                                          <p:attrName>r</p:attrName>
                                        </p:attrNameLst>
                                      </p:cBhvr>
                                    </p:animRot>
                                    <p:animRot by="-240000">
                                      <p:cBhvr>
                                        <p:cTn id="46" dur="450" fill="hold">
                                          <p:stCondLst>
                                            <p:cond delay="1350"/>
                                          </p:stCondLst>
                                        </p:cTn>
                                        <p:tgtEl>
                                          <p:spTgt spid="32"/>
                                        </p:tgtEl>
                                        <p:attrNameLst>
                                          <p:attrName>r</p:attrName>
                                        </p:attrNameLst>
                                      </p:cBhvr>
                                    </p:animRot>
                                    <p:animRot by="120000">
                                      <p:cBhvr>
                                        <p:cTn id="47" dur="450" fill="hold">
                                          <p:stCondLst>
                                            <p:cond delay="1800"/>
                                          </p:stCondLst>
                                        </p:cTn>
                                        <p:tgtEl>
                                          <p:spTgt spid="32"/>
                                        </p:tgtEl>
                                        <p:attrNameLst>
                                          <p:attrName>r</p:attrName>
                                        </p:attrNameLst>
                                      </p:cBhvr>
                                    </p:animRot>
                                  </p:childTnLst>
                                </p:cTn>
                              </p:par>
                              <p:par>
                                <p:cTn id="48" presetID="42" presetClass="entr" presetSubtype="0" fill="hold" grpId="0" nodeType="withEffect">
                                  <p:stCondLst>
                                    <p:cond delay="75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1000"/>
                                        <p:tgtEl>
                                          <p:spTgt spid="33"/>
                                        </p:tgtEl>
                                      </p:cBhvr>
                                    </p:animEffect>
                                    <p:anim calcmode="lin" valueType="num">
                                      <p:cBhvr>
                                        <p:cTn id="51" dur="1000" fill="hold"/>
                                        <p:tgtEl>
                                          <p:spTgt spid="33"/>
                                        </p:tgtEl>
                                        <p:attrNameLst>
                                          <p:attrName>ppt_x</p:attrName>
                                        </p:attrNameLst>
                                      </p:cBhvr>
                                      <p:tavLst>
                                        <p:tav tm="0">
                                          <p:val>
                                            <p:strVal val="#ppt_x"/>
                                          </p:val>
                                        </p:tav>
                                        <p:tav tm="100000">
                                          <p:val>
                                            <p:strVal val="#ppt_x"/>
                                          </p:val>
                                        </p:tav>
                                      </p:tavLst>
                                    </p:anim>
                                    <p:anim calcmode="lin" valueType="num">
                                      <p:cBhvr>
                                        <p:cTn id="52" dur="1000" fill="hold"/>
                                        <p:tgtEl>
                                          <p:spTgt spid="33"/>
                                        </p:tgtEl>
                                        <p:attrNameLst>
                                          <p:attrName>ppt_y</p:attrName>
                                        </p:attrNameLst>
                                      </p:cBhvr>
                                      <p:tavLst>
                                        <p:tav tm="0">
                                          <p:val>
                                            <p:strVal val="#ppt_y+.1"/>
                                          </p:val>
                                        </p:tav>
                                        <p:tav tm="100000">
                                          <p:val>
                                            <p:strVal val="#ppt_y"/>
                                          </p:val>
                                        </p:tav>
                                      </p:tavLst>
                                    </p:anim>
                                  </p:childTnLst>
                                </p:cTn>
                              </p:par>
                            </p:childTnLst>
                          </p:cTn>
                        </p:par>
                        <p:par>
                          <p:cTn id="53" fill="hold">
                            <p:stCondLst>
                              <p:cond delay="5750"/>
                            </p:stCondLst>
                            <p:childTnLst>
                              <p:par>
                                <p:cTn id="54" presetID="47" presetClass="entr" presetSubtype="0"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500"/>
                                        <p:tgtEl>
                                          <p:spTgt spid="34"/>
                                        </p:tgtEl>
                                      </p:cBhvr>
                                    </p:animEffect>
                                    <p:anim calcmode="lin" valueType="num">
                                      <p:cBhvr>
                                        <p:cTn id="57" dur="1500" fill="hold"/>
                                        <p:tgtEl>
                                          <p:spTgt spid="34"/>
                                        </p:tgtEl>
                                        <p:attrNameLst>
                                          <p:attrName>ppt_x</p:attrName>
                                        </p:attrNameLst>
                                      </p:cBhvr>
                                      <p:tavLst>
                                        <p:tav tm="0">
                                          <p:val>
                                            <p:strVal val="#ppt_x"/>
                                          </p:val>
                                        </p:tav>
                                        <p:tav tm="100000">
                                          <p:val>
                                            <p:strVal val="#ppt_x"/>
                                          </p:val>
                                        </p:tav>
                                      </p:tavLst>
                                    </p:anim>
                                    <p:anim calcmode="lin" valueType="num">
                                      <p:cBhvr>
                                        <p:cTn id="58" dur="1500" fill="hold"/>
                                        <p:tgtEl>
                                          <p:spTgt spid="34"/>
                                        </p:tgtEl>
                                        <p:attrNameLst>
                                          <p:attrName>ppt_y</p:attrName>
                                        </p:attrNameLst>
                                      </p:cBhvr>
                                      <p:tavLst>
                                        <p:tav tm="0">
                                          <p:val>
                                            <p:strVal val="#ppt_y-.1"/>
                                          </p:val>
                                        </p:tav>
                                        <p:tav tm="100000">
                                          <p:val>
                                            <p:strVal val="#ppt_y"/>
                                          </p:val>
                                        </p:tav>
                                      </p:tavLst>
                                    </p:anim>
                                  </p:childTnLst>
                                </p:cTn>
                              </p:par>
                              <p:par>
                                <p:cTn id="59" presetID="32" presetClass="emph" presetSubtype="0" fill="hold" nodeType="withEffect">
                                  <p:stCondLst>
                                    <p:cond delay="0"/>
                                  </p:stCondLst>
                                  <p:childTnLst>
                                    <p:animRot by="120000">
                                      <p:cBhvr>
                                        <p:cTn id="60" dur="225" fill="hold">
                                          <p:stCondLst>
                                            <p:cond delay="0"/>
                                          </p:stCondLst>
                                        </p:cTn>
                                        <p:tgtEl>
                                          <p:spTgt spid="34"/>
                                        </p:tgtEl>
                                        <p:attrNameLst>
                                          <p:attrName>r</p:attrName>
                                        </p:attrNameLst>
                                      </p:cBhvr>
                                    </p:animRot>
                                    <p:animRot by="-240000">
                                      <p:cBhvr>
                                        <p:cTn id="61" dur="450" fill="hold">
                                          <p:stCondLst>
                                            <p:cond delay="450"/>
                                          </p:stCondLst>
                                        </p:cTn>
                                        <p:tgtEl>
                                          <p:spTgt spid="34"/>
                                        </p:tgtEl>
                                        <p:attrNameLst>
                                          <p:attrName>r</p:attrName>
                                        </p:attrNameLst>
                                      </p:cBhvr>
                                    </p:animRot>
                                    <p:animRot by="240000">
                                      <p:cBhvr>
                                        <p:cTn id="62" dur="450" fill="hold">
                                          <p:stCondLst>
                                            <p:cond delay="900"/>
                                          </p:stCondLst>
                                        </p:cTn>
                                        <p:tgtEl>
                                          <p:spTgt spid="34"/>
                                        </p:tgtEl>
                                        <p:attrNameLst>
                                          <p:attrName>r</p:attrName>
                                        </p:attrNameLst>
                                      </p:cBhvr>
                                    </p:animRot>
                                    <p:animRot by="-240000">
                                      <p:cBhvr>
                                        <p:cTn id="63" dur="450" fill="hold">
                                          <p:stCondLst>
                                            <p:cond delay="1350"/>
                                          </p:stCondLst>
                                        </p:cTn>
                                        <p:tgtEl>
                                          <p:spTgt spid="34"/>
                                        </p:tgtEl>
                                        <p:attrNameLst>
                                          <p:attrName>r</p:attrName>
                                        </p:attrNameLst>
                                      </p:cBhvr>
                                    </p:animRot>
                                    <p:animRot by="120000">
                                      <p:cBhvr>
                                        <p:cTn id="64" dur="450" fill="hold">
                                          <p:stCondLst>
                                            <p:cond delay="1800"/>
                                          </p:stCondLst>
                                        </p:cTn>
                                        <p:tgtEl>
                                          <p:spTgt spid="34"/>
                                        </p:tgtEl>
                                        <p:attrNameLst>
                                          <p:attrName>r</p:attrName>
                                        </p:attrNameLst>
                                      </p:cBhvr>
                                    </p:animRot>
                                  </p:childTnLst>
                                </p:cTn>
                              </p:par>
                              <p:par>
                                <p:cTn id="65" presetID="42" presetClass="entr" presetSubtype="0" fill="hold" grpId="0" nodeType="withEffect">
                                  <p:stCondLst>
                                    <p:cond delay="75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33"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淘宝网chenying0907出品 6"/>
          <p:cNvSpPr/>
          <p:nvPr/>
        </p:nvSpPr>
        <p:spPr>
          <a:xfrm>
            <a:off x="283094" y="268289"/>
            <a:ext cx="8537940" cy="4248472"/>
          </a:xfrm>
          <a:prstGeom prst="roundRect">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2" descr="F:\1-原创素材\1_mm1102\PPT\PPT_014\materaials\pageimg_g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40296"/>
            <a:ext cx="6696744" cy="4186405"/>
          </a:xfrm>
          <a:prstGeom prst="rect">
            <a:avLst/>
          </a:prstGeom>
          <a:noFill/>
          <a:extLst>
            <a:ext uri="{909E8E84-426E-40DD-AFC4-6F175D3DCCD1}">
              <a14:hiddenFill xmlns:a14="http://schemas.microsoft.com/office/drawing/2010/main">
                <a:solidFill>
                  <a:srgbClr val="FFFFFF"/>
                </a:solidFill>
              </a14:hiddenFill>
            </a:ext>
          </a:extLst>
        </p:spPr>
      </p:pic>
      <p:sp>
        <p:nvSpPr>
          <p:cNvPr id="13" name="淘宝网chenying0907出品 12"/>
          <p:cNvSpPr/>
          <p:nvPr/>
        </p:nvSpPr>
        <p:spPr>
          <a:xfrm>
            <a:off x="2297832" y="1477886"/>
            <a:ext cx="4176464" cy="1200329"/>
          </a:xfrm>
          <a:prstGeom prst="rect">
            <a:avLst/>
          </a:prstGeom>
        </p:spPr>
        <p:txBody>
          <a:bodyPr wrap="square">
            <a:spAutoFit/>
          </a:bodyPr>
          <a:lstStyle/>
          <a:p>
            <a:pPr>
              <a:lnSpc>
                <a:spcPct val="150000"/>
              </a:lnSpc>
            </a:pP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bg1">
                    <a:lumMod val="50000"/>
                  </a:schemeClr>
                </a:solidFill>
                <a:latin typeface="方正卡通简体" pitchFamily="65" charset="-122"/>
                <a:ea typeface="方正卡通简体" pitchFamily="65" charset="-122"/>
              </a:rPr>
              <a:t>此处</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a:t>
            </a:r>
          </a:p>
        </p:txBody>
      </p:sp>
      <p:grpSp>
        <p:nvGrpSpPr>
          <p:cNvPr id="8" name="淘宝网chenying0907出品 7"/>
          <p:cNvGrpSpPr/>
          <p:nvPr/>
        </p:nvGrpSpPr>
        <p:grpSpPr>
          <a:xfrm>
            <a:off x="-684584" y="3542515"/>
            <a:ext cx="10644653" cy="2198381"/>
            <a:chOff x="-802963" y="3669657"/>
            <a:chExt cx="10644653" cy="2198381"/>
          </a:xfrm>
        </p:grpSpPr>
        <p:sp>
          <p:nvSpPr>
            <p:cNvPr id="9" name="淘宝网chenying0907出品 8"/>
            <p:cNvSpPr/>
            <p:nvPr/>
          </p:nvSpPr>
          <p:spPr>
            <a:xfrm rot="204690">
              <a:off x="-763292" y="4867224"/>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204690">
              <a:off x="197745" y="3669657"/>
              <a:ext cx="4026114" cy="122999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1" name="淘宝网chenying0907出品 10"/>
            <p:cNvSpPr/>
            <p:nvPr/>
          </p:nvSpPr>
          <p:spPr>
            <a:xfrm rot="204690">
              <a:off x="-773604" y="51200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淘宝网chenying0907出品 16"/>
            <p:cNvSpPr/>
            <p:nvPr/>
          </p:nvSpPr>
          <p:spPr>
            <a:xfrm rot="204690">
              <a:off x="-802963" y="5360385"/>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p:nvPr/>
          </p:nvSpPr>
          <p:spPr>
            <a:xfrm rot="204690">
              <a:off x="-802963" y="5596281"/>
              <a:ext cx="10604982" cy="271757"/>
            </a:xfrm>
            <a:prstGeom prst="rect">
              <a:avLst/>
            </a:prstGeom>
            <a:solidFill>
              <a:srgbClr val="FAFE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3435" y="3811894"/>
            <a:ext cx="1062886" cy="1409733"/>
          </a:xfrm>
          <a:prstGeom prst="rect">
            <a:avLst/>
          </a:prstGeom>
        </p:spPr>
      </p:pic>
    </p:spTree>
    <p:extLst>
      <p:ext uri="{BB962C8B-B14F-4D97-AF65-F5344CB8AC3E}">
        <p14:creationId xmlns:p14="http://schemas.microsoft.com/office/powerpoint/2010/main" val="17032720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anim calcmode="lin" valueType="num">
                                      <p:cBhvr>
                                        <p:cTn id="17" dur="250" fill="hold"/>
                                        <p:tgtEl>
                                          <p:spTgt spid="19"/>
                                        </p:tgtEl>
                                        <p:attrNameLst>
                                          <p:attrName>ppt_x</p:attrName>
                                        </p:attrNameLst>
                                      </p:cBhvr>
                                      <p:tavLst>
                                        <p:tav tm="0">
                                          <p:val>
                                            <p:strVal val="#ppt_x"/>
                                          </p:val>
                                        </p:tav>
                                        <p:tav tm="100000">
                                          <p:val>
                                            <p:strVal val="#ppt_x"/>
                                          </p:val>
                                        </p:tav>
                                      </p:tavLst>
                                    </p:anim>
                                    <p:anim calcmode="lin" valueType="num">
                                      <p:cBhvr>
                                        <p:cTn id="18" dur="2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500" fill="hold"/>
                                        <p:tgtEl>
                                          <p:spTgt spid="12"/>
                                        </p:tgtEl>
                                        <p:attrNameLst>
                                          <p:attrName>ppt_w</p:attrName>
                                        </p:attrNameLst>
                                      </p:cBhvr>
                                      <p:tavLst>
                                        <p:tav tm="0">
                                          <p:val>
                                            <p:fltVal val="0"/>
                                          </p:val>
                                        </p:tav>
                                        <p:tav tm="100000">
                                          <p:val>
                                            <p:strVal val="#ppt_w"/>
                                          </p:val>
                                        </p:tav>
                                      </p:tavLst>
                                    </p:anim>
                                    <p:anim calcmode="lin" valueType="num">
                                      <p:cBhvr>
                                        <p:cTn id="23" dur="1500" fill="hold"/>
                                        <p:tgtEl>
                                          <p:spTgt spid="12"/>
                                        </p:tgtEl>
                                        <p:attrNameLst>
                                          <p:attrName>ppt_h</p:attrName>
                                        </p:attrNameLst>
                                      </p:cBhvr>
                                      <p:tavLst>
                                        <p:tav tm="0">
                                          <p:val>
                                            <p:fltVal val="0"/>
                                          </p:val>
                                        </p:tav>
                                        <p:tav tm="100000">
                                          <p:val>
                                            <p:strVal val="#ppt_h"/>
                                          </p:val>
                                        </p:tav>
                                      </p:tavLst>
                                    </p:anim>
                                    <p:animEffect transition="in" filter="fade">
                                      <p:cBhvr>
                                        <p:cTn id="24" dur="1500"/>
                                        <p:tgtEl>
                                          <p:spTgt spid="12"/>
                                        </p:tgtEl>
                                      </p:cBhvr>
                                    </p:animEffect>
                                  </p:childTnLst>
                                </p:cTn>
                              </p:par>
                              <p:par>
                                <p:cTn id="25" presetID="42" presetClass="entr" presetSubtype="0"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0" y="0"/>
            <a:ext cx="9144000" cy="5145088"/>
          </a:xfrm>
          <a:prstGeom prst="rect">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牛奶歌.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40552" y="-1532706"/>
            <a:ext cx="609600" cy="609600"/>
          </a:xfrm>
          <a:prstGeom prst="rect">
            <a:avLst/>
          </a:prstGeom>
        </p:spPr>
      </p:pic>
      <p:pic>
        <p:nvPicPr>
          <p:cNvPr id="39"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71995" y="944199"/>
            <a:ext cx="7125991" cy="4868705"/>
          </a:xfrm>
          <a:prstGeom prst="rect">
            <a:avLst/>
          </a:prstGeom>
          <a:noFill/>
          <a:effectLst/>
          <a:extLst>
            <a:ext uri="{909E8E84-426E-40DD-AFC4-6F175D3DCCD1}">
              <a14:hiddenFill xmlns:a14="http://schemas.microsoft.com/office/drawing/2010/main">
                <a:solidFill>
                  <a:srgbClr val="FFFFFF"/>
                </a:solidFill>
              </a14:hiddenFill>
            </a:ext>
          </a:extLst>
        </p:spPr>
      </p:pic>
      <p:sp>
        <p:nvSpPr>
          <p:cNvPr id="38" name="淘宝网chenying0907出品 37"/>
          <p:cNvSpPr txBox="1"/>
          <p:nvPr/>
        </p:nvSpPr>
        <p:spPr>
          <a:xfrm>
            <a:off x="1950952" y="2190532"/>
            <a:ext cx="5213336" cy="769441"/>
          </a:xfrm>
          <a:prstGeom prst="rect">
            <a:avLst/>
          </a:prstGeom>
          <a:noFill/>
        </p:spPr>
        <p:txBody>
          <a:bodyPr wrap="square" rtlCol="0">
            <a:spAutoFit/>
          </a:bodyPr>
          <a:lstStyle/>
          <a:p>
            <a:pPr algn="ctr"/>
            <a:r>
              <a:rPr lang="zh-CN" altLang="en-US" sz="4400" b="1" dirty="0" smtClean="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rPr>
              <a:t>谢 谢 欣 赏</a:t>
            </a:r>
            <a:endParaRPr lang="zh-CN" altLang="en-US" sz="4400" b="1" dirty="0">
              <a:ln>
                <a:solidFill>
                  <a:schemeClr val="accent6">
                    <a:lumMod val="75000"/>
                  </a:schemeClr>
                </a:solidFill>
              </a:ln>
              <a:solidFill>
                <a:srgbClr val="FFFF00"/>
              </a:solidFill>
              <a:effectLst>
                <a:outerShdw dist="50800" dir="4800000" algn="ctr" rotWithShape="0">
                  <a:schemeClr val="accent6">
                    <a:lumMod val="50000"/>
                  </a:schemeClr>
                </a:outerShdw>
              </a:effectLst>
              <a:latin typeface="汉仪超粗宋简" panose="02010609000101010101" pitchFamily="49" charset="-122"/>
              <a:ea typeface="汉仪超粗宋简" panose="02010609000101010101" pitchFamily="49" charset="-122"/>
              <a:cs typeface="+mn-ea"/>
              <a:sym typeface="+mn-lt"/>
            </a:endParaRPr>
          </a:p>
        </p:txBody>
      </p:sp>
    </p:spTree>
    <p:extLst>
      <p:ext uri="{BB962C8B-B14F-4D97-AF65-F5344CB8AC3E}">
        <p14:creationId xmlns:p14="http://schemas.microsoft.com/office/powerpoint/2010/main" val="26401608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80">
                                          <p:stCondLst>
                                            <p:cond delay="0"/>
                                          </p:stCondLst>
                                        </p:cTn>
                                        <p:tgtEl>
                                          <p:spTgt spid="39"/>
                                        </p:tgtEl>
                                      </p:cBhvr>
                                    </p:animEffect>
                                    <p:anim calcmode="lin" valueType="num">
                                      <p:cBhvr>
                                        <p:cTn id="8"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13" dur="26">
                                          <p:stCondLst>
                                            <p:cond delay="650"/>
                                          </p:stCondLst>
                                        </p:cTn>
                                        <p:tgtEl>
                                          <p:spTgt spid="39"/>
                                        </p:tgtEl>
                                      </p:cBhvr>
                                      <p:to x="100000" y="60000"/>
                                    </p:animScale>
                                    <p:animScale>
                                      <p:cBhvr>
                                        <p:cTn id="14" dur="166" decel="50000">
                                          <p:stCondLst>
                                            <p:cond delay="676"/>
                                          </p:stCondLst>
                                        </p:cTn>
                                        <p:tgtEl>
                                          <p:spTgt spid="39"/>
                                        </p:tgtEl>
                                      </p:cBhvr>
                                      <p:to x="100000" y="100000"/>
                                    </p:animScale>
                                    <p:animScale>
                                      <p:cBhvr>
                                        <p:cTn id="15" dur="26">
                                          <p:stCondLst>
                                            <p:cond delay="1312"/>
                                          </p:stCondLst>
                                        </p:cTn>
                                        <p:tgtEl>
                                          <p:spTgt spid="39"/>
                                        </p:tgtEl>
                                      </p:cBhvr>
                                      <p:to x="100000" y="80000"/>
                                    </p:animScale>
                                    <p:animScale>
                                      <p:cBhvr>
                                        <p:cTn id="16" dur="166" decel="50000">
                                          <p:stCondLst>
                                            <p:cond delay="1338"/>
                                          </p:stCondLst>
                                        </p:cTn>
                                        <p:tgtEl>
                                          <p:spTgt spid="39"/>
                                        </p:tgtEl>
                                      </p:cBhvr>
                                      <p:to x="100000" y="100000"/>
                                    </p:animScale>
                                    <p:animScale>
                                      <p:cBhvr>
                                        <p:cTn id="17" dur="26">
                                          <p:stCondLst>
                                            <p:cond delay="1642"/>
                                          </p:stCondLst>
                                        </p:cTn>
                                        <p:tgtEl>
                                          <p:spTgt spid="39"/>
                                        </p:tgtEl>
                                      </p:cBhvr>
                                      <p:to x="100000" y="90000"/>
                                    </p:animScale>
                                    <p:animScale>
                                      <p:cBhvr>
                                        <p:cTn id="18" dur="166" decel="50000">
                                          <p:stCondLst>
                                            <p:cond delay="1668"/>
                                          </p:stCondLst>
                                        </p:cTn>
                                        <p:tgtEl>
                                          <p:spTgt spid="39"/>
                                        </p:tgtEl>
                                      </p:cBhvr>
                                      <p:to x="100000" y="100000"/>
                                    </p:animScale>
                                    <p:animScale>
                                      <p:cBhvr>
                                        <p:cTn id="19" dur="26">
                                          <p:stCondLst>
                                            <p:cond delay="1808"/>
                                          </p:stCondLst>
                                        </p:cTn>
                                        <p:tgtEl>
                                          <p:spTgt spid="39"/>
                                        </p:tgtEl>
                                      </p:cBhvr>
                                      <p:to x="100000" y="95000"/>
                                    </p:animScale>
                                    <p:animScale>
                                      <p:cBhvr>
                                        <p:cTn id="20" dur="166" decel="50000">
                                          <p:stCondLst>
                                            <p:cond delay="1834"/>
                                          </p:stCondLst>
                                        </p:cTn>
                                        <p:tgtEl>
                                          <p:spTgt spid="39"/>
                                        </p:tgtEl>
                                      </p:cBhvr>
                                      <p:to x="100000" y="100000"/>
                                    </p:animScale>
                                  </p:childTnLst>
                                </p:cTn>
                              </p:par>
                              <p:par>
                                <p:cTn id="21" presetID="22" presetClass="entr" presetSubtype="8" fill="hold" grpId="0" nodeType="withEffect">
                                  <p:stCondLst>
                                    <p:cond delay="200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2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5">
                <p:cTn id="24" repeatCount="indefinite" fill="hold" display="0">
                  <p:stCondLst>
                    <p:cond delay="indefinite"/>
                  </p:stCondLst>
                  <p:endCondLst>
                    <p:cond evt="onStopAudio" delay="0">
                      <p:tgtEl>
                        <p:sldTgt/>
                      </p:tgtEl>
                    </p:cond>
                  </p:endCondLst>
                </p:cTn>
                <p:tgtEl>
                  <p:spTgt spid="34"/>
                </p:tgtEl>
              </p:cMediaNode>
            </p:audio>
          </p:childTnLst>
        </p:cTn>
      </p:par>
    </p:tnLst>
    <p:bldLst>
      <p:bldP spid="3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TotalTime>
  <Words>404</Words>
  <Application>Microsoft Office PowerPoint</Application>
  <PresentationFormat>自定义</PresentationFormat>
  <Paragraphs>82</Paragraphs>
  <Slides>15</Slides>
  <Notes>15</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方正卡通简体</vt:lpstr>
      <vt:lpstr>汉仪超粗宋简</vt:lpstr>
      <vt:lpstr>华康海报体W12(P)</vt:lpstr>
      <vt:lpstr>书体坊兰亭体</vt:lpstr>
      <vt:lpstr>宋体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CHENYING0907_x000d_
</dc:description>
  <cp:lastModifiedBy>MICHAEL</cp:lastModifiedBy>
  <cp:revision>63</cp:revision>
  <dcterms:created xsi:type="dcterms:W3CDTF">2015-12-23T06:03:53Z</dcterms:created>
  <dcterms:modified xsi:type="dcterms:W3CDTF">2017-01-13T06:09:45Z</dcterms:modified>
</cp:coreProperties>
</file>