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handoutMasterIdLst>
    <p:handoutMasterId r:id="rId25"/>
  </p:handoutMasterIdLst>
  <p:sldIdLst>
    <p:sldId id="276" r:id="rId4"/>
    <p:sldId id="266" r:id="rId6"/>
    <p:sldId id="309" r:id="rId7"/>
    <p:sldId id="2400" r:id="rId8"/>
    <p:sldId id="2358" r:id="rId9"/>
    <p:sldId id="2423" r:id="rId10"/>
    <p:sldId id="2424" r:id="rId11"/>
    <p:sldId id="2422" r:id="rId12"/>
    <p:sldId id="2425" r:id="rId13"/>
    <p:sldId id="723" r:id="rId14"/>
    <p:sldId id="2426" r:id="rId15"/>
    <p:sldId id="2388" r:id="rId16"/>
    <p:sldId id="307" r:id="rId17"/>
    <p:sldId id="301" r:id="rId18"/>
    <p:sldId id="2427" r:id="rId19"/>
    <p:sldId id="308" r:id="rId20"/>
    <p:sldId id="263" r:id="rId21"/>
    <p:sldId id="2428" r:id="rId22"/>
    <p:sldId id="2429" r:id="rId23"/>
    <p:sldId id="262" r:id="rId24"/>
  </p:sldIdLst>
  <p:sldSz cx="12192000" cy="6858000"/>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B84E"/>
    <a:srgbClr val="58A8EC"/>
    <a:srgbClr val="1469B2"/>
    <a:srgbClr val="FCFAF8"/>
    <a:srgbClr val="5B953C"/>
    <a:srgbClr val="48679F"/>
    <a:srgbClr val="4A6CA2"/>
    <a:srgbClr val="00A9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90" y="66"/>
      </p:cViewPr>
      <p:guideLst/>
    </p:cSldViewPr>
  </p:slideViewPr>
  <p:notesTextViewPr>
    <p:cViewPr>
      <p:scale>
        <a:sx n="1" d="1"/>
        <a:sy n="1" d="1"/>
      </p:scale>
      <p:origin x="0" y="0"/>
    </p:cViewPr>
  </p:notesTextViewPr>
  <p:sorterViewPr>
    <p:cViewPr>
      <p:scale>
        <a:sx n="100" d="100"/>
        <a:sy n="100" d="100"/>
      </p:scale>
      <p:origin x="0" y="-1081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6.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760FDC-D4E7-4CFF-8ADD-85153C4EE1D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58E8D8-42E2-4D25-9173-1DFD558B904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E58E8D8-42E2-4D25-9173-1DFD558B904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E58E8D8-42E2-4D25-9173-1DFD558B904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E58E8D8-42E2-4D25-9173-1DFD558B904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E58E8D8-42E2-4D25-9173-1DFD558B904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79E8EC-F4BF-4071-82EC-F38DE445F2D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79E8EC-F4BF-4071-82EC-F38DE445F2D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4BD40B2-B05B-F84A-AF1B-1A6CDB4DD80F}"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79E8EC-F4BF-4071-82EC-F38DE445F2D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E58E8D8-42E2-4D25-9173-1DFD558B904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E58E8D8-42E2-4D25-9173-1DFD558B904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6" name="图片 5"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pic>
        <p:nvPicPr>
          <p:cNvPr id="2" name="图片 1"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Welcome_message_helium">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ortfolio 2">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2"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pic>
        <p:nvPicPr>
          <p:cNvPr id="2" name="图片 1"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Portfolio Three">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2027819" cy="3429000"/>
          </a:xfrm>
        </p:spPr>
        <p:txBody>
          <a:bodyPr>
            <a:normAutofit/>
          </a:bodyPr>
          <a:lstStyle>
            <a:lvl1pPr>
              <a:defRPr sz="800"/>
            </a:lvl1pPr>
          </a:lstStyle>
          <a:p>
            <a:endParaRPr lang="en-US"/>
          </a:p>
        </p:txBody>
      </p:sp>
      <p:sp>
        <p:nvSpPr>
          <p:cNvPr id="15" name="Picture Placeholder 2"/>
          <p:cNvSpPr>
            <a:spLocks noGrp="1"/>
          </p:cNvSpPr>
          <p:nvPr>
            <p:ph type="pic" sz="quarter" idx="11"/>
          </p:nvPr>
        </p:nvSpPr>
        <p:spPr>
          <a:xfrm>
            <a:off x="2027819" y="0"/>
            <a:ext cx="2030954" cy="3429000"/>
          </a:xfrm>
        </p:spPr>
        <p:txBody>
          <a:bodyPr>
            <a:normAutofit/>
          </a:bodyPr>
          <a:lstStyle>
            <a:lvl1pPr>
              <a:defRPr sz="800"/>
            </a:lvl1pPr>
          </a:lstStyle>
          <a:p>
            <a:endParaRPr lang="en-US"/>
          </a:p>
        </p:txBody>
      </p:sp>
      <p:sp>
        <p:nvSpPr>
          <p:cNvPr id="16" name="Picture Placeholder 2"/>
          <p:cNvSpPr>
            <a:spLocks noGrp="1"/>
          </p:cNvSpPr>
          <p:nvPr>
            <p:ph type="pic" sz="quarter" idx="12"/>
          </p:nvPr>
        </p:nvSpPr>
        <p:spPr>
          <a:xfrm>
            <a:off x="4064260" y="0"/>
            <a:ext cx="2041238" cy="3429000"/>
          </a:xfrm>
        </p:spPr>
        <p:txBody>
          <a:bodyPr>
            <a:normAutofit/>
          </a:bodyPr>
          <a:lstStyle>
            <a:lvl1pPr>
              <a:defRPr sz="800"/>
            </a:lvl1pPr>
          </a:lstStyle>
          <a:p>
            <a:endParaRPr lang="en-US"/>
          </a:p>
        </p:txBody>
      </p:sp>
      <p:sp>
        <p:nvSpPr>
          <p:cNvPr id="19" name="Picture Placeholder 2"/>
          <p:cNvSpPr>
            <a:spLocks noGrp="1"/>
          </p:cNvSpPr>
          <p:nvPr>
            <p:ph type="pic" sz="quarter" idx="15"/>
          </p:nvPr>
        </p:nvSpPr>
        <p:spPr>
          <a:xfrm>
            <a:off x="10142050" y="0"/>
            <a:ext cx="2027819" cy="3429000"/>
          </a:xfrm>
        </p:spPr>
        <p:txBody>
          <a:bodyPr>
            <a:normAutofit/>
          </a:bodyPr>
          <a:lstStyle>
            <a:lvl1pPr>
              <a:defRPr sz="800"/>
            </a:lvl1pPr>
          </a:lstStyle>
          <a:p>
            <a:endParaRPr lang="en-US"/>
          </a:p>
        </p:txBody>
      </p:sp>
      <p:sp>
        <p:nvSpPr>
          <p:cNvPr id="20" name="Picture Placeholder 2"/>
          <p:cNvSpPr>
            <a:spLocks noGrp="1"/>
          </p:cNvSpPr>
          <p:nvPr>
            <p:ph type="pic" sz="quarter" idx="16"/>
          </p:nvPr>
        </p:nvSpPr>
        <p:spPr>
          <a:xfrm>
            <a:off x="0" y="3429000"/>
            <a:ext cx="2027819" cy="3429000"/>
          </a:xfrm>
        </p:spPr>
        <p:txBody>
          <a:bodyPr>
            <a:normAutofit/>
          </a:bodyPr>
          <a:lstStyle>
            <a:lvl1pPr>
              <a:defRPr sz="800"/>
            </a:lvl1pPr>
          </a:lstStyle>
          <a:p>
            <a:endParaRPr lang="en-US"/>
          </a:p>
        </p:txBody>
      </p:sp>
      <p:sp>
        <p:nvSpPr>
          <p:cNvPr id="21" name="Picture Placeholder 2"/>
          <p:cNvSpPr>
            <a:spLocks noGrp="1"/>
          </p:cNvSpPr>
          <p:nvPr>
            <p:ph type="pic" sz="quarter" idx="17"/>
          </p:nvPr>
        </p:nvSpPr>
        <p:spPr>
          <a:xfrm>
            <a:off x="2027819" y="3429000"/>
            <a:ext cx="2030954" cy="3429000"/>
          </a:xfrm>
        </p:spPr>
        <p:txBody>
          <a:bodyPr>
            <a:normAutofit/>
          </a:bodyPr>
          <a:lstStyle>
            <a:lvl1pPr>
              <a:defRPr sz="800"/>
            </a:lvl1pPr>
          </a:lstStyle>
          <a:p>
            <a:endParaRPr lang="en-US"/>
          </a:p>
        </p:txBody>
      </p:sp>
      <p:sp>
        <p:nvSpPr>
          <p:cNvPr id="22" name="Picture Placeholder 2"/>
          <p:cNvSpPr>
            <a:spLocks noGrp="1"/>
          </p:cNvSpPr>
          <p:nvPr>
            <p:ph type="pic" sz="quarter" idx="18"/>
          </p:nvPr>
        </p:nvSpPr>
        <p:spPr>
          <a:xfrm>
            <a:off x="4055637" y="3429000"/>
            <a:ext cx="2044460" cy="3429000"/>
          </a:xfrm>
        </p:spPr>
        <p:txBody>
          <a:bodyPr>
            <a:normAutofit/>
          </a:bodyPr>
          <a:lstStyle>
            <a:lvl1pPr>
              <a:defRPr sz="800"/>
            </a:lvl1pPr>
          </a:lstStyle>
          <a:p>
            <a:endParaRPr lang="en-US"/>
          </a:p>
        </p:txBody>
      </p:sp>
      <p:sp>
        <p:nvSpPr>
          <p:cNvPr id="25" name="Picture Placeholder 2"/>
          <p:cNvSpPr>
            <a:spLocks noGrp="1"/>
          </p:cNvSpPr>
          <p:nvPr>
            <p:ph type="pic" sz="quarter" idx="21"/>
          </p:nvPr>
        </p:nvSpPr>
        <p:spPr>
          <a:xfrm>
            <a:off x="10142050" y="3429000"/>
            <a:ext cx="2027819" cy="3429000"/>
          </a:xfrm>
        </p:spPr>
        <p:txBody>
          <a:bodyPr>
            <a:normAutofit/>
          </a:bodyPr>
          <a:lstStyle>
            <a:lvl1pPr>
              <a:defRPr sz="800"/>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0_Placeholder">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Big Image Placeholder">
    <p:spTree>
      <p:nvGrpSpPr>
        <p:cNvPr id="1" name=""/>
        <p:cNvGrpSpPr/>
        <p:nvPr/>
      </p:nvGrpSpPr>
      <p:grpSpPr>
        <a:xfrm>
          <a:off x="0" y="0"/>
          <a:ext cx="0" cy="0"/>
          <a:chOff x="0" y="0"/>
          <a:chExt cx="0" cy="0"/>
        </a:xfrm>
      </p:grpSpPr>
      <p:pic>
        <p:nvPicPr>
          <p:cNvPr id="2" name="图片 1"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6" name="图片 5"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pic>
        <p:nvPicPr>
          <p:cNvPr id="2" name="图片 1"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Welcome_message_helium">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ortfolio 2">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2"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pic>
        <p:nvPicPr>
          <p:cNvPr id="2" name="图片 1"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Portfolio Three">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2027819" cy="3429000"/>
          </a:xfrm>
        </p:spPr>
        <p:txBody>
          <a:bodyPr>
            <a:normAutofit/>
          </a:bodyPr>
          <a:lstStyle>
            <a:lvl1pPr>
              <a:defRPr sz="800"/>
            </a:lvl1pPr>
          </a:lstStyle>
          <a:p>
            <a:endParaRPr lang="en-US"/>
          </a:p>
        </p:txBody>
      </p:sp>
      <p:sp>
        <p:nvSpPr>
          <p:cNvPr id="15" name="Picture Placeholder 2"/>
          <p:cNvSpPr>
            <a:spLocks noGrp="1"/>
          </p:cNvSpPr>
          <p:nvPr>
            <p:ph type="pic" sz="quarter" idx="11"/>
          </p:nvPr>
        </p:nvSpPr>
        <p:spPr>
          <a:xfrm>
            <a:off x="2027819" y="0"/>
            <a:ext cx="2030954" cy="3429000"/>
          </a:xfrm>
        </p:spPr>
        <p:txBody>
          <a:bodyPr>
            <a:normAutofit/>
          </a:bodyPr>
          <a:lstStyle>
            <a:lvl1pPr>
              <a:defRPr sz="800"/>
            </a:lvl1pPr>
          </a:lstStyle>
          <a:p>
            <a:endParaRPr lang="en-US"/>
          </a:p>
        </p:txBody>
      </p:sp>
      <p:sp>
        <p:nvSpPr>
          <p:cNvPr id="16" name="Picture Placeholder 2"/>
          <p:cNvSpPr>
            <a:spLocks noGrp="1"/>
          </p:cNvSpPr>
          <p:nvPr>
            <p:ph type="pic" sz="quarter" idx="12"/>
          </p:nvPr>
        </p:nvSpPr>
        <p:spPr>
          <a:xfrm>
            <a:off x="4064260" y="0"/>
            <a:ext cx="2041238" cy="3429000"/>
          </a:xfrm>
        </p:spPr>
        <p:txBody>
          <a:bodyPr>
            <a:normAutofit/>
          </a:bodyPr>
          <a:lstStyle>
            <a:lvl1pPr>
              <a:defRPr sz="800"/>
            </a:lvl1pPr>
          </a:lstStyle>
          <a:p>
            <a:endParaRPr lang="en-US"/>
          </a:p>
        </p:txBody>
      </p:sp>
      <p:sp>
        <p:nvSpPr>
          <p:cNvPr id="19" name="Picture Placeholder 2"/>
          <p:cNvSpPr>
            <a:spLocks noGrp="1"/>
          </p:cNvSpPr>
          <p:nvPr>
            <p:ph type="pic" sz="quarter" idx="15"/>
          </p:nvPr>
        </p:nvSpPr>
        <p:spPr>
          <a:xfrm>
            <a:off x="10142050" y="0"/>
            <a:ext cx="2027819" cy="3429000"/>
          </a:xfrm>
        </p:spPr>
        <p:txBody>
          <a:bodyPr>
            <a:normAutofit/>
          </a:bodyPr>
          <a:lstStyle>
            <a:lvl1pPr>
              <a:defRPr sz="800"/>
            </a:lvl1pPr>
          </a:lstStyle>
          <a:p>
            <a:endParaRPr lang="en-US"/>
          </a:p>
        </p:txBody>
      </p:sp>
      <p:sp>
        <p:nvSpPr>
          <p:cNvPr id="20" name="Picture Placeholder 2"/>
          <p:cNvSpPr>
            <a:spLocks noGrp="1"/>
          </p:cNvSpPr>
          <p:nvPr>
            <p:ph type="pic" sz="quarter" idx="16"/>
          </p:nvPr>
        </p:nvSpPr>
        <p:spPr>
          <a:xfrm>
            <a:off x="0" y="3429000"/>
            <a:ext cx="2027819" cy="3429000"/>
          </a:xfrm>
        </p:spPr>
        <p:txBody>
          <a:bodyPr>
            <a:normAutofit/>
          </a:bodyPr>
          <a:lstStyle>
            <a:lvl1pPr>
              <a:defRPr sz="800"/>
            </a:lvl1pPr>
          </a:lstStyle>
          <a:p>
            <a:endParaRPr lang="en-US"/>
          </a:p>
        </p:txBody>
      </p:sp>
      <p:sp>
        <p:nvSpPr>
          <p:cNvPr id="21" name="Picture Placeholder 2"/>
          <p:cNvSpPr>
            <a:spLocks noGrp="1"/>
          </p:cNvSpPr>
          <p:nvPr>
            <p:ph type="pic" sz="quarter" idx="17"/>
          </p:nvPr>
        </p:nvSpPr>
        <p:spPr>
          <a:xfrm>
            <a:off x="2027819" y="3429000"/>
            <a:ext cx="2030954" cy="3429000"/>
          </a:xfrm>
        </p:spPr>
        <p:txBody>
          <a:bodyPr>
            <a:normAutofit/>
          </a:bodyPr>
          <a:lstStyle>
            <a:lvl1pPr>
              <a:defRPr sz="800"/>
            </a:lvl1pPr>
          </a:lstStyle>
          <a:p>
            <a:endParaRPr lang="en-US"/>
          </a:p>
        </p:txBody>
      </p:sp>
      <p:sp>
        <p:nvSpPr>
          <p:cNvPr id="22" name="Picture Placeholder 2"/>
          <p:cNvSpPr>
            <a:spLocks noGrp="1"/>
          </p:cNvSpPr>
          <p:nvPr>
            <p:ph type="pic" sz="quarter" idx="18"/>
          </p:nvPr>
        </p:nvSpPr>
        <p:spPr>
          <a:xfrm>
            <a:off x="4055637" y="3429000"/>
            <a:ext cx="2044460" cy="3429000"/>
          </a:xfrm>
        </p:spPr>
        <p:txBody>
          <a:bodyPr>
            <a:normAutofit/>
          </a:bodyPr>
          <a:lstStyle>
            <a:lvl1pPr>
              <a:defRPr sz="800"/>
            </a:lvl1pPr>
          </a:lstStyle>
          <a:p>
            <a:endParaRPr lang="en-US"/>
          </a:p>
        </p:txBody>
      </p:sp>
      <p:sp>
        <p:nvSpPr>
          <p:cNvPr id="25" name="Picture Placeholder 2"/>
          <p:cNvSpPr>
            <a:spLocks noGrp="1"/>
          </p:cNvSpPr>
          <p:nvPr>
            <p:ph type="pic" sz="quarter" idx="21"/>
          </p:nvPr>
        </p:nvSpPr>
        <p:spPr>
          <a:xfrm>
            <a:off x="10142050" y="3429000"/>
            <a:ext cx="2027819" cy="3429000"/>
          </a:xfrm>
        </p:spPr>
        <p:txBody>
          <a:bodyPr>
            <a:normAutofit/>
          </a:bodyPr>
          <a:lstStyle>
            <a:lvl1pPr>
              <a:defRPr sz="800"/>
            </a:lvl1pPr>
          </a:lstStyle>
          <a:p>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0_Placeholder">
    <p:spTree>
      <p:nvGrpSpPr>
        <p:cNvPr id="1" name=""/>
        <p:cNvGrpSpPr/>
        <p:nvPr/>
      </p:nvGrpSpPr>
      <p:grpSpPr>
        <a:xfrm>
          <a:off x="0" y="0"/>
          <a:ext cx="0" cy="0"/>
          <a:chOff x="0" y="0"/>
          <a:chExt cx="0" cy="0"/>
        </a:xfrm>
      </p:grpSpPr>
      <p:pic>
        <p:nvPicPr>
          <p:cNvPr id="3" name="图片 2"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Big Image Placeholder">
    <p:spTree>
      <p:nvGrpSpPr>
        <p:cNvPr id="1" name=""/>
        <p:cNvGrpSpPr/>
        <p:nvPr/>
      </p:nvGrpSpPr>
      <p:grpSpPr>
        <a:xfrm>
          <a:off x="0" y="0"/>
          <a:ext cx="0" cy="0"/>
          <a:chOff x="0" y="0"/>
          <a:chExt cx="0" cy="0"/>
        </a:xfrm>
      </p:grpSpPr>
      <p:pic>
        <p:nvPicPr>
          <p:cNvPr id="2" name="图片 1" descr="名片模板-含版权信息"/>
          <p:cNvPicPr>
            <a:picLocks noChangeAspect="1"/>
          </p:cNvPicPr>
          <p:nvPr userDrawn="1"/>
        </p:nvPicPr>
        <p:blipFill>
          <a:blip r:embed="rId2"/>
          <a:srcRect l="68646" t="22127" b="63692"/>
          <a:stretch>
            <a:fillRect/>
          </a:stretch>
        </p:blipFill>
        <p:spPr>
          <a:xfrm rot="10800000">
            <a:off x="0" y="78105"/>
            <a:ext cx="4210050" cy="1071245"/>
          </a:xfrm>
          <a:prstGeom prst="rect">
            <a:avLst/>
          </a:prstGeom>
        </p:spPr>
      </p:pic>
      <p:sp>
        <p:nvSpPr>
          <p:cNvPr id="11" name="文本框 12"/>
          <p:cNvSpPr txBox="1">
            <a:spLocks noChangeArrowheads="1"/>
          </p:cNvSpPr>
          <p:nvPr userDrawn="1"/>
        </p:nvSpPr>
        <p:spPr bwMode="auto">
          <a:xfrm>
            <a:off x="99695" y="350520"/>
            <a:ext cx="3718560" cy="79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fontAlgn="base">
              <a:spcBef>
                <a:spcPct val="0"/>
              </a:spcBef>
              <a:spcAft>
                <a:spcPct val="0"/>
              </a:spcAft>
              <a:buFont typeface="Arial" panose="020B0604020202020204" pitchFamily="34" charset="0"/>
              <a:buNone/>
            </a:pP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4"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A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42F3E-182A-4E42-99A7-A84D607325D2}"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F91D6-B666-4B05-8BB0-A162590E574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CFA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42F3E-182A-4E42-99A7-A84D607325D2}"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F91D6-B666-4B05-8BB0-A162590E574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3.xml"/><Relationship Id="rId2" Type="http://schemas.openxmlformats.org/officeDocument/2006/relationships/image" Target="../media/image5.jpe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6.xml"/><Relationship Id="rId2" Type="http://schemas.openxmlformats.org/officeDocument/2006/relationships/image" Target="../media/image8.jpeg"/><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名片模板-含版权信息"/>
          <p:cNvPicPr>
            <a:picLocks noChangeAspect="1"/>
          </p:cNvPicPr>
          <p:nvPr/>
        </p:nvPicPr>
        <p:blipFill>
          <a:blip r:embed="rId1"/>
          <a:stretch>
            <a:fillRect/>
          </a:stretch>
        </p:blipFill>
        <p:spPr>
          <a:xfrm>
            <a:off x="0" y="-635"/>
            <a:ext cx="12192000" cy="6858635"/>
          </a:xfrm>
          <a:prstGeom prst="rect">
            <a:avLst/>
          </a:prstGeom>
        </p:spPr>
      </p:pic>
      <p:sp>
        <p:nvSpPr>
          <p:cNvPr id="2" name="矩形 1"/>
          <p:cNvSpPr/>
          <p:nvPr/>
        </p:nvSpPr>
        <p:spPr>
          <a:xfrm>
            <a:off x="1562394" y="5831667"/>
            <a:ext cx="4924425" cy="398780"/>
          </a:xfrm>
          <a:prstGeom prst="rect">
            <a:avLst/>
          </a:prstGeom>
        </p:spPr>
        <p:txBody>
          <a:bodyPr wrap="non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汇报时间：</a:t>
            </a:r>
            <a:r>
              <a:rPr lang="en-US" altLang="zh-CN" sz="2000"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xxxx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年</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xxx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月   汇报人：</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PPTCN</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pic>
        <p:nvPicPr>
          <p:cNvPr id="3" name="预览图_千图网_编号34833491">
            <a:hlinkClick r:id="" action="ppaction://media"/>
          </p:cNvPr>
          <p:cNvPicPr>
            <a:picLocks noChangeAspect="1"/>
          </p:cNvPicPr>
          <p:nvPr>
            <a:audioFile r:link="rId2"/>
            <p:extLst>
              <p:ext uri="{DAA4B4D4-6D71-4841-9C94-3DE7FCFB9230}">
                <p14:media xmlns:p14="http://schemas.microsoft.com/office/powerpoint/2010/main" r:embed="rId3">
                  <p14:fade in="250.000000" out="250.000000"/>
                </p14:media>
              </p:ext>
            </p:extLst>
          </p:nvPr>
        </p:nvPicPr>
        <p:blipFill>
          <a:blip r:embed="rId4"/>
          <a:stretch>
            <a:fillRect/>
          </a:stretch>
        </p:blipFill>
        <p:spPr>
          <a:xfrm>
            <a:off x="952500" y="-2378103"/>
            <a:ext cx="609600" cy="609600"/>
          </a:xfrm>
          <a:prstGeom prst="rect">
            <a:avLst/>
          </a:prstGeom>
        </p:spPr>
      </p:pic>
      <p:sp>
        <p:nvSpPr>
          <p:cNvPr id="35" name="矩形 34"/>
          <p:cNvSpPr/>
          <p:nvPr/>
        </p:nvSpPr>
        <p:spPr>
          <a:xfrm>
            <a:off x="1184910" y="1597660"/>
            <a:ext cx="7197090" cy="1861185"/>
          </a:xfrm>
          <a:prstGeom prst="rect">
            <a:avLst/>
          </a:prstGeom>
          <a:noFill/>
        </p:spPr>
        <p:txBody>
          <a:bodyPr wrap="square">
            <a:spAutoFit/>
          </a:bodyPr>
          <a:lstStyle/>
          <a:p>
            <a:pPr defTabSz="914400">
              <a:spcBef>
                <a:spcPct val="0"/>
              </a:spcBef>
            </a:pPr>
            <a:r>
              <a:rPr lang="zh-CN" altLang="en-US" sz="11500" spc="-150" dirty="0">
                <a:solidFill>
                  <a:srgbClr val="1469B2"/>
                </a:solidFill>
                <a:latin typeface="思源黑体 CN Heavy" panose="020B0A00000000000000" pitchFamily="34" charset="-122"/>
                <a:ea typeface="思源黑体 CN Heavy" panose="020B0A00000000000000" pitchFamily="34" charset="-122"/>
                <a:cs typeface="+mj-cs"/>
              </a:rPr>
              <a:t>中国保险</a:t>
            </a:r>
            <a:endParaRPr lang="zh-CN" altLang="en-US" sz="11500" spc="-150" dirty="0">
              <a:solidFill>
                <a:srgbClr val="1469B2"/>
              </a:solidFill>
              <a:latin typeface="思源黑体 CN Heavy" panose="020B0A00000000000000" pitchFamily="34" charset="-122"/>
              <a:ea typeface="思源黑体 CN Heavy" panose="020B0A00000000000000" pitchFamily="34" charset="-122"/>
              <a:cs typeface="+mj-cs"/>
            </a:endParaRPr>
          </a:p>
        </p:txBody>
      </p:sp>
      <p:sp>
        <p:nvSpPr>
          <p:cNvPr id="36" name="矩形 35"/>
          <p:cNvSpPr/>
          <p:nvPr/>
        </p:nvSpPr>
        <p:spPr>
          <a:xfrm>
            <a:off x="1184910" y="3173095"/>
            <a:ext cx="7194550" cy="1445260"/>
          </a:xfrm>
          <a:prstGeom prst="rect">
            <a:avLst/>
          </a:prstGeom>
          <a:noFill/>
        </p:spPr>
        <p:txBody>
          <a:bodyPr wrap="square">
            <a:spAutoFit/>
          </a:bodyPr>
          <a:lstStyle/>
          <a:p>
            <a:pPr defTabSz="914400">
              <a:spcBef>
                <a:spcPct val="0"/>
              </a:spcBef>
            </a:pPr>
            <a:r>
              <a:rPr lang="zh-CN" altLang="en-US" sz="8800" spc="-150" dirty="0">
                <a:solidFill>
                  <a:srgbClr val="00A967"/>
                </a:solidFill>
                <a:latin typeface="思源黑体 CN Heavy" panose="020B0A00000000000000" pitchFamily="34" charset="-122"/>
                <a:ea typeface="思源黑体 CN Heavy" panose="020B0A00000000000000" pitchFamily="34" charset="-122"/>
                <a:cs typeface="+mj-cs"/>
              </a:rPr>
              <a:t>CONFERENCE</a:t>
            </a:r>
            <a:endParaRPr lang="zh-CN" altLang="en-US" sz="8800" spc="-150" dirty="0">
              <a:solidFill>
                <a:srgbClr val="00A967"/>
              </a:solidFill>
              <a:latin typeface="思源黑体 CN Heavy" panose="020B0A00000000000000" pitchFamily="34" charset="-122"/>
              <a:ea typeface="思源黑体 CN Heavy" panose="020B0A00000000000000" pitchFamily="34" charset="-122"/>
              <a:cs typeface="+mj-cs"/>
            </a:endParaRPr>
          </a:p>
        </p:txBody>
      </p:sp>
      <p:pic>
        <p:nvPicPr>
          <p:cNvPr id="5" name="图片 4" descr="log02"/>
          <p:cNvPicPr>
            <a:picLocks noChangeAspect="1"/>
          </p:cNvPicPr>
          <p:nvPr/>
        </p:nvPicPr>
        <p:blipFill>
          <a:blip r:embed="rId5"/>
          <a:stretch>
            <a:fillRect/>
          </a:stretch>
        </p:blipFill>
        <p:spPr>
          <a:xfrm>
            <a:off x="192405" y="188595"/>
            <a:ext cx="2129155" cy="4832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7246658" y="2885298"/>
            <a:ext cx="106714" cy="106714"/>
          </a:xfrm>
          <a:prstGeom prst="ellipse">
            <a:avLst/>
          </a:prstGeom>
          <a:solidFill>
            <a:srgbClr val="DDDEE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4" name="弧形 63"/>
          <p:cNvSpPr/>
          <p:nvPr/>
        </p:nvSpPr>
        <p:spPr>
          <a:xfrm rot="6300000">
            <a:off x="-681431" y="-5286884"/>
            <a:ext cx="11828780" cy="11869420"/>
          </a:xfrm>
          <a:prstGeom prst="arc">
            <a:avLst>
              <a:gd name="adj1" fmla="val 14363223"/>
              <a:gd name="adj2" fmla="val 3875800"/>
            </a:avLst>
          </a:prstGeom>
          <a:ln w="101600">
            <a:solidFill>
              <a:srgbClr val="4A6CA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65" name="组合 64"/>
          <p:cNvGrpSpPr/>
          <p:nvPr/>
        </p:nvGrpSpPr>
        <p:grpSpPr>
          <a:xfrm>
            <a:off x="6885653" y="5403975"/>
            <a:ext cx="1275080" cy="1275080"/>
            <a:chOff x="5195" y="3285"/>
            <a:chExt cx="1506" cy="1506"/>
          </a:xfrm>
          <a:solidFill>
            <a:srgbClr val="48679F"/>
          </a:solidFill>
        </p:grpSpPr>
        <p:sp>
          <p:nvSpPr>
            <p:cNvPr id="66" name="椭圆 65"/>
            <p:cNvSpPr/>
            <p:nvPr/>
          </p:nvSpPr>
          <p:spPr>
            <a:xfrm>
              <a:off x="5195" y="3285"/>
              <a:ext cx="1506" cy="1506"/>
            </a:xfrm>
            <a:prstGeom prst="ellipse">
              <a:avLst/>
            </a:prstGeom>
            <a:grpFill/>
            <a:ln w="698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7" name="文本框 66"/>
            <p:cNvSpPr txBox="1"/>
            <p:nvPr/>
          </p:nvSpPr>
          <p:spPr>
            <a:xfrm>
              <a:off x="5404" y="3670"/>
              <a:ext cx="1087" cy="763"/>
            </a:xfrm>
            <a:prstGeom prst="rect">
              <a:avLst/>
            </a:prstGeom>
            <a:grpFill/>
          </p:spPr>
          <p:txBody>
            <a:bodyPr wrap="square" rtlCol="0">
              <a:spAutoFit/>
            </a:bodyPr>
            <a:lstStyle/>
            <a:p>
              <a:pPr algn="ctr"/>
              <a:r>
                <a:rPr lang="en-US" altLang="zh-CN" sz="36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03</a:t>
              </a:r>
              <a:endParaRPr lang="en-US" altLang="zh-CN" sz="36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68" name="组合 67"/>
          <p:cNvGrpSpPr/>
          <p:nvPr/>
        </p:nvGrpSpPr>
        <p:grpSpPr>
          <a:xfrm>
            <a:off x="8710642" y="3741758"/>
            <a:ext cx="1609091" cy="1609091"/>
            <a:chOff x="7677" y="3088"/>
            <a:chExt cx="1901" cy="1901"/>
          </a:xfrm>
        </p:grpSpPr>
        <p:sp>
          <p:nvSpPr>
            <p:cNvPr id="69" name="椭圆 68"/>
            <p:cNvSpPr/>
            <p:nvPr/>
          </p:nvSpPr>
          <p:spPr>
            <a:xfrm>
              <a:off x="7677" y="3088"/>
              <a:ext cx="1901" cy="1901"/>
            </a:xfrm>
            <a:prstGeom prst="ellipse">
              <a:avLst/>
            </a:prstGeom>
            <a:solidFill>
              <a:srgbClr val="5B953C"/>
            </a:solidFill>
            <a:ln w="698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0" name="文本框 69"/>
            <p:cNvSpPr txBox="1"/>
            <p:nvPr/>
          </p:nvSpPr>
          <p:spPr>
            <a:xfrm>
              <a:off x="8084" y="3620"/>
              <a:ext cx="1087" cy="836"/>
            </a:xfrm>
            <a:prstGeom prst="rect">
              <a:avLst/>
            </a:prstGeom>
            <a:noFill/>
          </p:spPr>
          <p:txBody>
            <a:bodyPr wrap="square" rtlCol="0">
              <a:spAutoFit/>
            </a:bodyPr>
            <a:lstStyle/>
            <a:p>
              <a:pPr algn="ctr"/>
              <a:r>
                <a:rPr lang="en-US" altLang="zh-CN" sz="40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02</a:t>
              </a:r>
              <a:endParaRPr lang="en-US" altLang="zh-CN" sz="40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71" name="组合 70"/>
          <p:cNvGrpSpPr/>
          <p:nvPr/>
        </p:nvGrpSpPr>
        <p:grpSpPr>
          <a:xfrm>
            <a:off x="10052186" y="1362624"/>
            <a:ext cx="1788160" cy="1788160"/>
            <a:chOff x="10664" y="2995"/>
            <a:chExt cx="2112" cy="2112"/>
          </a:xfrm>
          <a:solidFill>
            <a:srgbClr val="5B953C"/>
          </a:solidFill>
        </p:grpSpPr>
        <p:sp>
          <p:nvSpPr>
            <p:cNvPr id="72" name="椭圆 71"/>
            <p:cNvSpPr/>
            <p:nvPr/>
          </p:nvSpPr>
          <p:spPr>
            <a:xfrm>
              <a:off x="10664" y="2995"/>
              <a:ext cx="2112" cy="2112"/>
            </a:xfrm>
            <a:prstGeom prst="ellipse">
              <a:avLst/>
            </a:prstGeom>
            <a:grpFill/>
            <a:ln w="698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3" name="文本框 72"/>
            <p:cNvSpPr txBox="1"/>
            <p:nvPr/>
          </p:nvSpPr>
          <p:spPr>
            <a:xfrm>
              <a:off x="11042" y="3452"/>
              <a:ext cx="1355" cy="1200"/>
            </a:xfrm>
            <a:prstGeom prst="rect">
              <a:avLst/>
            </a:prstGeom>
            <a:grpFill/>
          </p:spPr>
          <p:txBody>
            <a:bodyPr wrap="square" rtlCol="0">
              <a:spAutoFit/>
            </a:bodyPr>
            <a:lstStyle/>
            <a:p>
              <a:pPr algn="ctr"/>
              <a:r>
                <a:rPr lang="en-US" altLang="zh-CN" sz="60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01</a:t>
              </a:r>
              <a:endParaRPr lang="en-US" altLang="zh-CN" sz="60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74" name="组合 73"/>
          <p:cNvGrpSpPr/>
          <p:nvPr/>
        </p:nvGrpSpPr>
        <p:grpSpPr>
          <a:xfrm>
            <a:off x="8200826" y="2015586"/>
            <a:ext cx="1609091" cy="1271007"/>
            <a:chOff x="6351" y="1773"/>
            <a:chExt cx="4319" cy="871"/>
          </a:xfrm>
        </p:grpSpPr>
        <p:sp>
          <p:nvSpPr>
            <p:cNvPr id="75" name="文本框 74"/>
            <p:cNvSpPr txBox="1"/>
            <p:nvPr/>
          </p:nvSpPr>
          <p:spPr>
            <a:xfrm>
              <a:off x="6805" y="1773"/>
              <a:ext cx="3865" cy="231"/>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6" name="文本框 75"/>
            <p:cNvSpPr txBox="1"/>
            <p:nvPr/>
          </p:nvSpPr>
          <p:spPr>
            <a:xfrm>
              <a:off x="6351" y="2018"/>
              <a:ext cx="4319" cy="626"/>
            </a:xfrm>
            <a:prstGeom prst="rect">
              <a:avLst/>
            </a:prstGeom>
            <a:noFill/>
          </p:spPr>
          <p:txBody>
            <a:bodyPr wrap="square" rtlCol="0">
              <a:spAutoFit/>
            </a:bodyPr>
            <a:lstStyle/>
            <a:p>
              <a:pPr algn="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335"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77" name="组合 76"/>
          <p:cNvGrpSpPr/>
          <p:nvPr/>
        </p:nvGrpSpPr>
        <p:grpSpPr>
          <a:xfrm>
            <a:off x="6533864" y="3573482"/>
            <a:ext cx="2080260" cy="795020"/>
            <a:chOff x="8213" y="1673"/>
            <a:chExt cx="2457" cy="939"/>
          </a:xfrm>
        </p:grpSpPr>
        <p:sp>
          <p:nvSpPr>
            <p:cNvPr id="78" name="文本框 77"/>
            <p:cNvSpPr txBox="1"/>
            <p:nvPr/>
          </p:nvSpPr>
          <p:spPr>
            <a:xfrm>
              <a:off x="8348" y="1673"/>
              <a:ext cx="2322" cy="400"/>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9" name="文本框 78"/>
            <p:cNvSpPr txBox="1"/>
            <p:nvPr/>
          </p:nvSpPr>
          <p:spPr>
            <a:xfrm>
              <a:off x="8213" y="2018"/>
              <a:ext cx="2457" cy="594"/>
            </a:xfrm>
            <a:prstGeom prst="rect">
              <a:avLst/>
            </a:prstGeom>
            <a:noFill/>
          </p:spPr>
          <p:txBody>
            <a:bodyPr wrap="square" rtlCol="0">
              <a:spAutoFit/>
            </a:bodyPr>
            <a:lstStyle/>
            <a:p>
              <a:pPr algn="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335"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80" name="组合 79"/>
          <p:cNvGrpSpPr/>
          <p:nvPr/>
        </p:nvGrpSpPr>
        <p:grpSpPr>
          <a:xfrm>
            <a:off x="4399416" y="5111029"/>
            <a:ext cx="2308013" cy="795020"/>
            <a:chOff x="7944" y="1673"/>
            <a:chExt cx="2726" cy="939"/>
          </a:xfrm>
        </p:grpSpPr>
        <p:sp>
          <p:nvSpPr>
            <p:cNvPr id="81" name="文本框 80"/>
            <p:cNvSpPr txBox="1"/>
            <p:nvPr/>
          </p:nvSpPr>
          <p:spPr>
            <a:xfrm>
              <a:off x="8348" y="1673"/>
              <a:ext cx="2322" cy="400"/>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2" name="文本框 81"/>
            <p:cNvSpPr txBox="1"/>
            <p:nvPr/>
          </p:nvSpPr>
          <p:spPr>
            <a:xfrm>
              <a:off x="7944" y="2018"/>
              <a:ext cx="2726" cy="594"/>
            </a:xfrm>
            <a:prstGeom prst="rect">
              <a:avLst/>
            </a:prstGeom>
            <a:noFill/>
          </p:spPr>
          <p:txBody>
            <a:bodyPr wrap="square" rtlCol="0">
              <a:spAutoFit/>
            </a:bodyPr>
            <a:lstStyle/>
            <a:p>
              <a:pPr algn="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Simple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A</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tmosphere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U</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niversal </a:t>
              </a:r>
              <a:r>
                <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T</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emplate</a:t>
              </a:r>
              <a:endParaRPr lang="zh-CN" altLang="en-US" sz="1335"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pic>
        <p:nvPicPr>
          <p:cNvPr id="2" name="图片 1" descr="名片模板-含版权信息"/>
          <p:cNvPicPr>
            <a:picLocks noChangeAspect="1"/>
          </p:cNvPicPr>
          <p:nvPr/>
        </p:nvPicPr>
        <p:blipFill>
          <a:blip r:embed="rId1"/>
          <a:srcRect l="65917" t="19656" b="47385"/>
          <a:stretch>
            <a:fillRect/>
          </a:stretch>
        </p:blipFill>
        <p:spPr>
          <a:xfrm rot="16200000">
            <a:off x="88265" y="1043305"/>
            <a:ext cx="4576445" cy="2489835"/>
          </a:xfrm>
          <a:prstGeom prst="rect">
            <a:avLst/>
          </a:prstGeom>
        </p:spPr>
      </p:pic>
      <p:sp>
        <p:nvSpPr>
          <p:cNvPr id="6" name="文本框 5"/>
          <p:cNvSpPr txBox="1"/>
          <p:nvPr/>
        </p:nvSpPr>
        <p:spPr>
          <a:xfrm>
            <a:off x="1537970" y="299720"/>
            <a:ext cx="4887595" cy="1715770"/>
          </a:xfrm>
          <a:prstGeom prst="rect">
            <a:avLst/>
          </a:prstGeom>
          <a:noFill/>
        </p:spPr>
        <p:txBody>
          <a:bodyPr wrap="square" rtlCol="0">
            <a:spAutoFit/>
          </a:bodyPr>
          <a:p>
            <a:pPr algn="r">
              <a:lnSpc>
                <a:spcPct val="120000"/>
              </a:lnSpc>
            </a:pPr>
            <a:r>
              <a:rPr lang="zh-CN" altLang="en-US" sz="4400" cap="all">
                <a:solidFill>
                  <a:schemeClr val="tx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rPr>
              <a:t>目录</a:t>
            </a:r>
            <a:endParaRPr lang="zh-CN" altLang="en-US" sz="4400" cap="all">
              <a:solidFill>
                <a:schemeClr val="tx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a:p>
            <a:pPr algn="r">
              <a:lnSpc>
                <a:spcPct val="120000"/>
              </a:lnSpc>
            </a:pPr>
            <a:r>
              <a:rPr lang="en-US" altLang="zh-CN" sz="4400" cap="all">
                <a:solidFill>
                  <a:schemeClr val="tx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rPr>
              <a:t>content</a:t>
            </a:r>
            <a:endParaRPr lang="en-US" altLang="zh-CN" sz="4400" cap="all">
              <a:solidFill>
                <a:schemeClr val="tx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2000">
        <p14:prism dir="u" isInverted="1" isContent="1"/>
      </p:transition>
    </mc:Choice>
    <mc:Fallback>
      <p:transition spd="slow" advTm="2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名片模板-含版权信息"/>
          <p:cNvPicPr>
            <a:picLocks noChangeAspect="1"/>
          </p:cNvPicPr>
          <p:nvPr/>
        </p:nvPicPr>
        <p:blipFill>
          <a:blip r:embed="rId1"/>
          <a:srcRect t="21652" r="26255" b="3903"/>
          <a:stretch>
            <a:fillRect/>
          </a:stretch>
        </p:blipFill>
        <p:spPr>
          <a:xfrm>
            <a:off x="0" y="0"/>
            <a:ext cx="12192635" cy="6903720"/>
          </a:xfrm>
          <a:prstGeom prst="rect">
            <a:avLst/>
          </a:prstGeom>
        </p:spPr>
      </p:pic>
      <p:grpSp>
        <p:nvGrpSpPr>
          <p:cNvPr id="2" name="组合 1"/>
          <p:cNvGrpSpPr/>
          <p:nvPr/>
        </p:nvGrpSpPr>
        <p:grpSpPr>
          <a:xfrm>
            <a:off x="2136411" y="1953136"/>
            <a:ext cx="2633389" cy="2659416"/>
            <a:chOff x="3631594" y="681954"/>
            <a:chExt cx="4990466" cy="5788940"/>
          </a:xfrm>
        </p:grpSpPr>
        <p:sp>
          <p:nvSpPr>
            <p:cNvPr id="3" name="六边形 2"/>
            <p:cNvSpPr/>
            <p:nvPr/>
          </p:nvSpPr>
          <p:spPr>
            <a:xfrm rot="16200000">
              <a:off x="3232357" y="1081191"/>
              <a:ext cx="5788940" cy="4990466"/>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rot="16200000">
              <a:off x="3646898" y="1441720"/>
              <a:ext cx="4952512" cy="426940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6200000">
              <a:off x="4040766" y="1778399"/>
              <a:ext cx="4171414" cy="3596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28449" y="1448267"/>
              <a:ext cx="3746977" cy="4064349"/>
            </a:xfrm>
            <a:prstGeom prst="ellipse">
              <a:avLst/>
            </a:prstGeom>
            <a:noFill/>
          </p:spPr>
          <p:txBody>
            <a:bodyPr wrap="none" rtlCol="0">
              <a:spAutoFit/>
            </a:bodyPr>
            <a:lstStyle/>
            <a:p>
              <a:r>
                <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文本框 12"/>
          <p:cNvSpPr txBox="1">
            <a:spLocks noChangeArrowheads="1"/>
          </p:cNvSpPr>
          <p:nvPr/>
        </p:nvSpPr>
        <p:spPr bwMode="auto">
          <a:xfrm>
            <a:off x="5306363" y="2698300"/>
            <a:ext cx="4963039"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6"/>
          <p:cNvSpPr>
            <a:spLocks noChangeArrowheads="1"/>
          </p:cNvSpPr>
          <p:nvPr/>
        </p:nvSpPr>
        <p:spPr bwMode="auto">
          <a:xfrm>
            <a:off x="5306363" y="3692803"/>
            <a:ext cx="5085343" cy="31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6025" fontAlgn="base">
              <a:lnSpc>
                <a:spcPct val="120000"/>
              </a:lnSpc>
              <a:spcBef>
                <a:spcPct val="2000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49641" y="2097575"/>
            <a:ext cx="10662746" cy="3867792"/>
            <a:chOff x="2021" y="3602"/>
            <a:chExt cx="15141" cy="5492"/>
          </a:xfrm>
        </p:grpSpPr>
        <p:sp>
          <p:nvSpPr>
            <p:cNvPr id="12" name="Rectangle 45"/>
            <p:cNvSpPr/>
            <p:nvPr/>
          </p:nvSpPr>
          <p:spPr>
            <a:xfrm>
              <a:off x="2021" y="6744"/>
              <a:ext cx="7066" cy="2350"/>
            </a:xfrm>
            <a:prstGeom prst="rect">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GB"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Rectangle 44"/>
            <p:cNvSpPr/>
            <p:nvPr/>
          </p:nvSpPr>
          <p:spPr>
            <a:xfrm>
              <a:off x="2021" y="3602"/>
              <a:ext cx="7066" cy="2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GB"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Freeform 46"/>
            <p:cNvSpPr>
              <a:spLocks noEditPoints="1"/>
            </p:cNvSpPr>
            <p:nvPr/>
          </p:nvSpPr>
          <p:spPr bwMode="auto">
            <a:xfrm>
              <a:off x="2526" y="7464"/>
              <a:ext cx="968" cy="920"/>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Freeform 54"/>
            <p:cNvSpPr>
              <a:spLocks noEditPoints="1"/>
            </p:cNvSpPr>
            <p:nvPr/>
          </p:nvSpPr>
          <p:spPr bwMode="auto">
            <a:xfrm>
              <a:off x="2441" y="4242"/>
              <a:ext cx="1138" cy="920"/>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19"/>
            <p:cNvSpPr txBox="1"/>
            <p:nvPr/>
          </p:nvSpPr>
          <p:spPr>
            <a:xfrm>
              <a:off x="3999" y="4414"/>
              <a:ext cx="4854" cy="1162"/>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999" y="3899"/>
              <a:ext cx="1706" cy="523"/>
            </a:xfrm>
            <a:prstGeom prst="rect">
              <a:avLst/>
            </a:prstGeom>
            <a:noFill/>
          </p:spPr>
          <p:txBody>
            <a:bodyPr wrap="square" rtlCol="0">
              <a:spAutoFit/>
            </a:bodyPr>
            <a:lstStyle/>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编辑标题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999" y="7619"/>
              <a:ext cx="4854" cy="1162"/>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999" y="7103"/>
              <a:ext cx="1706" cy="523"/>
            </a:xfrm>
            <a:prstGeom prst="rect">
              <a:avLst/>
            </a:prstGeom>
            <a:noFill/>
          </p:spPr>
          <p:txBody>
            <a:bodyPr wrap="square" rtlCol="0">
              <a:spAutoFit/>
            </a:bodyPr>
            <a:lstStyle/>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编辑标题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4" name="Rectangle 45"/>
            <p:cNvSpPr/>
            <p:nvPr/>
          </p:nvSpPr>
          <p:spPr>
            <a:xfrm>
              <a:off x="10095" y="6744"/>
              <a:ext cx="7066" cy="2350"/>
            </a:xfrm>
            <a:prstGeom prst="rect">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GB"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Rectangle 44"/>
            <p:cNvSpPr/>
            <p:nvPr/>
          </p:nvSpPr>
          <p:spPr>
            <a:xfrm>
              <a:off x="10095" y="3602"/>
              <a:ext cx="7066" cy="2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GB"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Freeform 46"/>
            <p:cNvSpPr>
              <a:spLocks noEditPoints="1"/>
            </p:cNvSpPr>
            <p:nvPr/>
          </p:nvSpPr>
          <p:spPr bwMode="auto">
            <a:xfrm>
              <a:off x="10600" y="7526"/>
              <a:ext cx="968" cy="796"/>
            </a:xfrm>
            <a:custGeom>
              <a:avLst/>
              <a:gdLst>
                <a:gd name="connsiteX0" fmla="*/ 149810 w 601358"/>
                <a:gd name="connsiteY0" fmla="*/ 368705 h 494170"/>
                <a:gd name="connsiteX1" fmla="*/ 601358 w 601358"/>
                <a:gd name="connsiteY1" fmla="*/ 368705 h 494170"/>
                <a:gd name="connsiteX2" fmla="*/ 601358 w 601358"/>
                <a:gd name="connsiteY2" fmla="*/ 450843 h 494170"/>
                <a:gd name="connsiteX3" fmla="*/ 149810 w 601358"/>
                <a:gd name="connsiteY3" fmla="*/ 450843 h 494170"/>
                <a:gd name="connsiteX4" fmla="*/ 60226 w 601358"/>
                <a:gd name="connsiteY4" fmla="*/ 368705 h 494170"/>
                <a:gd name="connsiteX5" fmla="*/ 95752 w 601358"/>
                <a:gd name="connsiteY5" fmla="*/ 380094 h 494170"/>
                <a:gd name="connsiteX6" fmla="*/ 109588 w 601358"/>
                <a:gd name="connsiteY6" fmla="*/ 413141 h 494170"/>
                <a:gd name="connsiteX7" fmla="*/ 109401 w 601358"/>
                <a:gd name="connsiteY7" fmla="*/ 413514 h 494170"/>
                <a:gd name="connsiteX8" fmla="*/ 81728 w 601358"/>
                <a:gd name="connsiteY8" fmla="*/ 413514 h 494170"/>
                <a:gd name="connsiteX9" fmla="*/ 76119 w 601358"/>
                <a:gd name="connsiteY9" fmla="*/ 395964 h 494170"/>
                <a:gd name="connsiteX10" fmla="*/ 59852 w 601358"/>
                <a:gd name="connsiteY10" fmla="*/ 390363 h 494170"/>
                <a:gd name="connsiteX11" fmla="*/ 44146 w 601358"/>
                <a:gd name="connsiteY11" fmla="*/ 398204 h 494170"/>
                <a:gd name="connsiteX12" fmla="*/ 37602 w 601358"/>
                <a:gd name="connsiteY12" fmla="*/ 418555 h 494170"/>
                <a:gd name="connsiteX13" fmla="*/ 37602 w 601358"/>
                <a:gd name="connsiteY13" fmla="*/ 444133 h 494170"/>
                <a:gd name="connsiteX14" fmla="*/ 44707 w 601358"/>
                <a:gd name="connsiteY14" fmla="*/ 464857 h 494170"/>
                <a:gd name="connsiteX15" fmla="*/ 62096 w 601358"/>
                <a:gd name="connsiteY15" fmla="*/ 472699 h 494170"/>
                <a:gd name="connsiteX16" fmla="*/ 76680 w 601358"/>
                <a:gd name="connsiteY16" fmla="*/ 467471 h 494170"/>
                <a:gd name="connsiteX17" fmla="*/ 81541 w 601358"/>
                <a:gd name="connsiteY17" fmla="*/ 450855 h 494170"/>
                <a:gd name="connsiteX18" fmla="*/ 109214 w 601358"/>
                <a:gd name="connsiteY18" fmla="*/ 450855 h 494170"/>
                <a:gd name="connsiteX19" fmla="*/ 109401 w 601358"/>
                <a:gd name="connsiteY19" fmla="*/ 450668 h 494170"/>
                <a:gd name="connsiteX20" fmla="*/ 96500 w 601358"/>
                <a:gd name="connsiteY20" fmla="*/ 482968 h 494170"/>
                <a:gd name="connsiteX21" fmla="*/ 61909 w 601358"/>
                <a:gd name="connsiteY21" fmla="*/ 494170 h 494170"/>
                <a:gd name="connsiteX22" fmla="*/ 24887 w 601358"/>
                <a:gd name="connsiteY22" fmla="*/ 480354 h 494170"/>
                <a:gd name="connsiteX23" fmla="*/ 10303 w 601358"/>
                <a:gd name="connsiteY23" fmla="*/ 444133 h 494170"/>
                <a:gd name="connsiteX24" fmla="*/ 10303 w 601358"/>
                <a:gd name="connsiteY24" fmla="*/ 418742 h 494170"/>
                <a:gd name="connsiteX25" fmla="*/ 24326 w 601358"/>
                <a:gd name="connsiteY25" fmla="*/ 382521 h 494170"/>
                <a:gd name="connsiteX26" fmla="*/ 60226 w 601358"/>
                <a:gd name="connsiteY26" fmla="*/ 368705 h 494170"/>
                <a:gd name="connsiteX27" fmla="*/ 42655 w 601358"/>
                <a:gd name="connsiteY27" fmla="*/ 256640 h 494170"/>
                <a:gd name="connsiteX28" fmla="*/ 42655 w 601358"/>
                <a:gd name="connsiteY28" fmla="*/ 286523 h 494170"/>
                <a:gd name="connsiteX29" fmla="*/ 63034 w 601358"/>
                <a:gd name="connsiteY29" fmla="*/ 286523 h 494170"/>
                <a:gd name="connsiteX30" fmla="*/ 76683 w 601358"/>
                <a:gd name="connsiteY30" fmla="*/ 283161 h 494170"/>
                <a:gd name="connsiteX31" fmla="*/ 81170 w 601358"/>
                <a:gd name="connsiteY31" fmla="*/ 272515 h 494170"/>
                <a:gd name="connsiteX32" fmla="*/ 77430 w 601358"/>
                <a:gd name="connsiteY32" fmla="*/ 260562 h 494170"/>
                <a:gd name="connsiteX33" fmla="*/ 64717 w 601358"/>
                <a:gd name="connsiteY33" fmla="*/ 256640 h 494170"/>
                <a:gd name="connsiteX34" fmla="*/ 42655 w 601358"/>
                <a:gd name="connsiteY34" fmla="*/ 209200 h 494170"/>
                <a:gd name="connsiteX35" fmla="*/ 42655 w 601358"/>
                <a:gd name="connsiteY35" fmla="*/ 236655 h 494170"/>
                <a:gd name="connsiteX36" fmla="*/ 57612 w 601358"/>
                <a:gd name="connsiteY36" fmla="*/ 236655 h 494170"/>
                <a:gd name="connsiteX37" fmla="*/ 72008 w 601358"/>
                <a:gd name="connsiteY37" fmla="*/ 233480 h 494170"/>
                <a:gd name="connsiteX38" fmla="*/ 76870 w 601358"/>
                <a:gd name="connsiteY38" fmla="*/ 223768 h 494170"/>
                <a:gd name="connsiteX39" fmla="*/ 72008 w 601358"/>
                <a:gd name="connsiteY39" fmla="*/ 212562 h 494170"/>
                <a:gd name="connsiteX40" fmla="*/ 57052 w 601358"/>
                <a:gd name="connsiteY40" fmla="*/ 209200 h 494170"/>
                <a:gd name="connsiteX41" fmla="*/ 149810 w 601358"/>
                <a:gd name="connsiteY41" fmla="*/ 206757 h 494170"/>
                <a:gd name="connsiteX42" fmla="*/ 601358 w 601358"/>
                <a:gd name="connsiteY42" fmla="*/ 206757 h 494170"/>
                <a:gd name="connsiteX43" fmla="*/ 601358 w 601358"/>
                <a:gd name="connsiteY43" fmla="*/ 288895 h 494170"/>
                <a:gd name="connsiteX44" fmla="*/ 149810 w 601358"/>
                <a:gd name="connsiteY44" fmla="*/ 288895 h 494170"/>
                <a:gd name="connsiteX45" fmla="*/ 15172 w 601358"/>
                <a:gd name="connsiteY45" fmla="*/ 186787 h 494170"/>
                <a:gd name="connsiteX46" fmla="*/ 57052 w 601358"/>
                <a:gd name="connsiteY46" fmla="*/ 186787 h 494170"/>
                <a:gd name="connsiteX47" fmla="*/ 92574 w 601358"/>
                <a:gd name="connsiteY47" fmla="*/ 195192 h 494170"/>
                <a:gd name="connsiteX48" fmla="*/ 105288 w 601358"/>
                <a:gd name="connsiteY48" fmla="*/ 220406 h 494170"/>
                <a:gd name="connsiteX49" fmla="*/ 101175 w 601358"/>
                <a:gd name="connsiteY49" fmla="*/ 235908 h 494170"/>
                <a:gd name="connsiteX50" fmla="*/ 88461 w 601358"/>
                <a:gd name="connsiteY50" fmla="*/ 245994 h 494170"/>
                <a:gd name="connsiteX51" fmla="*/ 104353 w 601358"/>
                <a:gd name="connsiteY51" fmla="*/ 255893 h 494170"/>
                <a:gd name="connsiteX52" fmla="*/ 109588 w 601358"/>
                <a:gd name="connsiteY52" fmla="*/ 272702 h 494170"/>
                <a:gd name="connsiteX53" fmla="*/ 97622 w 601358"/>
                <a:gd name="connsiteY53" fmla="*/ 299784 h 494170"/>
                <a:gd name="connsiteX54" fmla="*/ 63034 w 601358"/>
                <a:gd name="connsiteY54" fmla="*/ 308936 h 494170"/>
                <a:gd name="connsiteX55" fmla="*/ 15172 w 601358"/>
                <a:gd name="connsiteY55" fmla="*/ 308936 h 494170"/>
                <a:gd name="connsiteX56" fmla="*/ 149810 w 601358"/>
                <a:gd name="connsiteY56" fmla="*/ 39940 h 494170"/>
                <a:gd name="connsiteX57" fmla="*/ 601358 w 601358"/>
                <a:gd name="connsiteY57" fmla="*/ 39940 h 494170"/>
                <a:gd name="connsiteX58" fmla="*/ 601358 w 601358"/>
                <a:gd name="connsiteY58" fmla="*/ 122149 h 494170"/>
                <a:gd name="connsiteX59" fmla="*/ 149810 w 601358"/>
                <a:gd name="connsiteY59" fmla="*/ 122149 h 494170"/>
                <a:gd name="connsiteX60" fmla="*/ 54420 w 601358"/>
                <a:gd name="connsiteY60" fmla="*/ 32498 h 494170"/>
                <a:gd name="connsiteX61" fmla="*/ 41703 w 601358"/>
                <a:gd name="connsiteY61" fmla="*/ 77324 h 494170"/>
                <a:gd name="connsiteX62" fmla="*/ 67698 w 601358"/>
                <a:gd name="connsiteY62" fmla="*/ 77324 h 494170"/>
                <a:gd name="connsiteX63" fmla="*/ 54981 w 601358"/>
                <a:gd name="connsiteY63" fmla="*/ 32498 h 494170"/>
                <a:gd name="connsiteX64" fmla="*/ 39459 w 601358"/>
                <a:gd name="connsiteY64" fmla="*/ 0 h 494170"/>
                <a:gd name="connsiteX65" fmla="*/ 69942 w 601358"/>
                <a:gd name="connsiteY65" fmla="*/ 0 h 494170"/>
                <a:gd name="connsiteX66" fmla="*/ 109588 w 601358"/>
                <a:gd name="connsiteY66" fmla="*/ 122149 h 494170"/>
                <a:gd name="connsiteX67" fmla="*/ 80975 w 601358"/>
                <a:gd name="connsiteY67" fmla="*/ 122149 h 494170"/>
                <a:gd name="connsiteX68" fmla="*/ 74056 w 601358"/>
                <a:gd name="connsiteY68" fmla="*/ 97122 h 494170"/>
                <a:gd name="connsiteX69" fmla="*/ 35532 w 601358"/>
                <a:gd name="connsiteY69" fmla="*/ 97122 h 494170"/>
                <a:gd name="connsiteX70" fmla="*/ 28613 w 601358"/>
                <a:gd name="connsiteY70" fmla="*/ 122149 h 494170"/>
                <a:gd name="connsiteX71" fmla="*/ 0 w 601358"/>
                <a:gd name="connsiteY71" fmla="*/ 122149 h 49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1358" h="494170">
                  <a:moveTo>
                    <a:pt x="149810" y="368705"/>
                  </a:moveTo>
                  <a:lnTo>
                    <a:pt x="601358" y="368705"/>
                  </a:lnTo>
                  <a:lnTo>
                    <a:pt x="601358" y="450843"/>
                  </a:lnTo>
                  <a:lnTo>
                    <a:pt x="149810" y="450843"/>
                  </a:lnTo>
                  <a:close/>
                  <a:moveTo>
                    <a:pt x="60226" y="368705"/>
                  </a:moveTo>
                  <a:cubicBezTo>
                    <a:pt x="75745" y="368705"/>
                    <a:pt x="87525" y="372439"/>
                    <a:pt x="95752" y="380094"/>
                  </a:cubicBezTo>
                  <a:cubicBezTo>
                    <a:pt x="103792" y="387935"/>
                    <a:pt x="108466" y="398764"/>
                    <a:pt x="109588" y="413141"/>
                  </a:cubicBezTo>
                  <a:lnTo>
                    <a:pt x="109401" y="413514"/>
                  </a:lnTo>
                  <a:lnTo>
                    <a:pt x="81728" y="413514"/>
                  </a:lnTo>
                  <a:cubicBezTo>
                    <a:pt x="81354" y="406046"/>
                    <a:pt x="79298" y="399885"/>
                    <a:pt x="76119" y="395964"/>
                  </a:cubicBezTo>
                  <a:cubicBezTo>
                    <a:pt x="72940" y="392043"/>
                    <a:pt x="67331" y="390363"/>
                    <a:pt x="59852" y="390363"/>
                  </a:cubicBezTo>
                  <a:cubicBezTo>
                    <a:pt x="53308" y="390363"/>
                    <a:pt x="47885" y="392977"/>
                    <a:pt x="44146" y="398204"/>
                  </a:cubicBezTo>
                  <a:cubicBezTo>
                    <a:pt x="40406" y="403432"/>
                    <a:pt x="37602" y="410153"/>
                    <a:pt x="37602" y="418555"/>
                  </a:cubicBezTo>
                  <a:lnTo>
                    <a:pt x="37602" y="444133"/>
                  </a:lnTo>
                  <a:cubicBezTo>
                    <a:pt x="37602" y="452535"/>
                    <a:pt x="40593" y="459630"/>
                    <a:pt x="44707" y="464857"/>
                  </a:cubicBezTo>
                  <a:cubicBezTo>
                    <a:pt x="48633" y="469899"/>
                    <a:pt x="55178" y="472699"/>
                    <a:pt x="62096" y="472699"/>
                  </a:cubicBezTo>
                  <a:cubicBezTo>
                    <a:pt x="69014" y="472699"/>
                    <a:pt x="73875" y="471205"/>
                    <a:pt x="76680" y="467471"/>
                  </a:cubicBezTo>
                  <a:cubicBezTo>
                    <a:pt x="79485" y="463924"/>
                    <a:pt x="81167" y="458323"/>
                    <a:pt x="81541" y="450855"/>
                  </a:cubicBezTo>
                  <a:lnTo>
                    <a:pt x="109214" y="450855"/>
                  </a:lnTo>
                  <a:lnTo>
                    <a:pt x="109401" y="450668"/>
                  </a:lnTo>
                  <a:cubicBezTo>
                    <a:pt x="108840" y="465044"/>
                    <a:pt x="104540" y="475313"/>
                    <a:pt x="96500" y="482968"/>
                  </a:cubicBezTo>
                  <a:cubicBezTo>
                    <a:pt x="88646" y="490436"/>
                    <a:pt x="77054" y="494170"/>
                    <a:pt x="61909" y="494170"/>
                  </a:cubicBezTo>
                  <a:cubicBezTo>
                    <a:pt x="46764" y="494170"/>
                    <a:pt x="34236" y="489689"/>
                    <a:pt x="24887" y="480354"/>
                  </a:cubicBezTo>
                  <a:cubicBezTo>
                    <a:pt x="15351" y="471019"/>
                    <a:pt x="10303" y="459070"/>
                    <a:pt x="10303" y="444133"/>
                  </a:cubicBezTo>
                  <a:lnTo>
                    <a:pt x="10303" y="418742"/>
                  </a:lnTo>
                  <a:cubicBezTo>
                    <a:pt x="10303" y="403992"/>
                    <a:pt x="15164" y="391856"/>
                    <a:pt x="24326" y="382521"/>
                  </a:cubicBezTo>
                  <a:cubicBezTo>
                    <a:pt x="33488" y="373186"/>
                    <a:pt x="45642" y="368705"/>
                    <a:pt x="60226" y="368705"/>
                  </a:cubicBezTo>
                  <a:close/>
                  <a:moveTo>
                    <a:pt x="42655" y="256640"/>
                  </a:moveTo>
                  <a:lnTo>
                    <a:pt x="42655" y="286523"/>
                  </a:lnTo>
                  <a:lnTo>
                    <a:pt x="63034" y="286523"/>
                  </a:lnTo>
                  <a:cubicBezTo>
                    <a:pt x="69204" y="286523"/>
                    <a:pt x="73691" y="285589"/>
                    <a:pt x="76683" y="283161"/>
                  </a:cubicBezTo>
                  <a:cubicBezTo>
                    <a:pt x="79674" y="280920"/>
                    <a:pt x="81170" y="277371"/>
                    <a:pt x="81170" y="272515"/>
                  </a:cubicBezTo>
                  <a:cubicBezTo>
                    <a:pt x="81170" y="267099"/>
                    <a:pt x="79861" y="263364"/>
                    <a:pt x="77430" y="260562"/>
                  </a:cubicBezTo>
                  <a:cubicBezTo>
                    <a:pt x="74813" y="257947"/>
                    <a:pt x="70513" y="256640"/>
                    <a:pt x="64717" y="256640"/>
                  </a:cubicBezTo>
                  <a:close/>
                  <a:moveTo>
                    <a:pt x="42655" y="209200"/>
                  </a:moveTo>
                  <a:lnTo>
                    <a:pt x="42655" y="236655"/>
                  </a:lnTo>
                  <a:lnTo>
                    <a:pt x="57612" y="236655"/>
                  </a:lnTo>
                  <a:cubicBezTo>
                    <a:pt x="64156" y="236655"/>
                    <a:pt x="68830" y="235908"/>
                    <a:pt x="72008" y="233480"/>
                  </a:cubicBezTo>
                  <a:cubicBezTo>
                    <a:pt x="75187" y="231052"/>
                    <a:pt x="76870" y="228250"/>
                    <a:pt x="76870" y="223768"/>
                  </a:cubicBezTo>
                  <a:cubicBezTo>
                    <a:pt x="76870" y="218538"/>
                    <a:pt x="75187" y="214803"/>
                    <a:pt x="72008" y="212562"/>
                  </a:cubicBezTo>
                  <a:cubicBezTo>
                    <a:pt x="68830" y="210134"/>
                    <a:pt x="63782" y="209200"/>
                    <a:pt x="57052" y="209200"/>
                  </a:cubicBezTo>
                  <a:close/>
                  <a:moveTo>
                    <a:pt x="149810" y="206757"/>
                  </a:moveTo>
                  <a:lnTo>
                    <a:pt x="601358" y="206757"/>
                  </a:lnTo>
                  <a:lnTo>
                    <a:pt x="601358" y="288895"/>
                  </a:lnTo>
                  <a:lnTo>
                    <a:pt x="149810" y="288895"/>
                  </a:lnTo>
                  <a:close/>
                  <a:moveTo>
                    <a:pt x="15172" y="186787"/>
                  </a:moveTo>
                  <a:lnTo>
                    <a:pt x="57052" y="186787"/>
                  </a:lnTo>
                  <a:cubicBezTo>
                    <a:pt x="72195" y="186787"/>
                    <a:pt x="84161" y="189589"/>
                    <a:pt x="92574" y="195192"/>
                  </a:cubicBezTo>
                  <a:cubicBezTo>
                    <a:pt x="101175" y="200795"/>
                    <a:pt x="105288" y="209200"/>
                    <a:pt x="105288" y="220406"/>
                  </a:cubicBezTo>
                  <a:cubicBezTo>
                    <a:pt x="105288" y="226196"/>
                    <a:pt x="103979" y="231239"/>
                    <a:pt x="101175" y="235908"/>
                  </a:cubicBezTo>
                  <a:cubicBezTo>
                    <a:pt x="98557" y="240391"/>
                    <a:pt x="94257" y="243753"/>
                    <a:pt x="88461" y="245994"/>
                  </a:cubicBezTo>
                  <a:cubicBezTo>
                    <a:pt x="95753" y="247675"/>
                    <a:pt x="100988" y="251037"/>
                    <a:pt x="104353" y="255893"/>
                  </a:cubicBezTo>
                  <a:cubicBezTo>
                    <a:pt x="107905" y="260749"/>
                    <a:pt x="109588" y="266352"/>
                    <a:pt x="109588" y="272702"/>
                  </a:cubicBezTo>
                  <a:cubicBezTo>
                    <a:pt x="109588" y="284656"/>
                    <a:pt x="105475" y="293621"/>
                    <a:pt x="97622" y="299784"/>
                  </a:cubicBezTo>
                  <a:cubicBezTo>
                    <a:pt x="89583" y="305761"/>
                    <a:pt x="77991" y="308936"/>
                    <a:pt x="63034" y="308936"/>
                  </a:cubicBezTo>
                  <a:lnTo>
                    <a:pt x="15172" y="308936"/>
                  </a:lnTo>
                  <a:close/>
                  <a:moveTo>
                    <a:pt x="149810" y="39940"/>
                  </a:moveTo>
                  <a:lnTo>
                    <a:pt x="601358" y="39940"/>
                  </a:lnTo>
                  <a:lnTo>
                    <a:pt x="601358" y="122149"/>
                  </a:lnTo>
                  <a:lnTo>
                    <a:pt x="149810" y="122149"/>
                  </a:lnTo>
                  <a:close/>
                  <a:moveTo>
                    <a:pt x="54420" y="32498"/>
                  </a:moveTo>
                  <a:lnTo>
                    <a:pt x="41703" y="77324"/>
                  </a:lnTo>
                  <a:lnTo>
                    <a:pt x="67698" y="77324"/>
                  </a:lnTo>
                  <a:lnTo>
                    <a:pt x="54981" y="32498"/>
                  </a:lnTo>
                  <a:close/>
                  <a:moveTo>
                    <a:pt x="39459" y="0"/>
                  </a:moveTo>
                  <a:lnTo>
                    <a:pt x="69942" y="0"/>
                  </a:lnTo>
                  <a:lnTo>
                    <a:pt x="109588" y="122149"/>
                  </a:lnTo>
                  <a:lnTo>
                    <a:pt x="80975" y="122149"/>
                  </a:lnTo>
                  <a:lnTo>
                    <a:pt x="74056" y="97122"/>
                  </a:lnTo>
                  <a:lnTo>
                    <a:pt x="35532" y="97122"/>
                  </a:lnTo>
                  <a:lnTo>
                    <a:pt x="28613" y="122149"/>
                  </a:lnTo>
                  <a:lnTo>
                    <a:pt x="0" y="122149"/>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Freeform 54"/>
            <p:cNvSpPr>
              <a:spLocks noEditPoints="1"/>
            </p:cNvSpPr>
            <p:nvPr/>
          </p:nvSpPr>
          <p:spPr bwMode="auto">
            <a:xfrm>
              <a:off x="10515" y="4170"/>
              <a:ext cx="1138" cy="1065"/>
            </a:xfrm>
            <a:custGeom>
              <a:avLst/>
              <a:gdLst>
                <a:gd name="connsiteX0" fmla="*/ 100781 w 607719"/>
                <a:gd name="connsiteY0" fmla="*/ 432485 h 568606"/>
                <a:gd name="connsiteX1" fmla="*/ 231582 w 607719"/>
                <a:gd name="connsiteY1" fmla="*/ 432485 h 568606"/>
                <a:gd name="connsiteX2" fmla="*/ 249237 w 607719"/>
                <a:gd name="connsiteY2" fmla="*/ 450292 h 568606"/>
                <a:gd name="connsiteX3" fmla="*/ 231582 w 607719"/>
                <a:gd name="connsiteY3" fmla="*/ 467909 h 568606"/>
                <a:gd name="connsiteX4" fmla="*/ 100781 w 607719"/>
                <a:gd name="connsiteY4" fmla="*/ 467909 h 568606"/>
                <a:gd name="connsiteX5" fmla="*/ 83126 w 607719"/>
                <a:gd name="connsiteY5" fmla="*/ 450292 h 568606"/>
                <a:gd name="connsiteX6" fmla="*/ 100781 w 607719"/>
                <a:gd name="connsiteY6" fmla="*/ 432485 h 568606"/>
                <a:gd name="connsiteX7" fmla="*/ 100776 w 607719"/>
                <a:gd name="connsiteY7" fmla="*/ 189528 h 568606"/>
                <a:gd name="connsiteX8" fmla="*/ 347879 w 607719"/>
                <a:gd name="connsiteY8" fmla="*/ 189528 h 568606"/>
                <a:gd name="connsiteX9" fmla="*/ 365529 w 607719"/>
                <a:gd name="connsiteY9" fmla="*/ 207169 h 568606"/>
                <a:gd name="connsiteX10" fmla="*/ 347879 w 607719"/>
                <a:gd name="connsiteY10" fmla="*/ 224811 h 568606"/>
                <a:gd name="connsiteX11" fmla="*/ 100776 w 607719"/>
                <a:gd name="connsiteY11" fmla="*/ 224811 h 568606"/>
                <a:gd name="connsiteX12" fmla="*/ 83126 w 607719"/>
                <a:gd name="connsiteY12" fmla="*/ 207169 h 568606"/>
                <a:gd name="connsiteX13" fmla="*/ 100776 w 607719"/>
                <a:gd name="connsiteY13" fmla="*/ 189528 h 568606"/>
                <a:gd name="connsiteX14" fmla="*/ 100776 w 607719"/>
                <a:gd name="connsiteY14" fmla="*/ 128701 h 568606"/>
                <a:gd name="connsiteX15" fmla="*/ 347879 w 607719"/>
                <a:gd name="connsiteY15" fmla="*/ 128701 h 568606"/>
                <a:gd name="connsiteX16" fmla="*/ 365529 w 607719"/>
                <a:gd name="connsiteY16" fmla="*/ 146318 h 568606"/>
                <a:gd name="connsiteX17" fmla="*/ 347879 w 607719"/>
                <a:gd name="connsiteY17" fmla="*/ 164125 h 568606"/>
                <a:gd name="connsiteX18" fmla="*/ 100776 w 607719"/>
                <a:gd name="connsiteY18" fmla="*/ 164125 h 568606"/>
                <a:gd name="connsiteX19" fmla="*/ 83126 w 607719"/>
                <a:gd name="connsiteY19" fmla="*/ 146318 h 568606"/>
                <a:gd name="connsiteX20" fmla="*/ 100776 w 607719"/>
                <a:gd name="connsiteY20" fmla="*/ 128701 h 568606"/>
                <a:gd name="connsiteX21" fmla="*/ 518700 w 607719"/>
                <a:gd name="connsiteY21" fmla="*/ 84148 h 568606"/>
                <a:gd name="connsiteX22" fmla="*/ 348647 w 607719"/>
                <a:gd name="connsiteY22" fmla="*/ 367128 h 568606"/>
                <a:gd name="connsiteX23" fmla="*/ 341055 w 607719"/>
                <a:gd name="connsiteY23" fmla="*/ 404467 h 568606"/>
                <a:gd name="connsiteX24" fmla="*/ 370283 w 607719"/>
                <a:gd name="connsiteY24" fmla="*/ 380016 h 568606"/>
                <a:gd name="connsiteX25" fmla="*/ 540336 w 607719"/>
                <a:gd name="connsiteY25" fmla="*/ 97226 h 568606"/>
                <a:gd name="connsiteX26" fmla="*/ 35491 w 607719"/>
                <a:gd name="connsiteY26" fmla="*/ 70122 h 568606"/>
                <a:gd name="connsiteX27" fmla="*/ 35491 w 607719"/>
                <a:gd name="connsiteY27" fmla="*/ 533352 h 568606"/>
                <a:gd name="connsiteX28" fmla="*/ 396664 w 607719"/>
                <a:gd name="connsiteY28" fmla="*/ 533352 h 568606"/>
                <a:gd name="connsiteX29" fmla="*/ 396664 w 607719"/>
                <a:gd name="connsiteY29" fmla="*/ 404087 h 568606"/>
                <a:gd name="connsiteX30" fmla="*/ 395335 w 607719"/>
                <a:gd name="connsiteY30" fmla="*/ 405414 h 568606"/>
                <a:gd name="connsiteX31" fmla="*/ 324733 w 607719"/>
                <a:gd name="connsiteY31" fmla="*/ 463792 h 568606"/>
                <a:gd name="connsiteX32" fmla="*/ 313535 w 607719"/>
                <a:gd name="connsiteY32" fmla="*/ 467962 h 568606"/>
                <a:gd name="connsiteX33" fmla="*/ 304425 w 607719"/>
                <a:gd name="connsiteY33" fmla="*/ 465498 h 568606"/>
                <a:gd name="connsiteX34" fmla="*/ 296075 w 607719"/>
                <a:gd name="connsiteY34" fmla="*/ 446733 h 568606"/>
                <a:gd name="connsiteX35" fmla="*/ 304236 w 607719"/>
                <a:gd name="connsiteY35" fmla="*/ 407120 h 568606"/>
                <a:gd name="connsiteX36" fmla="*/ 100779 w 607719"/>
                <a:gd name="connsiteY36" fmla="*/ 407120 h 568606"/>
                <a:gd name="connsiteX37" fmla="*/ 83129 w 607719"/>
                <a:gd name="connsiteY37" fmla="*/ 389493 h 568606"/>
                <a:gd name="connsiteX38" fmla="*/ 100779 w 607719"/>
                <a:gd name="connsiteY38" fmla="*/ 371866 h 568606"/>
                <a:gd name="connsiteX39" fmla="*/ 311448 w 607719"/>
                <a:gd name="connsiteY39" fmla="*/ 371866 h 568606"/>
                <a:gd name="connsiteX40" fmla="*/ 314484 w 607719"/>
                <a:gd name="connsiteY40" fmla="*/ 357082 h 568606"/>
                <a:gd name="connsiteX41" fmla="*/ 316762 w 607719"/>
                <a:gd name="connsiteY41" fmla="*/ 351396 h 568606"/>
                <a:gd name="connsiteX42" fmla="*/ 319799 w 607719"/>
                <a:gd name="connsiteY42" fmla="*/ 346468 h 568606"/>
                <a:gd name="connsiteX43" fmla="*/ 100779 w 607719"/>
                <a:gd name="connsiteY43" fmla="*/ 346468 h 568606"/>
                <a:gd name="connsiteX44" fmla="*/ 83129 w 607719"/>
                <a:gd name="connsiteY44" fmla="*/ 328652 h 568606"/>
                <a:gd name="connsiteX45" fmla="*/ 100779 w 607719"/>
                <a:gd name="connsiteY45" fmla="*/ 311025 h 568606"/>
                <a:gd name="connsiteX46" fmla="*/ 341055 w 607719"/>
                <a:gd name="connsiteY46" fmla="*/ 311025 h 568606"/>
                <a:gd name="connsiteX47" fmla="*/ 358326 w 607719"/>
                <a:gd name="connsiteY47" fmla="*/ 282215 h 568606"/>
                <a:gd name="connsiteX48" fmla="*/ 347888 w 607719"/>
                <a:gd name="connsiteY48" fmla="*/ 285627 h 568606"/>
                <a:gd name="connsiteX49" fmla="*/ 100779 w 607719"/>
                <a:gd name="connsiteY49" fmla="*/ 285627 h 568606"/>
                <a:gd name="connsiteX50" fmla="*/ 83129 w 607719"/>
                <a:gd name="connsiteY50" fmla="*/ 268000 h 568606"/>
                <a:gd name="connsiteX51" fmla="*/ 100779 w 607719"/>
                <a:gd name="connsiteY51" fmla="*/ 250183 h 568606"/>
                <a:gd name="connsiteX52" fmla="*/ 347888 w 607719"/>
                <a:gd name="connsiteY52" fmla="*/ 250183 h 568606"/>
                <a:gd name="connsiteX53" fmla="*/ 365538 w 607719"/>
                <a:gd name="connsiteY53" fmla="*/ 268000 h 568606"/>
                <a:gd name="connsiteX54" fmla="*/ 365348 w 607719"/>
                <a:gd name="connsiteY54" fmla="*/ 270464 h 568606"/>
                <a:gd name="connsiteX55" fmla="*/ 396664 w 607719"/>
                <a:gd name="connsiteY55" fmla="*/ 218341 h 568606"/>
                <a:gd name="connsiteX56" fmla="*/ 396664 w 607719"/>
                <a:gd name="connsiteY56" fmla="*/ 70122 h 568606"/>
                <a:gd name="connsiteX57" fmla="*/ 543942 w 607719"/>
                <a:gd name="connsiteY57" fmla="*/ 41881 h 568606"/>
                <a:gd name="connsiteX58" fmla="*/ 536920 w 607719"/>
                <a:gd name="connsiteY58" fmla="*/ 53822 h 568606"/>
                <a:gd name="connsiteX59" fmla="*/ 558556 w 607719"/>
                <a:gd name="connsiteY59" fmla="*/ 66900 h 568606"/>
                <a:gd name="connsiteX60" fmla="*/ 565768 w 607719"/>
                <a:gd name="connsiteY60" fmla="*/ 54959 h 568606"/>
                <a:gd name="connsiteX61" fmla="*/ 533693 w 607719"/>
                <a:gd name="connsiteY61" fmla="*/ 562 h 568606"/>
                <a:gd name="connsiteX62" fmla="*/ 546979 w 607719"/>
                <a:gd name="connsiteY62" fmla="*/ 2458 h 568606"/>
                <a:gd name="connsiteX63" fmla="*/ 599171 w 607719"/>
                <a:gd name="connsiteY63" fmla="*/ 33731 h 568606"/>
                <a:gd name="connsiteX64" fmla="*/ 605245 w 607719"/>
                <a:gd name="connsiteY64" fmla="*/ 57992 h 568606"/>
                <a:gd name="connsiteX65" fmla="*/ 432155 w 607719"/>
                <a:gd name="connsiteY65" fmla="*/ 346089 h 568606"/>
                <a:gd name="connsiteX66" fmla="*/ 432155 w 607719"/>
                <a:gd name="connsiteY66" fmla="*/ 550979 h 568606"/>
                <a:gd name="connsiteX67" fmla="*/ 414315 w 607719"/>
                <a:gd name="connsiteY67" fmla="*/ 568606 h 568606"/>
                <a:gd name="connsiteX68" fmla="*/ 17651 w 607719"/>
                <a:gd name="connsiteY68" fmla="*/ 568606 h 568606"/>
                <a:gd name="connsiteX69" fmla="*/ 0 w 607719"/>
                <a:gd name="connsiteY69" fmla="*/ 550979 h 568606"/>
                <a:gd name="connsiteX70" fmla="*/ 0 w 607719"/>
                <a:gd name="connsiteY70" fmla="*/ 52495 h 568606"/>
                <a:gd name="connsiteX71" fmla="*/ 17651 w 607719"/>
                <a:gd name="connsiteY71" fmla="*/ 34869 h 568606"/>
                <a:gd name="connsiteX72" fmla="*/ 414315 w 607719"/>
                <a:gd name="connsiteY72" fmla="*/ 34869 h 568606"/>
                <a:gd name="connsiteX73" fmla="*/ 432155 w 607719"/>
                <a:gd name="connsiteY73" fmla="*/ 52495 h 568606"/>
                <a:gd name="connsiteX74" fmla="*/ 432155 w 607719"/>
                <a:gd name="connsiteY74" fmla="*/ 159395 h 568606"/>
                <a:gd name="connsiteX75" fmla="*/ 522685 w 607719"/>
                <a:gd name="connsiteY75" fmla="*/ 8523 h 568606"/>
                <a:gd name="connsiteX76" fmla="*/ 533693 w 607719"/>
                <a:gd name="connsiteY76" fmla="*/ 562 h 56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7719" h="568606">
                  <a:moveTo>
                    <a:pt x="100781" y="432485"/>
                  </a:moveTo>
                  <a:lnTo>
                    <a:pt x="231582" y="432485"/>
                  </a:lnTo>
                  <a:cubicBezTo>
                    <a:pt x="241264" y="432485"/>
                    <a:pt x="249237" y="440441"/>
                    <a:pt x="249237" y="450292"/>
                  </a:cubicBezTo>
                  <a:cubicBezTo>
                    <a:pt x="249237" y="459953"/>
                    <a:pt x="241264" y="467909"/>
                    <a:pt x="231582" y="467909"/>
                  </a:cubicBezTo>
                  <a:lnTo>
                    <a:pt x="100781" y="467909"/>
                  </a:lnTo>
                  <a:cubicBezTo>
                    <a:pt x="90910" y="467909"/>
                    <a:pt x="83126" y="459953"/>
                    <a:pt x="83126" y="450292"/>
                  </a:cubicBezTo>
                  <a:cubicBezTo>
                    <a:pt x="83126" y="440441"/>
                    <a:pt x="90910" y="432485"/>
                    <a:pt x="100781" y="432485"/>
                  </a:cubicBezTo>
                  <a:close/>
                  <a:moveTo>
                    <a:pt x="100776" y="189528"/>
                  </a:moveTo>
                  <a:lnTo>
                    <a:pt x="347879" y="189528"/>
                  </a:lnTo>
                  <a:cubicBezTo>
                    <a:pt x="357558" y="189528"/>
                    <a:pt x="365529" y="197305"/>
                    <a:pt x="365529" y="207169"/>
                  </a:cubicBezTo>
                  <a:cubicBezTo>
                    <a:pt x="365529" y="216844"/>
                    <a:pt x="357558" y="224811"/>
                    <a:pt x="347879" y="224811"/>
                  </a:cubicBezTo>
                  <a:lnTo>
                    <a:pt x="100776" y="224811"/>
                  </a:lnTo>
                  <a:cubicBezTo>
                    <a:pt x="90908" y="224811"/>
                    <a:pt x="83126" y="216844"/>
                    <a:pt x="83126" y="207169"/>
                  </a:cubicBezTo>
                  <a:cubicBezTo>
                    <a:pt x="83126" y="197305"/>
                    <a:pt x="90908" y="189528"/>
                    <a:pt x="100776" y="189528"/>
                  </a:cubicBezTo>
                  <a:close/>
                  <a:moveTo>
                    <a:pt x="100776" y="128701"/>
                  </a:moveTo>
                  <a:lnTo>
                    <a:pt x="347879" y="128701"/>
                  </a:lnTo>
                  <a:cubicBezTo>
                    <a:pt x="357558" y="128701"/>
                    <a:pt x="365529" y="136657"/>
                    <a:pt x="365529" y="146318"/>
                  </a:cubicBezTo>
                  <a:cubicBezTo>
                    <a:pt x="365529" y="156169"/>
                    <a:pt x="357558" y="164125"/>
                    <a:pt x="347879" y="164125"/>
                  </a:cubicBezTo>
                  <a:lnTo>
                    <a:pt x="100776" y="164125"/>
                  </a:lnTo>
                  <a:cubicBezTo>
                    <a:pt x="90908" y="164125"/>
                    <a:pt x="83126" y="156169"/>
                    <a:pt x="83126" y="146318"/>
                  </a:cubicBezTo>
                  <a:cubicBezTo>
                    <a:pt x="83126" y="136657"/>
                    <a:pt x="90908" y="128701"/>
                    <a:pt x="100776" y="128701"/>
                  </a:cubicBezTo>
                  <a:close/>
                  <a:moveTo>
                    <a:pt x="518700" y="84148"/>
                  </a:moveTo>
                  <a:lnTo>
                    <a:pt x="348647" y="367128"/>
                  </a:lnTo>
                  <a:lnTo>
                    <a:pt x="341055" y="404467"/>
                  </a:lnTo>
                  <a:lnTo>
                    <a:pt x="370283" y="380016"/>
                  </a:lnTo>
                  <a:lnTo>
                    <a:pt x="540336" y="97226"/>
                  </a:lnTo>
                  <a:close/>
                  <a:moveTo>
                    <a:pt x="35491" y="70122"/>
                  </a:moveTo>
                  <a:lnTo>
                    <a:pt x="35491" y="533352"/>
                  </a:lnTo>
                  <a:lnTo>
                    <a:pt x="396664" y="533352"/>
                  </a:lnTo>
                  <a:lnTo>
                    <a:pt x="396664" y="404087"/>
                  </a:lnTo>
                  <a:cubicBezTo>
                    <a:pt x="396284" y="404467"/>
                    <a:pt x="395715" y="405035"/>
                    <a:pt x="395335" y="405414"/>
                  </a:cubicBezTo>
                  <a:lnTo>
                    <a:pt x="324733" y="463792"/>
                  </a:lnTo>
                  <a:cubicBezTo>
                    <a:pt x="321507" y="466635"/>
                    <a:pt x="317521" y="467962"/>
                    <a:pt x="313535" y="467962"/>
                  </a:cubicBezTo>
                  <a:cubicBezTo>
                    <a:pt x="310309" y="467962"/>
                    <a:pt x="307083" y="467014"/>
                    <a:pt x="304425" y="465498"/>
                  </a:cubicBezTo>
                  <a:cubicBezTo>
                    <a:pt x="297973" y="461517"/>
                    <a:pt x="294556" y="454125"/>
                    <a:pt x="296075" y="446733"/>
                  </a:cubicBezTo>
                  <a:lnTo>
                    <a:pt x="304236" y="407120"/>
                  </a:lnTo>
                  <a:lnTo>
                    <a:pt x="100779" y="407120"/>
                  </a:lnTo>
                  <a:cubicBezTo>
                    <a:pt x="90910" y="407120"/>
                    <a:pt x="83129" y="399159"/>
                    <a:pt x="83129" y="389493"/>
                  </a:cubicBezTo>
                  <a:cubicBezTo>
                    <a:pt x="83129" y="379637"/>
                    <a:pt x="90910" y="371866"/>
                    <a:pt x="100779" y="371866"/>
                  </a:cubicBezTo>
                  <a:lnTo>
                    <a:pt x="311448" y="371866"/>
                  </a:lnTo>
                  <a:lnTo>
                    <a:pt x="314484" y="357082"/>
                  </a:lnTo>
                  <a:cubicBezTo>
                    <a:pt x="315054" y="354997"/>
                    <a:pt x="315623" y="353102"/>
                    <a:pt x="316762" y="351396"/>
                  </a:cubicBezTo>
                  <a:lnTo>
                    <a:pt x="319799" y="346468"/>
                  </a:lnTo>
                  <a:lnTo>
                    <a:pt x="100779" y="346468"/>
                  </a:lnTo>
                  <a:cubicBezTo>
                    <a:pt x="90910" y="346468"/>
                    <a:pt x="83129" y="338508"/>
                    <a:pt x="83129" y="328652"/>
                  </a:cubicBezTo>
                  <a:cubicBezTo>
                    <a:pt x="83129" y="318985"/>
                    <a:pt x="90910" y="311025"/>
                    <a:pt x="100779" y="311025"/>
                  </a:cubicBezTo>
                  <a:lnTo>
                    <a:pt x="341055" y="311025"/>
                  </a:lnTo>
                  <a:lnTo>
                    <a:pt x="358326" y="282215"/>
                  </a:lnTo>
                  <a:cubicBezTo>
                    <a:pt x="355479" y="284300"/>
                    <a:pt x="351873" y="285627"/>
                    <a:pt x="347888" y="285627"/>
                  </a:cubicBezTo>
                  <a:lnTo>
                    <a:pt x="100779" y="285627"/>
                  </a:lnTo>
                  <a:cubicBezTo>
                    <a:pt x="90910" y="285627"/>
                    <a:pt x="83129" y="277666"/>
                    <a:pt x="83129" y="268000"/>
                  </a:cubicBezTo>
                  <a:cubicBezTo>
                    <a:pt x="83129" y="258144"/>
                    <a:pt x="90910" y="250183"/>
                    <a:pt x="100779" y="250183"/>
                  </a:cubicBezTo>
                  <a:lnTo>
                    <a:pt x="347888" y="250183"/>
                  </a:lnTo>
                  <a:cubicBezTo>
                    <a:pt x="357567" y="250183"/>
                    <a:pt x="365538" y="258144"/>
                    <a:pt x="365538" y="268000"/>
                  </a:cubicBezTo>
                  <a:cubicBezTo>
                    <a:pt x="365538" y="268758"/>
                    <a:pt x="365538" y="269705"/>
                    <a:pt x="365348" y="270464"/>
                  </a:cubicBezTo>
                  <a:lnTo>
                    <a:pt x="396664" y="218341"/>
                  </a:lnTo>
                  <a:lnTo>
                    <a:pt x="396664" y="70122"/>
                  </a:lnTo>
                  <a:close/>
                  <a:moveTo>
                    <a:pt x="543942" y="41881"/>
                  </a:moveTo>
                  <a:lnTo>
                    <a:pt x="536920" y="53822"/>
                  </a:lnTo>
                  <a:lnTo>
                    <a:pt x="558556" y="66900"/>
                  </a:lnTo>
                  <a:lnTo>
                    <a:pt x="565768" y="54959"/>
                  </a:lnTo>
                  <a:close/>
                  <a:moveTo>
                    <a:pt x="533693" y="562"/>
                  </a:moveTo>
                  <a:cubicBezTo>
                    <a:pt x="538248" y="-575"/>
                    <a:pt x="542993" y="-6"/>
                    <a:pt x="546979" y="2458"/>
                  </a:cubicBezTo>
                  <a:lnTo>
                    <a:pt x="599171" y="33731"/>
                  </a:lnTo>
                  <a:cubicBezTo>
                    <a:pt x="607522" y="38659"/>
                    <a:pt x="610179" y="49652"/>
                    <a:pt x="605245" y="57992"/>
                  </a:cubicBezTo>
                  <a:lnTo>
                    <a:pt x="432155" y="346089"/>
                  </a:lnTo>
                  <a:lnTo>
                    <a:pt x="432155" y="550979"/>
                  </a:lnTo>
                  <a:cubicBezTo>
                    <a:pt x="432155" y="560835"/>
                    <a:pt x="424184" y="568606"/>
                    <a:pt x="414315" y="568606"/>
                  </a:cubicBezTo>
                  <a:lnTo>
                    <a:pt x="17651" y="568606"/>
                  </a:lnTo>
                  <a:cubicBezTo>
                    <a:pt x="7971" y="568606"/>
                    <a:pt x="0" y="560835"/>
                    <a:pt x="0" y="550979"/>
                  </a:cubicBezTo>
                  <a:lnTo>
                    <a:pt x="0" y="52495"/>
                  </a:lnTo>
                  <a:cubicBezTo>
                    <a:pt x="0" y="42829"/>
                    <a:pt x="7971" y="34869"/>
                    <a:pt x="17651" y="34869"/>
                  </a:cubicBezTo>
                  <a:lnTo>
                    <a:pt x="414315" y="34869"/>
                  </a:lnTo>
                  <a:cubicBezTo>
                    <a:pt x="424184" y="34869"/>
                    <a:pt x="432155" y="42829"/>
                    <a:pt x="432155" y="52495"/>
                  </a:cubicBezTo>
                  <a:lnTo>
                    <a:pt x="432155" y="159395"/>
                  </a:lnTo>
                  <a:lnTo>
                    <a:pt x="522685" y="8523"/>
                  </a:lnTo>
                  <a:cubicBezTo>
                    <a:pt x="525153" y="4543"/>
                    <a:pt x="529138" y="1699"/>
                    <a:pt x="533693" y="56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27"/>
            <p:cNvSpPr txBox="1"/>
            <p:nvPr/>
          </p:nvSpPr>
          <p:spPr>
            <a:xfrm>
              <a:off x="12074" y="4414"/>
              <a:ext cx="4854" cy="1162"/>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2074" y="3899"/>
              <a:ext cx="1706" cy="523"/>
            </a:xfrm>
            <a:prstGeom prst="rect">
              <a:avLst/>
            </a:prstGeom>
            <a:noFill/>
          </p:spPr>
          <p:txBody>
            <a:bodyPr wrap="square" rtlCol="0">
              <a:spAutoFit/>
            </a:bodyPr>
            <a:lstStyle/>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编辑标题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2074" y="7619"/>
              <a:ext cx="4854" cy="1162"/>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2074" y="7103"/>
              <a:ext cx="1706" cy="523"/>
            </a:xfrm>
            <a:prstGeom prst="rect">
              <a:avLst/>
            </a:prstGeom>
            <a:noFill/>
          </p:spPr>
          <p:txBody>
            <a:bodyPr wrap="square" rtlCol="0">
              <a:spAutoFit/>
            </a:bodyPr>
            <a:lstStyle/>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编辑标题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393320" y="1956709"/>
            <a:ext cx="657901" cy="657900"/>
          </a:xfrm>
          <a:prstGeom prst="ellipse">
            <a:avLst/>
          </a:prstGeom>
          <a:solidFill>
            <a:srgbClr val="5B953C"/>
          </a:solidFill>
          <a:ln w="19050">
            <a:solidFill>
              <a:srgbClr val="5B9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1" name="Oval 20"/>
          <p:cNvSpPr/>
          <p:nvPr/>
        </p:nvSpPr>
        <p:spPr>
          <a:xfrm>
            <a:off x="2382680" y="3835052"/>
            <a:ext cx="657901" cy="657900"/>
          </a:xfrm>
          <a:prstGeom prst="ellipse">
            <a:avLst/>
          </a:prstGeom>
          <a:solidFill>
            <a:srgbClr val="1469B2"/>
          </a:solidFill>
          <a:ln w="19050">
            <a:solidFill>
              <a:srgbClr val="146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9" name="Oval 28"/>
          <p:cNvSpPr/>
          <p:nvPr/>
        </p:nvSpPr>
        <p:spPr>
          <a:xfrm>
            <a:off x="9150587" y="1956709"/>
            <a:ext cx="657901" cy="657900"/>
          </a:xfrm>
          <a:prstGeom prst="ellipse">
            <a:avLst/>
          </a:prstGeom>
          <a:solidFill>
            <a:srgbClr val="5B953C"/>
          </a:solidFill>
          <a:ln w="19050">
            <a:solidFill>
              <a:srgbClr val="5B95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1" name="Oval 30"/>
          <p:cNvSpPr/>
          <p:nvPr/>
        </p:nvSpPr>
        <p:spPr>
          <a:xfrm>
            <a:off x="9139947" y="3835052"/>
            <a:ext cx="657901" cy="657900"/>
          </a:xfrm>
          <a:prstGeom prst="ellipse">
            <a:avLst/>
          </a:prstGeom>
          <a:solidFill>
            <a:srgbClr val="1469B2"/>
          </a:solidFill>
          <a:ln w="19050">
            <a:solidFill>
              <a:srgbClr val="146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pic>
        <p:nvPicPr>
          <p:cNvPr id="47" name="Picture 46" descr="iPhone6_mockup_front_white.png"/>
          <p:cNvPicPr/>
          <p:nvPr/>
        </p:nvPicPr>
        <p:blipFill>
          <a:blip r:embed="rId1" cstate="email"/>
          <a:stretch>
            <a:fillRect/>
          </a:stretch>
        </p:blipFill>
        <p:spPr>
          <a:xfrm>
            <a:off x="4435656" y="1275319"/>
            <a:ext cx="3278124" cy="5148412"/>
          </a:xfrm>
          <a:prstGeom prst="rect">
            <a:avLst/>
          </a:prstGeom>
        </p:spPr>
      </p:pic>
      <p:sp>
        <p:nvSpPr>
          <p:cNvPr id="14" name="TextBox 13"/>
          <p:cNvSpPr txBox="1"/>
          <p:nvPr/>
        </p:nvSpPr>
        <p:spPr>
          <a:xfrm>
            <a:off x="1435100" y="2740025"/>
            <a:ext cx="2552700" cy="368300"/>
          </a:xfrm>
          <a:prstGeom prst="rect">
            <a:avLst/>
          </a:prstGeom>
          <a:noFill/>
        </p:spPr>
        <p:txBody>
          <a:bodyPr wrap="square" rtlCol="0">
            <a:spAutoFit/>
          </a:bodyPr>
          <a:lstStyle/>
          <a:p>
            <a:pPr algn="ctr"/>
            <a:r>
              <a:rPr lang="zh-CN" alt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rPr>
              <a:t>标题内容</a:t>
            </a:r>
            <a:endParaRPr lang="zh-CN" alt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endParaRPr>
          </a:p>
        </p:txBody>
      </p:sp>
      <p:sp>
        <p:nvSpPr>
          <p:cNvPr id="15" name="TextBox 14"/>
          <p:cNvSpPr txBox="1"/>
          <p:nvPr/>
        </p:nvSpPr>
        <p:spPr>
          <a:xfrm>
            <a:off x="1101090" y="3097530"/>
            <a:ext cx="3013075" cy="737235"/>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en-US" sz="1400" spc="15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思源黑体" panose="020B0400000000000000" pitchFamily="34" charset="-122"/>
            </a:endParaRPr>
          </a:p>
        </p:txBody>
      </p:sp>
      <p:sp>
        <p:nvSpPr>
          <p:cNvPr id="23" name="TextBox 22"/>
          <p:cNvSpPr txBox="1"/>
          <p:nvPr/>
        </p:nvSpPr>
        <p:spPr>
          <a:xfrm>
            <a:off x="1447800" y="4672330"/>
            <a:ext cx="2552700" cy="368300"/>
          </a:xfrm>
          <a:prstGeom prst="rect">
            <a:avLst/>
          </a:prstGeom>
          <a:noFill/>
        </p:spPr>
        <p:txBody>
          <a:bodyPr wrap="square" rtlCol="0">
            <a:spAutoFit/>
          </a:bodyPr>
          <a:lstStyle/>
          <a:p>
            <a:pPr algn="ctr"/>
            <a:r>
              <a:rPr lang="zh-CN" alt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rPr>
              <a:t>标题内容</a:t>
            </a:r>
            <a:endParaRPr lang="zh-CN" alt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endParaRPr>
          </a:p>
        </p:txBody>
      </p:sp>
      <p:sp>
        <p:nvSpPr>
          <p:cNvPr id="24" name="TextBox 23"/>
          <p:cNvSpPr txBox="1"/>
          <p:nvPr/>
        </p:nvSpPr>
        <p:spPr>
          <a:xfrm>
            <a:off x="1101090" y="5017135"/>
            <a:ext cx="3013075" cy="737235"/>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en-US" sz="1400" spc="15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思源黑体" panose="020B0400000000000000" pitchFamily="34" charset="-122"/>
            </a:endParaRPr>
          </a:p>
        </p:txBody>
      </p:sp>
      <p:sp>
        <p:nvSpPr>
          <p:cNvPr id="27" name="TextBox 26"/>
          <p:cNvSpPr txBox="1"/>
          <p:nvPr/>
        </p:nvSpPr>
        <p:spPr>
          <a:xfrm>
            <a:off x="8192770" y="2740025"/>
            <a:ext cx="2552700" cy="368300"/>
          </a:xfrm>
          <a:prstGeom prst="rect">
            <a:avLst/>
          </a:prstGeom>
          <a:noFill/>
        </p:spPr>
        <p:txBody>
          <a:bodyPr wrap="square" rtlCol="0">
            <a:spAutoFit/>
          </a:bodyPr>
          <a:lstStyle/>
          <a:p>
            <a:pPr algn="ctr"/>
            <a:r>
              <a:rPr lang="zh-CN" alt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rPr>
              <a:t>标题内容</a:t>
            </a:r>
            <a:endParaRPr lang="zh-CN" alt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endParaRPr>
          </a:p>
        </p:txBody>
      </p:sp>
      <p:sp>
        <p:nvSpPr>
          <p:cNvPr id="28" name="TextBox 27"/>
          <p:cNvSpPr txBox="1"/>
          <p:nvPr/>
        </p:nvSpPr>
        <p:spPr>
          <a:xfrm>
            <a:off x="7858760" y="3097530"/>
            <a:ext cx="3013075" cy="737235"/>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en-US" sz="1400" spc="15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思源黑体" panose="020B0400000000000000" pitchFamily="34" charset="-122"/>
            </a:endParaRPr>
          </a:p>
        </p:txBody>
      </p:sp>
      <p:sp>
        <p:nvSpPr>
          <p:cNvPr id="34" name="TextBox 33"/>
          <p:cNvSpPr txBox="1"/>
          <p:nvPr/>
        </p:nvSpPr>
        <p:spPr>
          <a:xfrm>
            <a:off x="8288655" y="4672330"/>
            <a:ext cx="2419985" cy="368300"/>
          </a:xfrm>
          <a:prstGeom prst="rect">
            <a:avLst/>
          </a:prstGeom>
          <a:noFill/>
        </p:spPr>
        <p:txBody>
          <a:bodyPr wrap="square" rtlCol="0">
            <a:spAutoFit/>
          </a:bodyPr>
          <a:lstStyle/>
          <a:p>
            <a:pPr algn="ctr"/>
            <a:r>
              <a:rPr 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rPr>
              <a:t>GREAT</a:t>
            </a:r>
            <a:endParaRPr lang="en-US" b="1" spc="600" dirty="0">
              <a:solidFill>
                <a:schemeClr val="tx1">
                  <a:lumMod val="75000"/>
                  <a:lumOff val="25000"/>
                </a:schemeClr>
              </a:solidFill>
              <a:latin typeface="微软雅黑" panose="020B0503020204020204" pitchFamily="34" charset="-122"/>
              <a:ea typeface="微软雅黑" panose="020B0503020204020204" pitchFamily="34" charset="-122"/>
              <a:cs typeface="Oswald" charset="0"/>
              <a:sym typeface="思源黑体" panose="020B0400000000000000" pitchFamily="34" charset="-122"/>
            </a:endParaRPr>
          </a:p>
        </p:txBody>
      </p:sp>
      <p:sp>
        <p:nvSpPr>
          <p:cNvPr id="35" name="TextBox 34"/>
          <p:cNvSpPr txBox="1"/>
          <p:nvPr/>
        </p:nvSpPr>
        <p:spPr>
          <a:xfrm>
            <a:off x="7858760" y="5029835"/>
            <a:ext cx="3013075" cy="737235"/>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zh-CN" altLang="en-US" sz="1400" spc="15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mn-ea"/>
            </a:endParaRPr>
          </a:p>
        </p:txBody>
      </p:sp>
      <p:pic>
        <p:nvPicPr>
          <p:cNvPr id="7" name="图片占位符 6" descr="D:\图图图\商务类图\f68dfb3589a4b07bf8955c6a4fb3deebc862077166e25-AkxjKs_fw658.jpgf68dfb3589a4b07bf8955c6a4fb3deebc862077166e25-AkxjKs_fw658"/>
          <p:cNvPicPr>
            <a:picLocks noGrp="1" noChangeAspect="1"/>
          </p:cNvPicPr>
          <p:nvPr>
            <p:ph type="pic" sz="quarter" idx="20"/>
          </p:nvPr>
        </p:nvPicPr>
        <p:blipFill>
          <a:blip r:embed="rId2"/>
          <a:srcRect/>
          <a:stretch>
            <a:fillRect/>
          </a:stretch>
        </p:blipFill>
        <p:spPr>
          <a:xfrm>
            <a:off x="5088255" y="2060575"/>
            <a:ext cx="1952625" cy="3504565"/>
          </a:xfrm>
        </p:spPr>
      </p:pic>
      <p:sp>
        <p:nvSpPr>
          <p:cNvPr id="30" name="Freeform 5"/>
          <p:cNvSpPr>
            <a:spLocks noEditPoints="1"/>
          </p:cNvSpPr>
          <p:nvPr/>
        </p:nvSpPr>
        <p:spPr bwMode="auto">
          <a:xfrm>
            <a:off x="2526709" y="3973037"/>
            <a:ext cx="355600" cy="417513"/>
          </a:xfrm>
          <a:custGeom>
            <a:avLst/>
            <a:gdLst>
              <a:gd name="T0" fmla="*/ 77 w 84"/>
              <a:gd name="T1" fmla="*/ 70 h 98"/>
              <a:gd name="T2" fmla="*/ 77 w 84"/>
              <a:gd name="T3" fmla="*/ 29 h 98"/>
              <a:gd name="T4" fmla="*/ 42 w 84"/>
              <a:gd name="T5" fmla="*/ 8 h 98"/>
              <a:gd name="T6" fmla="*/ 8 w 84"/>
              <a:gd name="T7" fmla="*/ 29 h 98"/>
              <a:gd name="T8" fmla="*/ 8 w 84"/>
              <a:gd name="T9" fmla="*/ 70 h 98"/>
              <a:gd name="T10" fmla="*/ 42 w 84"/>
              <a:gd name="T11" fmla="*/ 90 h 98"/>
              <a:gd name="T12" fmla="*/ 77 w 84"/>
              <a:gd name="T13" fmla="*/ 70 h 98"/>
              <a:gd name="T14" fmla="*/ 82 w 84"/>
              <a:gd name="T15" fmla="*/ 23 h 98"/>
              <a:gd name="T16" fmla="*/ 84 w 84"/>
              <a:gd name="T17" fmla="*/ 27 h 98"/>
              <a:gd name="T18" fmla="*/ 84 w 84"/>
              <a:gd name="T19" fmla="*/ 72 h 98"/>
              <a:gd name="T20" fmla="*/ 82 w 84"/>
              <a:gd name="T21" fmla="*/ 75 h 98"/>
              <a:gd name="T22" fmla="*/ 44 w 84"/>
              <a:gd name="T23" fmla="*/ 98 h 98"/>
              <a:gd name="T24" fmla="*/ 42 w 84"/>
              <a:gd name="T25" fmla="*/ 98 h 98"/>
              <a:gd name="T26" fmla="*/ 40 w 84"/>
              <a:gd name="T27" fmla="*/ 98 h 98"/>
              <a:gd name="T28" fmla="*/ 2 w 84"/>
              <a:gd name="T29" fmla="*/ 75 h 98"/>
              <a:gd name="T30" fmla="*/ 0 w 84"/>
              <a:gd name="T31" fmla="*/ 72 h 98"/>
              <a:gd name="T32" fmla="*/ 0 w 84"/>
              <a:gd name="T33" fmla="*/ 27 h 98"/>
              <a:gd name="T34" fmla="*/ 2 w 84"/>
              <a:gd name="T35" fmla="*/ 23 h 98"/>
              <a:gd name="T36" fmla="*/ 40 w 84"/>
              <a:gd name="T37" fmla="*/ 1 h 98"/>
              <a:gd name="T38" fmla="*/ 44 w 84"/>
              <a:gd name="T39" fmla="*/ 1 h 98"/>
              <a:gd name="T40" fmla="*/ 82 w 84"/>
              <a:gd name="T41" fmla="*/ 23 h 98"/>
              <a:gd name="T42" fmla="*/ 26 w 84"/>
              <a:gd name="T43" fmla="*/ 35 h 98"/>
              <a:gd name="T44" fmla="*/ 42 w 84"/>
              <a:gd name="T45" fmla="*/ 45 h 98"/>
              <a:gd name="T46" fmla="*/ 59 w 84"/>
              <a:gd name="T47" fmla="*/ 35 h 98"/>
              <a:gd name="T48" fmla="*/ 64 w 84"/>
              <a:gd name="T49" fmla="*/ 37 h 98"/>
              <a:gd name="T50" fmla="*/ 63 w 84"/>
              <a:gd name="T51" fmla="*/ 42 h 98"/>
              <a:gd name="T52" fmla="*/ 46 w 84"/>
              <a:gd name="T53" fmla="*/ 52 h 98"/>
              <a:gd name="T54" fmla="*/ 46 w 84"/>
              <a:gd name="T55" fmla="*/ 71 h 98"/>
              <a:gd name="T56" fmla="*/ 42 w 84"/>
              <a:gd name="T57" fmla="*/ 75 h 98"/>
              <a:gd name="T58" fmla="*/ 38 w 84"/>
              <a:gd name="T59" fmla="*/ 71 h 98"/>
              <a:gd name="T60" fmla="*/ 38 w 84"/>
              <a:gd name="T61" fmla="*/ 52 h 98"/>
              <a:gd name="T62" fmla="*/ 22 w 84"/>
              <a:gd name="T63" fmla="*/ 42 h 98"/>
              <a:gd name="T64" fmla="*/ 20 w 84"/>
              <a:gd name="T65" fmla="*/ 37 h 98"/>
              <a:gd name="T66" fmla="*/ 26 w 84"/>
              <a:gd name="T67" fmla="*/ 35 h 98"/>
              <a:gd name="T68" fmla="*/ 26 w 84"/>
              <a:gd name="T69" fmla="*/ 35 h 98"/>
              <a:gd name="T70" fmla="*/ 26 w 84"/>
              <a:gd name="T71" fmla="*/ 3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98">
                <a:moveTo>
                  <a:pt x="77" y="70"/>
                </a:moveTo>
                <a:cubicBezTo>
                  <a:pt x="77" y="29"/>
                  <a:pt x="77" y="29"/>
                  <a:pt x="77" y="29"/>
                </a:cubicBezTo>
                <a:cubicBezTo>
                  <a:pt x="42" y="8"/>
                  <a:pt x="42" y="8"/>
                  <a:pt x="42" y="8"/>
                </a:cubicBezTo>
                <a:cubicBezTo>
                  <a:pt x="8" y="29"/>
                  <a:pt x="8" y="29"/>
                  <a:pt x="8" y="29"/>
                </a:cubicBezTo>
                <a:cubicBezTo>
                  <a:pt x="8" y="70"/>
                  <a:pt x="8" y="70"/>
                  <a:pt x="8" y="70"/>
                </a:cubicBezTo>
                <a:cubicBezTo>
                  <a:pt x="42" y="90"/>
                  <a:pt x="42" y="90"/>
                  <a:pt x="42" y="90"/>
                </a:cubicBezTo>
                <a:lnTo>
                  <a:pt x="77" y="70"/>
                </a:lnTo>
                <a:close/>
                <a:moveTo>
                  <a:pt x="82" y="23"/>
                </a:moveTo>
                <a:cubicBezTo>
                  <a:pt x="83" y="24"/>
                  <a:pt x="84" y="25"/>
                  <a:pt x="84" y="27"/>
                </a:cubicBezTo>
                <a:cubicBezTo>
                  <a:pt x="84" y="72"/>
                  <a:pt x="84" y="72"/>
                  <a:pt x="84" y="72"/>
                </a:cubicBezTo>
                <a:cubicBezTo>
                  <a:pt x="84" y="73"/>
                  <a:pt x="83" y="74"/>
                  <a:pt x="82" y="75"/>
                </a:cubicBezTo>
                <a:cubicBezTo>
                  <a:pt x="44" y="98"/>
                  <a:pt x="44" y="98"/>
                  <a:pt x="44" y="98"/>
                </a:cubicBezTo>
                <a:cubicBezTo>
                  <a:pt x="44" y="98"/>
                  <a:pt x="43" y="98"/>
                  <a:pt x="42" y="98"/>
                </a:cubicBezTo>
                <a:cubicBezTo>
                  <a:pt x="42" y="98"/>
                  <a:pt x="41" y="98"/>
                  <a:pt x="40" y="98"/>
                </a:cubicBezTo>
                <a:cubicBezTo>
                  <a:pt x="2" y="75"/>
                  <a:pt x="2" y="75"/>
                  <a:pt x="2" y="75"/>
                </a:cubicBezTo>
                <a:cubicBezTo>
                  <a:pt x="1" y="74"/>
                  <a:pt x="0" y="73"/>
                  <a:pt x="0" y="72"/>
                </a:cubicBezTo>
                <a:cubicBezTo>
                  <a:pt x="0" y="27"/>
                  <a:pt x="0" y="27"/>
                  <a:pt x="0" y="27"/>
                </a:cubicBezTo>
                <a:cubicBezTo>
                  <a:pt x="0" y="25"/>
                  <a:pt x="1" y="24"/>
                  <a:pt x="2" y="23"/>
                </a:cubicBezTo>
                <a:cubicBezTo>
                  <a:pt x="40" y="1"/>
                  <a:pt x="40" y="1"/>
                  <a:pt x="40" y="1"/>
                </a:cubicBezTo>
                <a:cubicBezTo>
                  <a:pt x="41" y="0"/>
                  <a:pt x="43" y="0"/>
                  <a:pt x="44" y="1"/>
                </a:cubicBezTo>
                <a:cubicBezTo>
                  <a:pt x="82" y="23"/>
                  <a:pt x="82" y="23"/>
                  <a:pt x="82" y="23"/>
                </a:cubicBezTo>
                <a:close/>
                <a:moveTo>
                  <a:pt x="26" y="35"/>
                </a:moveTo>
                <a:cubicBezTo>
                  <a:pt x="42" y="45"/>
                  <a:pt x="42" y="45"/>
                  <a:pt x="42" y="45"/>
                </a:cubicBezTo>
                <a:cubicBezTo>
                  <a:pt x="59" y="35"/>
                  <a:pt x="59" y="35"/>
                  <a:pt x="59" y="35"/>
                </a:cubicBezTo>
                <a:cubicBezTo>
                  <a:pt x="61" y="34"/>
                  <a:pt x="63" y="35"/>
                  <a:pt x="64" y="37"/>
                </a:cubicBezTo>
                <a:cubicBezTo>
                  <a:pt x="65" y="38"/>
                  <a:pt x="64" y="41"/>
                  <a:pt x="63" y="42"/>
                </a:cubicBezTo>
                <a:cubicBezTo>
                  <a:pt x="46" y="52"/>
                  <a:pt x="46" y="52"/>
                  <a:pt x="46" y="52"/>
                </a:cubicBezTo>
                <a:cubicBezTo>
                  <a:pt x="46" y="71"/>
                  <a:pt x="46" y="71"/>
                  <a:pt x="46" y="71"/>
                </a:cubicBezTo>
                <a:cubicBezTo>
                  <a:pt x="46" y="74"/>
                  <a:pt x="44" y="75"/>
                  <a:pt x="42" y="75"/>
                </a:cubicBezTo>
                <a:cubicBezTo>
                  <a:pt x="40" y="75"/>
                  <a:pt x="38" y="74"/>
                  <a:pt x="38" y="71"/>
                </a:cubicBezTo>
                <a:cubicBezTo>
                  <a:pt x="38" y="52"/>
                  <a:pt x="38" y="52"/>
                  <a:pt x="38" y="52"/>
                </a:cubicBezTo>
                <a:cubicBezTo>
                  <a:pt x="22" y="42"/>
                  <a:pt x="22" y="42"/>
                  <a:pt x="22" y="42"/>
                </a:cubicBezTo>
                <a:cubicBezTo>
                  <a:pt x="20" y="41"/>
                  <a:pt x="19" y="38"/>
                  <a:pt x="20" y="37"/>
                </a:cubicBezTo>
                <a:cubicBezTo>
                  <a:pt x="21" y="35"/>
                  <a:pt x="24" y="34"/>
                  <a:pt x="26" y="35"/>
                </a:cubicBezTo>
                <a:close/>
                <a:moveTo>
                  <a:pt x="26" y="35"/>
                </a:moveTo>
                <a:cubicBezTo>
                  <a:pt x="26" y="35"/>
                  <a:pt x="26" y="35"/>
                  <a:pt x="26" y="35"/>
                </a:cubicBezTo>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Freeform 7"/>
          <p:cNvSpPr>
            <a:spLocks noEditPoints="1"/>
          </p:cNvSpPr>
          <p:nvPr/>
        </p:nvSpPr>
        <p:spPr bwMode="auto">
          <a:xfrm>
            <a:off x="2526709" y="2062224"/>
            <a:ext cx="423863" cy="392113"/>
          </a:xfrm>
          <a:custGeom>
            <a:avLst/>
            <a:gdLst>
              <a:gd name="T0" fmla="*/ 50 w 100"/>
              <a:gd name="T1" fmla="*/ 84 h 92"/>
              <a:gd name="T2" fmla="*/ 87 w 100"/>
              <a:gd name="T3" fmla="*/ 66 h 92"/>
              <a:gd name="T4" fmla="*/ 68 w 100"/>
              <a:gd name="T5" fmla="*/ 57 h 92"/>
              <a:gd name="T6" fmla="*/ 59 w 100"/>
              <a:gd name="T7" fmla="*/ 66 h 92"/>
              <a:gd name="T8" fmla="*/ 59 w 100"/>
              <a:gd name="T9" fmla="*/ 66 h 92"/>
              <a:gd name="T10" fmla="*/ 58 w 100"/>
              <a:gd name="T11" fmla="*/ 66 h 92"/>
              <a:gd name="T12" fmla="*/ 35 w 100"/>
              <a:gd name="T13" fmla="*/ 77 h 92"/>
              <a:gd name="T14" fmla="*/ 50 w 100"/>
              <a:gd name="T15" fmla="*/ 84 h 92"/>
              <a:gd name="T16" fmla="*/ 41 w 100"/>
              <a:gd name="T17" fmla="*/ 52 h 92"/>
              <a:gd name="T18" fmla="*/ 12 w 100"/>
              <a:gd name="T19" fmla="*/ 66 h 92"/>
              <a:gd name="T20" fmla="*/ 27 w 100"/>
              <a:gd name="T21" fmla="*/ 73 h 92"/>
              <a:gd name="T22" fmla="*/ 50 w 100"/>
              <a:gd name="T23" fmla="*/ 62 h 92"/>
              <a:gd name="T24" fmla="*/ 41 w 100"/>
              <a:gd name="T25" fmla="*/ 52 h 92"/>
              <a:gd name="T26" fmla="*/ 57 w 100"/>
              <a:gd name="T27" fmla="*/ 7 h 92"/>
              <a:gd name="T28" fmla="*/ 38 w 100"/>
              <a:gd name="T29" fmla="*/ 27 h 92"/>
              <a:gd name="T30" fmla="*/ 57 w 100"/>
              <a:gd name="T31" fmla="*/ 58 h 92"/>
              <a:gd name="T32" fmla="*/ 76 w 100"/>
              <a:gd name="T33" fmla="*/ 27 h 92"/>
              <a:gd name="T34" fmla="*/ 57 w 100"/>
              <a:gd name="T35" fmla="*/ 7 h 92"/>
              <a:gd name="T36" fmla="*/ 98 w 100"/>
              <a:gd name="T37" fmla="*/ 63 h 92"/>
              <a:gd name="T38" fmla="*/ 100 w 100"/>
              <a:gd name="T39" fmla="*/ 66 h 92"/>
              <a:gd name="T40" fmla="*/ 98 w 100"/>
              <a:gd name="T41" fmla="*/ 70 h 92"/>
              <a:gd name="T42" fmla="*/ 51 w 100"/>
              <a:gd name="T43" fmla="*/ 92 h 92"/>
              <a:gd name="T44" fmla="*/ 50 w 100"/>
              <a:gd name="T45" fmla="*/ 92 h 92"/>
              <a:gd name="T46" fmla="*/ 48 w 100"/>
              <a:gd name="T47" fmla="*/ 92 h 92"/>
              <a:gd name="T48" fmla="*/ 2 w 100"/>
              <a:gd name="T49" fmla="*/ 70 h 92"/>
              <a:gd name="T50" fmla="*/ 0 w 100"/>
              <a:gd name="T51" fmla="*/ 66 h 92"/>
              <a:gd name="T52" fmla="*/ 2 w 100"/>
              <a:gd name="T53" fmla="*/ 63 h 92"/>
              <a:gd name="T54" fmla="*/ 37 w 100"/>
              <a:gd name="T55" fmla="*/ 46 h 92"/>
              <a:gd name="T56" fmla="*/ 30 w 100"/>
              <a:gd name="T57" fmla="*/ 27 h 92"/>
              <a:gd name="T58" fmla="*/ 57 w 100"/>
              <a:gd name="T59" fmla="*/ 0 h 92"/>
              <a:gd name="T60" fmla="*/ 83 w 100"/>
              <a:gd name="T61" fmla="*/ 27 h 92"/>
              <a:gd name="T62" fmla="*/ 73 w 100"/>
              <a:gd name="T63" fmla="*/ 51 h 92"/>
              <a:gd name="T64" fmla="*/ 98 w 100"/>
              <a:gd name="T65" fmla="*/ 63 h 92"/>
              <a:gd name="T66" fmla="*/ 63 w 100"/>
              <a:gd name="T67" fmla="*/ 26 h 92"/>
              <a:gd name="T68" fmla="*/ 57 w 100"/>
              <a:gd name="T69" fmla="*/ 33 h 92"/>
              <a:gd name="T70" fmla="*/ 51 w 100"/>
              <a:gd name="T71" fmla="*/ 26 h 92"/>
              <a:gd name="T72" fmla="*/ 57 w 100"/>
              <a:gd name="T73" fmla="*/ 20 h 92"/>
              <a:gd name="T74" fmla="*/ 63 w 100"/>
              <a:gd name="T75" fmla="*/ 26 h 92"/>
              <a:gd name="T76" fmla="*/ 63 w 100"/>
              <a:gd name="T77" fmla="*/ 26 h 92"/>
              <a:gd name="T78" fmla="*/ 63 w 100"/>
              <a:gd name="T79" fmla="*/ 2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92">
                <a:moveTo>
                  <a:pt x="50" y="84"/>
                </a:moveTo>
                <a:cubicBezTo>
                  <a:pt x="87" y="66"/>
                  <a:pt x="87" y="66"/>
                  <a:pt x="87" y="66"/>
                </a:cubicBezTo>
                <a:cubicBezTo>
                  <a:pt x="68" y="57"/>
                  <a:pt x="68" y="57"/>
                  <a:pt x="68" y="57"/>
                </a:cubicBezTo>
                <a:cubicBezTo>
                  <a:pt x="63" y="62"/>
                  <a:pt x="60" y="65"/>
                  <a:pt x="59" y="66"/>
                </a:cubicBezTo>
                <a:cubicBezTo>
                  <a:pt x="59" y="66"/>
                  <a:pt x="59" y="66"/>
                  <a:pt x="59" y="66"/>
                </a:cubicBezTo>
                <a:cubicBezTo>
                  <a:pt x="59" y="66"/>
                  <a:pt x="58" y="66"/>
                  <a:pt x="58" y="66"/>
                </a:cubicBezTo>
                <a:cubicBezTo>
                  <a:pt x="35" y="77"/>
                  <a:pt x="35" y="77"/>
                  <a:pt x="35" y="77"/>
                </a:cubicBezTo>
                <a:lnTo>
                  <a:pt x="50" y="84"/>
                </a:lnTo>
                <a:close/>
                <a:moveTo>
                  <a:pt x="41" y="52"/>
                </a:moveTo>
                <a:cubicBezTo>
                  <a:pt x="12" y="66"/>
                  <a:pt x="12" y="66"/>
                  <a:pt x="12" y="66"/>
                </a:cubicBezTo>
                <a:cubicBezTo>
                  <a:pt x="27" y="73"/>
                  <a:pt x="27" y="73"/>
                  <a:pt x="27" y="73"/>
                </a:cubicBezTo>
                <a:cubicBezTo>
                  <a:pt x="50" y="62"/>
                  <a:pt x="50" y="62"/>
                  <a:pt x="50" y="62"/>
                </a:cubicBezTo>
                <a:cubicBezTo>
                  <a:pt x="48" y="59"/>
                  <a:pt x="44" y="56"/>
                  <a:pt x="41" y="52"/>
                </a:cubicBezTo>
                <a:close/>
                <a:moveTo>
                  <a:pt x="57" y="7"/>
                </a:moveTo>
                <a:cubicBezTo>
                  <a:pt x="46" y="7"/>
                  <a:pt x="38" y="16"/>
                  <a:pt x="38" y="27"/>
                </a:cubicBezTo>
                <a:cubicBezTo>
                  <a:pt x="38" y="38"/>
                  <a:pt x="50" y="51"/>
                  <a:pt x="57" y="58"/>
                </a:cubicBezTo>
                <a:cubicBezTo>
                  <a:pt x="64" y="51"/>
                  <a:pt x="76" y="37"/>
                  <a:pt x="76" y="27"/>
                </a:cubicBezTo>
                <a:cubicBezTo>
                  <a:pt x="76" y="16"/>
                  <a:pt x="67" y="7"/>
                  <a:pt x="57" y="7"/>
                </a:cubicBezTo>
                <a:close/>
                <a:moveTo>
                  <a:pt x="98" y="63"/>
                </a:moveTo>
                <a:cubicBezTo>
                  <a:pt x="99" y="63"/>
                  <a:pt x="100" y="65"/>
                  <a:pt x="100" y="66"/>
                </a:cubicBezTo>
                <a:cubicBezTo>
                  <a:pt x="100" y="68"/>
                  <a:pt x="99" y="69"/>
                  <a:pt x="98" y="70"/>
                </a:cubicBezTo>
                <a:cubicBezTo>
                  <a:pt x="51" y="92"/>
                  <a:pt x="51" y="92"/>
                  <a:pt x="51" y="92"/>
                </a:cubicBezTo>
                <a:cubicBezTo>
                  <a:pt x="51" y="92"/>
                  <a:pt x="50" y="92"/>
                  <a:pt x="50" y="92"/>
                </a:cubicBezTo>
                <a:cubicBezTo>
                  <a:pt x="49" y="92"/>
                  <a:pt x="49" y="92"/>
                  <a:pt x="48" y="92"/>
                </a:cubicBezTo>
                <a:cubicBezTo>
                  <a:pt x="2" y="70"/>
                  <a:pt x="2" y="70"/>
                  <a:pt x="2" y="70"/>
                </a:cubicBezTo>
                <a:cubicBezTo>
                  <a:pt x="1" y="69"/>
                  <a:pt x="0" y="68"/>
                  <a:pt x="0" y="66"/>
                </a:cubicBezTo>
                <a:cubicBezTo>
                  <a:pt x="0" y="65"/>
                  <a:pt x="1" y="63"/>
                  <a:pt x="2" y="63"/>
                </a:cubicBezTo>
                <a:cubicBezTo>
                  <a:pt x="37" y="46"/>
                  <a:pt x="37" y="46"/>
                  <a:pt x="37" y="46"/>
                </a:cubicBezTo>
                <a:cubicBezTo>
                  <a:pt x="33" y="40"/>
                  <a:pt x="30" y="33"/>
                  <a:pt x="30" y="27"/>
                </a:cubicBezTo>
                <a:cubicBezTo>
                  <a:pt x="30" y="12"/>
                  <a:pt x="42" y="0"/>
                  <a:pt x="57" y="0"/>
                </a:cubicBezTo>
                <a:cubicBezTo>
                  <a:pt x="71" y="0"/>
                  <a:pt x="83" y="12"/>
                  <a:pt x="83" y="27"/>
                </a:cubicBezTo>
                <a:cubicBezTo>
                  <a:pt x="83" y="35"/>
                  <a:pt x="78" y="44"/>
                  <a:pt x="73" y="51"/>
                </a:cubicBezTo>
                <a:lnTo>
                  <a:pt x="98" y="63"/>
                </a:lnTo>
                <a:close/>
                <a:moveTo>
                  <a:pt x="63" y="26"/>
                </a:moveTo>
                <a:cubicBezTo>
                  <a:pt x="63" y="30"/>
                  <a:pt x="60" y="33"/>
                  <a:pt x="57" y="33"/>
                </a:cubicBezTo>
                <a:cubicBezTo>
                  <a:pt x="53" y="33"/>
                  <a:pt x="51" y="30"/>
                  <a:pt x="51" y="26"/>
                </a:cubicBezTo>
                <a:cubicBezTo>
                  <a:pt x="51" y="23"/>
                  <a:pt x="53" y="20"/>
                  <a:pt x="57" y="20"/>
                </a:cubicBezTo>
                <a:cubicBezTo>
                  <a:pt x="60" y="20"/>
                  <a:pt x="63" y="23"/>
                  <a:pt x="63" y="26"/>
                </a:cubicBezTo>
                <a:close/>
                <a:moveTo>
                  <a:pt x="63" y="26"/>
                </a:moveTo>
                <a:cubicBezTo>
                  <a:pt x="63" y="26"/>
                  <a:pt x="63" y="26"/>
                  <a:pt x="63" y="26"/>
                </a:cubicBezTo>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Freeform 9"/>
          <p:cNvSpPr>
            <a:spLocks noEditPoints="1"/>
          </p:cNvSpPr>
          <p:nvPr/>
        </p:nvSpPr>
        <p:spPr bwMode="auto">
          <a:xfrm>
            <a:off x="9301560" y="2079686"/>
            <a:ext cx="355600" cy="357188"/>
          </a:xfrm>
          <a:custGeom>
            <a:avLst/>
            <a:gdLst>
              <a:gd name="T0" fmla="*/ 30 w 84"/>
              <a:gd name="T1" fmla="*/ 30 h 84"/>
              <a:gd name="T2" fmla="*/ 8 w 84"/>
              <a:gd name="T3" fmla="*/ 7 h 84"/>
              <a:gd name="T4" fmla="*/ 34 w 84"/>
              <a:gd name="T5" fmla="*/ 38 h 84"/>
              <a:gd name="T6" fmla="*/ 0 w 84"/>
              <a:gd name="T7" fmla="*/ 34 h 84"/>
              <a:gd name="T8" fmla="*/ 4 w 84"/>
              <a:gd name="T9" fmla="*/ 0 h 84"/>
              <a:gd name="T10" fmla="*/ 37 w 84"/>
              <a:gd name="T11" fmla="*/ 1 h 84"/>
              <a:gd name="T12" fmla="*/ 38 w 84"/>
              <a:gd name="T13" fmla="*/ 34 h 84"/>
              <a:gd name="T14" fmla="*/ 34 w 84"/>
              <a:gd name="T15" fmla="*/ 38 h 84"/>
              <a:gd name="T16" fmla="*/ 77 w 84"/>
              <a:gd name="T17" fmla="*/ 30 h 84"/>
              <a:gd name="T18" fmla="*/ 54 w 84"/>
              <a:gd name="T19" fmla="*/ 7 h 84"/>
              <a:gd name="T20" fmla="*/ 81 w 84"/>
              <a:gd name="T21" fmla="*/ 38 h 84"/>
              <a:gd name="T22" fmla="*/ 47 w 84"/>
              <a:gd name="T23" fmla="*/ 34 h 84"/>
              <a:gd name="T24" fmla="*/ 51 w 84"/>
              <a:gd name="T25" fmla="*/ 0 h 84"/>
              <a:gd name="T26" fmla="*/ 84 w 84"/>
              <a:gd name="T27" fmla="*/ 4 h 84"/>
              <a:gd name="T28" fmla="*/ 81 w 84"/>
              <a:gd name="T29" fmla="*/ 38 h 84"/>
              <a:gd name="T30" fmla="*/ 30 w 84"/>
              <a:gd name="T31" fmla="*/ 77 h 84"/>
              <a:gd name="T32" fmla="*/ 8 w 84"/>
              <a:gd name="T33" fmla="*/ 54 h 84"/>
              <a:gd name="T34" fmla="*/ 34 w 84"/>
              <a:gd name="T35" fmla="*/ 84 h 84"/>
              <a:gd name="T36" fmla="*/ 0 w 84"/>
              <a:gd name="T37" fmla="*/ 81 h 84"/>
              <a:gd name="T38" fmla="*/ 2 w 84"/>
              <a:gd name="T39" fmla="*/ 48 h 84"/>
              <a:gd name="T40" fmla="*/ 34 w 84"/>
              <a:gd name="T41" fmla="*/ 47 h 84"/>
              <a:gd name="T42" fmla="*/ 38 w 84"/>
              <a:gd name="T43" fmla="*/ 50 h 84"/>
              <a:gd name="T44" fmla="*/ 37 w 84"/>
              <a:gd name="T45" fmla="*/ 83 h 84"/>
              <a:gd name="T46" fmla="*/ 54 w 84"/>
              <a:gd name="T47" fmla="*/ 77 h 84"/>
              <a:gd name="T48" fmla="*/ 77 w 84"/>
              <a:gd name="T49" fmla="*/ 54 h 84"/>
              <a:gd name="T50" fmla="*/ 54 w 84"/>
              <a:gd name="T51" fmla="*/ 77 h 84"/>
              <a:gd name="T52" fmla="*/ 51 w 84"/>
              <a:gd name="T53" fmla="*/ 84 h 84"/>
              <a:gd name="T54" fmla="*/ 47 w 84"/>
              <a:gd name="T55" fmla="*/ 50 h 84"/>
              <a:gd name="T56" fmla="*/ 51 w 84"/>
              <a:gd name="T57" fmla="*/ 47 h 84"/>
              <a:gd name="T58" fmla="*/ 83 w 84"/>
              <a:gd name="T59" fmla="*/ 48 h 84"/>
              <a:gd name="T60" fmla="*/ 84 w 84"/>
              <a:gd name="T61" fmla="*/ 81 h 84"/>
              <a:gd name="T62" fmla="*/ 81 w 84"/>
              <a:gd name="T63"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84">
                <a:moveTo>
                  <a:pt x="8" y="30"/>
                </a:moveTo>
                <a:cubicBezTo>
                  <a:pt x="30" y="30"/>
                  <a:pt x="30" y="30"/>
                  <a:pt x="30" y="30"/>
                </a:cubicBezTo>
                <a:cubicBezTo>
                  <a:pt x="30" y="7"/>
                  <a:pt x="30" y="7"/>
                  <a:pt x="30" y="7"/>
                </a:cubicBezTo>
                <a:cubicBezTo>
                  <a:pt x="8" y="7"/>
                  <a:pt x="8" y="7"/>
                  <a:pt x="8" y="7"/>
                </a:cubicBezTo>
                <a:lnTo>
                  <a:pt x="8" y="30"/>
                </a:lnTo>
                <a:close/>
                <a:moveTo>
                  <a:pt x="34" y="38"/>
                </a:moveTo>
                <a:cubicBezTo>
                  <a:pt x="4" y="38"/>
                  <a:pt x="4" y="38"/>
                  <a:pt x="4" y="38"/>
                </a:cubicBezTo>
                <a:cubicBezTo>
                  <a:pt x="2" y="38"/>
                  <a:pt x="0" y="36"/>
                  <a:pt x="0" y="34"/>
                </a:cubicBezTo>
                <a:cubicBezTo>
                  <a:pt x="0" y="4"/>
                  <a:pt x="0" y="4"/>
                  <a:pt x="0" y="4"/>
                </a:cubicBezTo>
                <a:cubicBezTo>
                  <a:pt x="0" y="2"/>
                  <a:pt x="2" y="0"/>
                  <a:pt x="4" y="0"/>
                </a:cubicBezTo>
                <a:cubicBezTo>
                  <a:pt x="34" y="0"/>
                  <a:pt x="34" y="0"/>
                  <a:pt x="34" y="0"/>
                </a:cubicBezTo>
                <a:cubicBezTo>
                  <a:pt x="35" y="0"/>
                  <a:pt x="36" y="1"/>
                  <a:pt x="37" y="1"/>
                </a:cubicBezTo>
                <a:cubicBezTo>
                  <a:pt x="37" y="2"/>
                  <a:pt x="38" y="3"/>
                  <a:pt x="38" y="4"/>
                </a:cubicBezTo>
                <a:cubicBezTo>
                  <a:pt x="38" y="34"/>
                  <a:pt x="38" y="34"/>
                  <a:pt x="38" y="34"/>
                </a:cubicBezTo>
                <a:cubicBezTo>
                  <a:pt x="38" y="35"/>
                  <a:pt x="37" y="36"/>
                  <a:pt x="37" y="36"/>
                </a:cubicBezTo>
                <a:cubicBezTo>
                  <a:pt x="36" y="37"/>
                  <a:pt x="35" y="38"/>
                  <a:pt x="34" y="38"/>
                </a:cubicBezTo>
                <a:close/>
                <a:moveTo>
                  <a:pt x="54" y="30"/>
                </a:moveTo>
                <a:cubicBezTo>
                  <a:pt x="77" y="30"/>
                  <a:pt x="77" y="30"/>
                  <a:pt x="77" y="30"/>
                </a:cubicBezTo>
                <a:cubicBezTo>
                  <a:pt x="77" y="7"/>
                  <a:pt x="77" y="7"/>
                  <a:pt x="77" y="7"/>
                </a:cubicBezTo>
                <a:cubicBezTo>
                  <a:pt x="54" y="7"/>
                  <a:pt x="54" y="7"/>
                  <a:pt x="54" y="7"/>
                </a:cubicBezTo>
                <a:lnTo>
                  <a:pt x="54" y="30"/>
                </a:lnTo>
                <a:close/>
                <a:moveTo>
                  <a:pt x="81" y="38"/>
                </a:moveTo>
                <a:cubicBezTo>
                  <a:pt x="51" y="38"/>
                  <a:pt x="51" y="38"/>
                  <a:pt x="51" y="38"/>
                </a:cubicBezTo>
                <a:cubicBezTo>
                  <a:pt x="49" y="38"/>
                  <a:pt x="47" y="36"/>
                  <a:pt x="47" y="34"/>
                </a:cubicBezTo>
                <a:cubicBezTo>
                  <a:pt x="47" y="4"/>
                  <a:pt x="47" y="4"/>
                  <a:pt x="47" y="4"/>
                </a:cubicBezTo>
                <a:cubicBezTo>
                  <a:pt x="47" y="2"/>
                  <a:pt x="49" y="0"/>
                  <a:pt x="51" y="0"/>
                </a:cubicBezTo>
                <a:cubicBezTo>
                  <a:pt x="81" y="0"/>
                  <a:pt x="81" y="0"/>
                  <a:pt x="81" y="0"/>
                </a:cubicBezTo>
                <a:cubicBezTo>
                  <a:pt x="83" y="0"/>
                  <a:pt x="84" y="2"/>
                  <a:pt x="84" y="4"/>
                </a:cubicBezTo>
                <a:cubicBezTo>
                  <a:pt x="84" y="34"/>
                  <a:pt x="84" y="34"/>
                  <a:pt x="84" y="34"/>
                </a:cubicBezTo>
                <a:cubicBezTo>
                  <a:pt x="84" y="36"/>
                  <a:pt x="83" y="38"/>
                  <a:pt x="81" y="38"/>
                </a:cubicBezTo>
                <a:close/>
                <a:moveTo>
                  <a:pt x="8" y="77"/>
                </a:moveTo>
                <a:cubicBezTo>
                  <a:pt x="30" y="77"/>
                  <a:pt x="30" y="77"/>
                  <a:pt x="30" y="77"/>
                </a:cubicBezTo>
                <a:cubicBezTo>
                  <a:pt x="30" y="54"/>
                  <a:pt x="30" y="54"/>
                  <a:pt x="30" y="54"/>
                </a:cubicBezTo>
                <a:cubicBezTo>
                  <a:pt x="8" y="54"/>
                  <a:pt x="8" y="54"/>
                  <a:pt x="8" y="54"/>
                </a:cubicBezTo>
                <a:lnTo>
                  <a:pt x="8" y="77"/>
                </a:lnTo>
                <a:close/>
                <a:moveTo>
                  <a:pt x="34" y="84"/>
                </a:moveTo>
                <a:cubicBezTo>
                  <a:pt x="4" y="84"/>
                  <a:pt x="4" y="84"/>
                  <a:pt x="4" y="84"/>
                </a:cubicBezTo>
                <a:cubicBezTo>
                  <a:pt x="2" y="84"/>
                  <a:pt x="0" y="83"/>
                  <a:pt x="0" y="81"/>
                </a:cubicBezTo>
                <a:cubicBezTo>
                  <a:pt x="0" y="50"/>
                  <a:pt x="0" y="50"/>
                  <a:pt x="0" y="50"/>
                </a:cubicBezTo>
                <a:cubicBezTo>
                  <a:pt x="0" y="50"/>
                  <a:pt x="1" y="49"/>
                  <a:pt x="2" y="48"/>
                </a:cubicBezTo>
                <a:cubicBezTo>
                  <a:pt x="2" y="47"/>
                  <a:pt x="3" y="47"/>
                  <a:pt x="4" y="47"/>
                </a:cubicBezTo>
                <a:cubicBezTo>
                  <a:pt x="34" y="47"/>
                  <a:pt x="34" y="47"/>
                  <a:pt x="34" y="47"/>
                </a:cubicBezTo>
                <a:cubicBezTo>
                  <a:pt x="35" y="47"/>
                  <a:pt x="36" y="47"/>
                  <a:pt x="37" y="48"/>
                </a:cubicBezTo>
                <a:cubicBezTo>
                  <a:pt x="37" y="49"/>
                  <a:pt x="38" y="50"/>
                  <a:pt x="38" y="50"/>
                </a:cubicBezTo>
                <a:cubicBezTo>
                  <a:pt x="38" y="81"/>
                  <a:pt x="38" y="81"/>
                  <a:pt x="38" y="81"/>
                </a:cubicBezTo>
                <a:cubicBezTo>
                  <a:pt x="38" y="81"/>
                  <a:pt x="37" y="82"/>
                  <a:pt x="37" y="83"/>
                </a:cubicBezTo>
                <a:cubicBezTo>
                  <a:pt x="36" y="84"/>
                  <a:pt x="35" y="84"/>
                  <a:pt x="34" y="84"/>
                </a:cubicBezTo>
                <a:close/>
                <a:moveTo>
                  <a:pt x="54" y="77"/>
                </a:moveTo>
                <a:cubicBezTo>
                  <a:pt x="77" y="77"/>
                  <a:pt x="77" y="77"/>
                  <a:pt x="77" y="77"/>
                </a:cubicBezTo>
                <a:cubicBezTo>
                  <a:pt x="77" y="54"/>
                  <a:pt x="77" y="54"/>
                  <a:pt x="77" y="54"/>
                </a:cubicBezTo>
                <a:cubicBezTo>
                  <a:pt x="54" y="54"/>
                  <a:pt x="54" y="54"/>
                  <a:pt x="54" y="54"/>
                </a:cubicBezTo>
                <a:lnTo>
                  <a:pt x="54" y="77"/>
                </a:lnTo>
                <a:close/>
                <a:moveTo>
                  <a:pt x="81" y="84"/>
                </a:moveTo>
                <a:cubicBezTo>
                  <a:pt x="51" y="84"/>
                  <a:pt x="51" y="84"/>
                  <a:pt x="51" y="84"/>
                </a:cubicBezTo>
                <a:cubicBezTo>
                  <a:pt x="49" y="84"/>
                  <a:pt x="47" y="83"/>
                  <a:pt x="47" y="81"/>
                </a:cubicBezTo>
                <a:cubicBezTo>
                  <a:pt x="47" y="50"/>
                  <a:pt x="47" y="50"/>
                  <a:pt x="47" y="50"/>
                </a:cubicBezTo>
                <a:cubicBezTo>
                  <a:pt x="47" y="50"/>
                  <a:pt x="47" y="49"/>
                  <a:pt x="48" y="48"/>
                </a:cubicBezTo>
                <a:cubicBezTo>
                  <a:pt x="49" y="47"/>
                  <a:pt x="50" y="47"/>
                  <a:pt x="51" y="47"/>
                </a:cubicBezTo>
                <a:cubicBezTo>
                  <a:pt x="81" y="47"/>
                  <a:pt x="81" y="47"/>
                  <a:pt x="81" y="47"/>
                </a:cubicBezTo>
                <a:cubicBezTo>
                  <a:pt x="82" y="47"/>
                  <a:pt x="83" y="47"/>
                  <a:pt x="83" y="48"/>
                </a:cubicBezTo>
                <a:cubicBezTo>
                  <a:pt x="84" y="49"/>
                  <a:pt x="84" y="50"/>
                  <a:pt x="84" y="50"/>
                </a:cubicBezTo>
                <a:cubicBezTo>
                  <a:pt x="84" y="81"/>
                  <a:pt x="84" y="81"/>
                  <a:pt x="84" y="81"/>
                </a:cubicBezTo>
                <a:cubicBezTo>
                  <a:pt x="84" y="83"/>
                  <a:pt x="83" y="84"/>
                  <a:pt x="81" y="84"/>
                </a:cubicBezTo>
                <a:close/>
                <a:moveTo>
                  <a:pt x="81" y="84"/>
                </a:moveTo>
                <a:cubicBezTo>
                  <a:pt x="81" y="84"/>
                  <a:pt x="81" y="84"/>
                  <a:pt x="81" y="84"/>
                </a:cubicBezTo>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9326166" y="3983920"/>
            <a:ext cx="357188" cy="357188"/>
            <a:chOff x="3530601" y="2012950"/>
            <a:chExt cx="357188" cy="357188"/>
          </a:xfrm>
          <a:solidFill>
            <a:schemeClr val="bg1"/>
          </a:solidFill>
        </p:grpSpPr>
        <p:sp>
          <p:nvSpPr>
            <p:cNvPr id="41" name="Freeform 11"/>
            <p:cNvSpPr>
              <a:spLocks noEditPoints="1"/>
            </p:cNvSpPr>
            <p:nvPr/>
          </p:nvSpPr>
          <p:spPr bwMode="auto">
            <a:xfrm>
              <a:off x="3530601" y="2012950"/>
              <a:ext cx="357188" cy="357188"/>
            </a:xfrm>
            <a:custGeom>
              <a:avLst/>
              <a:gdLst>
                <a:gd name="T0" fmla="*/ 77 w 84"/>
                <a:gd name="T1" fmla="*/ 43 h 84"/>
                <a:gd name="T2" fmla="*/ 66 w 84"/>
                <a:gd name="T3" fmla="*/ 32 h 84"/>
                <a:gd name="T4" fmla="*/ 66 w 84"/>
                <a:gd name="T5" fmla="*/ 28 h 84"/>
                <a:gd name="T6" fmla="*/ 61 w 84"/>
                <a:gd name="T7" fmla="*/ 8 h 84"/>
                <a:gd name="T8" fmla="*/ 42 w 84"/>
                <a:gd name="T9" fmla="*/ 0 h 84"/>
                <a:gd name="T10" fmla="*/ 23 w 84"/>
                <a:gd name="T11" fmla="*/ 8 h 84"/>
                <a:gd name="T12" fmla="*/ 18 w 84"/>
                <a:gd name="T13" fmla="*/ 28 h 84"/>
                <a:gd name="T14" fmla="*/ 18 w 84"/>
                <a:gd name="T15" fmla="*/ 32 h 84"/>
                <a:gd name="T16" fmla="*/ 7 w 84"/>
                <a:gd name="T17" fmla="*/ 43 h 84"/>
                <a:gd name="T18" fmla="*/ 0 w 84"/>
                <a:gd name="T19" fmla="*/ 71 h 84"/>
                <a:gd name="T20" fmla="*/ 0 w 84"/>
                <a:gd name="T21" fmla="*/ 72 h 84"/>
                <a:gd name="T22" fmla="*/ 13 w 84"/>
                <a:gd name="T23" fmla="*/ 84 h 84"/>
                <a:gd name="T24" fmla="*/ 71 w 84"/>
                <a:gd name="T25" fmla="*/ 84 h 84"/>
                <a:gd name="T26" fmla="*/ 84 w 84"/>
                <a:gd name="T27" fmla="*/ 72 h 84"/>
                <a:gd name="T28" fmla="*/ 84 w 84"/>
                <a:gd name="T29" fmla="*/ 71 h 84"/>
                <a:gd name="T30" fmla="*/ 77 w 84"/>
                <a:gd name="T31" fmla="*/ 43 h 84"/>
                <a:gd name="T32" fmla="*/ 29 w 84"/>
                <a:gd name="T33" fmla="*/ 13 h 84"/>
                <a:gd name="T34" fmla="*/ 42 w 84"/>
                <a:gd name="T35" fmla="*/ 9 h 84"/>
                <a:gd name="T36" fmla="*/ 55 w 84"/>
                <a:gd name="T37" fmla="*/ 13 h 84"/>
                <a:gd name="T38" fmla="*/ 58 w 84"/>
                <a:gd name="T39" fmla="*/ 27 h 84"/>
                <a:gd name="T40" fmla="*/ 42 w 84"/>
                <a:gd name="T41" fmla="*/ 53 h 84"/>
                <a:gd name="T42" fmla="*/ 26 w 84"/>
                <a:gd name="T43" fmla="*/ 27 h 84"/>
                <a:gd name="T44" fmla="*/ 29 w 84"/>
                <a:gd name="T45" fmla="*/ 13 h 84"/>
                <a:gd name="T46" fmla="*/ 71 w 84"/>
                <a:gd name="T47" fmla="*/ 76 h 84"/>
                <a:gd name="T48" fmla="*/ 13 w 84"/>
                <a:gd name="T49" fmla="*/ 76 h 84"/>
                <a:gd name="T50" fmla="*/ 8 w 84"/>
                <a:gd name="T51" fmla="*/ 72 h 84"/>
                <a:gd name="T52" fmla="*/ 15 w 84"/>
                <a:gd name="T53" fmla="*/ 45 h 84"/>
                <a:gd name="T54" fmla="*/ 21 w 84"/>
                <a:gd name="T55" fmla="*/ 40 h 84"/>
                <a:gd name="T56" fmla="*/ 22 w 84"/>
                <a:gd name="T57" fmla="*/ 40 h 84"/>
                <a:gd name="T58" fmla="*/ 39 w 84"/>
                <a:gd name="T59" fmla="*/ 62 h 84"/>
                <a:gd name="T60" fmla="*/ 42 w 84"/>
                <a:gd name="T61" fmla="*/ 65 h 84"/>
                <a:gd name="T62" fmla="*/ 45 w 84"/>
                <a:gd name="T63" fmla="*/ 62 h 84"/>
                <a:gd name="T64" fmla="*/ 62 w 84"/>
                <a:gd name="T65" fmla="*/ 40 h 84"/>
                <a:gd name="T66" fmla="*/ 64 w 84"/>
                <a:gd name="T67" fmla="*/ 40 h 84"/>
                <a:gd name="T68" fmla="*/ 69 w 84"/>
                <a:gd name="T69" fmla="*/ 45 h 84"/>
                <a:gd name="T70" fmla="*/ 76 w 84"/>
                <a:gd name="T71" fmla="*/ 72 h 84"/>
                <a:gd name="T72" fmla="*/ 71 w 84"/>
                <a:gd name="T73" fmla="*/ 76 h 84"/>
                <a:gd name="T74" fmla="*/ 71 w 84"/>
                <a:gd name="T75" fmla="*/ 76 h 84"/>
                <a:gd name="T76" fmla="*/ 71 w 84"/>
                <a:gd name="T77"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84">
                  <a:moveTo>
                    <a:pt x="77" y="43"/>
                  </a:moveTo>
                  <a:cubicBezTo>
                    <a:pt x="75" y="38"/>
                    <a:pt x="73" y="32"/>
                    <a:pt x="66" y="32"/>
                  </a:cubicBezTo>
                  <a:cubicBezTo>
                    <a:pt x="66" y="30"/>
                    <a:pt x="66" y="29"/>
                    <a:pt x="66" y="28"/>
                  </a:cubicBezTo>
                  <a:cubicBezTo>
                    <a:pt x="68" y="20"/>
                    <a:pt x="66" y="13"/>
                    <a:pt x="61" y="8"/>
                  </a:cubicBezTo>
                  <a:cubicBezTo>
                    <a:pt x="57" y="3"/>
                    <a:pt x="50" y="0"/>
                    <a:pt x="42" y="0"/>
                  </a:cubicBezTo>
                  <a:cubicBezTo>
                    <a:pt x="34" y="0"/>
                    <a:pt x="27" y="3"/>
                    <a:pt x="23" y="8"/>
                  </a:cubicBezTo>
                  <a:cubicBezTo>
                    <a:pt x="18" y="13"/>
                    <a:pt x="16" y="20"/>
                    <a:pt x="18" y="28"/>
                  </a:cubicBezTo>
                  <a:cubicBezTo>
                    <a:pt x="18" y="29"/>
                    <a:pt x="18" y="31"/>
                    <a:pt x="18" y="32"/>
                  </a:cubicBezTo>
                  <a:cubicBezTo>
                    <a:pt x="13" y="33"/>
                    <a:pt x="9" y="37"/>
                    <a:pt x="7" y="43"/>
                  </a:cubicBezTo>
                  <a:cubicBezTo>
                    <a:pt x="0" y="71"/>
                    <a:pt x="0" y="71"/>
                    <a:pt x="0" y="71"/>
                  </a:cubicBezTo>
                  <a:cubicBezTo>
                    <a:pt x="0" y="72"/>
                    <a:pt x="0" y="72"/>
                    <a:pt x="0" y="72"/>
                  </a:cubicBezTo>
                  <a:cubicBezTo>
                    <a:pt x="0" y="79"/>
                    <a:pt x="6" y="84"/>
                    <a:pt x="13" y="84"/>
                  </a:cubicBezTo>
                  <a:cubicBezTo>
                    <a:pt x="71" y="84"/>
                    <a:pt x="71" y="84"/>
                    <a:pt x="71" y="84"/>
                  </a:cubicBezTo>
                  <a:cubicBezTo>
                    <a:pt x="78" y="84"/>
                    <a:pt x="84" y="79"/>
                    <a:pt x="84" y="72"/>
                  </a:cubicBezTo>
                  <a:cubicBezTo>
                    <a:pt x="84" y="71"/>
                    <a:pt x="84" y="71"/>
                    <a:pt x="84" y="71"/>
                  </a:cubicBezTo>
                  <a:lnTo>
                    <a:pt x="77" y="43"/>
                  </a:lnTo>
                  <a:close/>
                  <a:moveTo>
                    <a:pt x="29" y="13"/>
                  </a:moveTo>
                  <a:cubicBezTo>
                    <a:pt x="32" y="10"/>
                    <a:pt x="36" y="9"/>
                    <a:pt x="42" y="9"/>
                  </a:cubicBezTo>
                  <a:cubicBezTo>
                    <a:pt x="48" y="9"/>
                    <a:pt x="52" y="10"/>
                    <a:pt x="55" y="13"/>
                  </a:cubicBezTo>
                  <a:cubicBezTo>
                    <a:pt x="58" y="17"/>
                    <a:pt x="59" y="21"/>
                    <a:pt x="58" y="27"/>
                  </a:cubicBezTo>
                  <a:cubicBezTo>
                    <a:pt x="57" y="37"/>
                    <a:pt x="47" y="48"/>
                    <a:pt x="42" y="53"/>
                  </a:cubicBezTo>
                  <a:cubicBezTo>
                    <a:pt x="37" y="48"/>
                    <a:pt x="27" y="37"/>
                    <a:pt x="26" y="27"/>
                  </a:cubicBezTo>
                  <a:cubicBezTo>
                    <a:pt x="25" y="21"/>
                    <a:pt x="26" y="17"/>
                    <a:pt x="29" y="13"/>
                  </a:cubicBezTo>
                  <a:close/>
                  <a:moveTo>
                    <a:pt x="71" y="76"/>
                  </a:moveTo>
                  <a:cubicBezTo>
                    <a:pt x="13" y="76"/>
                    <a:pt x="13" y="76"/>
                    <a:pt x="13" y="76"/>
                  </a:cubicBezTo>
                  <a:cubicBezTo>
                    <a:pt x="10" y="76"/>
                    <a:pt x="9" y="74"/>
                    <a:pt x="8" y="72"/>
                  </a:cubicBezTo>
                  <a:cubicBezTo>
                    <a:pt x="15" y="45"/>
                    <a:pt x="15" y="45"/>
                    <a:pt x="15" y="45"/>
                  </a:cubicBezTo>
                  <a:cubicBezTo>
                    <a:pt x="16" y="42"/>
                    <a:pt x="18" y="40"/>
                    <a:pt x="21" y="40"/>
                  </a:cubicBezTo>
                  <a:cubicBezTo>
                    <a:pt x="22" y="40"/>
                    <a:pt x="22" y="40"/>
                    <a:pt x="22" y="40"/>
                  </a:cubicBezTo>
                  <a:cubicBezTo>
                    <a:pt x="28" y="52"/>
                    <a:pt x="39" y="61"/>
                    <a:pt x="39" y="62"/>
                  </a:cubicBezTo>
                  <a:cubicBezTo>
                    <a:pt x="42" y="65"/>
                    <a:pt x="42" y="65"/>
                    <a:pt x="42" y="65"/>
                  </a:cubicBezTo>
                  <a:cubicBezTo>
                    <a:pt x="45" y="62"/>
                    <a:pt x="45" y="62"/>
                    <a:pt x="45" y="62"/>
                  </a:cubicBezTo>
                  <a:cubicBezTo>
                    <a:pt x="45" y="61"/>
                    <a:pt x="56" y="52"/>
                    <a:pt x="62" y="40"/>
                  </a:cubicBezTo>
                  <a:cubicBezTo>
                    <a:pt x="64" y="40"/>
                    <a:pt x="64" y="40"/>
                    <a:pt x="64" y="40"/>
                  </a:cubicBezTo>
                  <a:cubicBezTo>
                    <a:pt x="66" y="40"/>
                    <a:pt x="67" y="40"/>
                    <a:pt x="69" y="45"/>
                  </a:cubicBezTo>
                  <a:cubicBezTo>
                    <a:pt x="76" y="72"/>
                    <a:pt x="76" y="72"/>
                    <a:pt x="76" y="72"/>
                  </a:cubicBezTo>
                  <a:cubicBezTo>
                    <a:pt x="75" y="74"/>
                    <a:pt x="74" y="76"/>
                    <a:pt x="71" y="76"/>
                  </a:cubicBezTo>
                  <a:close/>
                  <a:moveTo>
                    <a:pt x="71" y="76"/>
                  </a:moveTo>
                  <a:cubicBezTo>
                    <a:pt x="71" y="76"/>
                    <a:pt x="71" y="76"/>
                    <a:pt x="71" y="76"/>
                  </a:cubicBezTo>
                </a:path>
              </a:pathLst>
            </a:custGeom>
            <a:grp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Freeform 12"/>
            <p:cNvSpPr>
              <a:spLocks noEditPoints="1"/>
            </p:cNvSpPr>
            <p:nvPr/>
          </p:nvSpPr>
          <p:spPr bwMode="auto">
            <a:xfrm>
              <a:off x="3654426" y="2063750"/>
              <a:ext cx="109538" cy="106363"/>
            </a:xfrm>
            <a:custGeom>
              <a:avLst/>
              <a:gdLst>
                <a:gd name="T0" fmla="*/ 13 w 26"/>
                <a:gd name="T1" fmla="*/ 25 h 25"/>
                <a:gd name="T2" fmla="*/ 26 w 26"/>
                <a:gd name="T3" fmla="*/ 13 h 25"/>
                <a:gd name="T4" fmla="*/ 13 w 26"/>
                <a:gd name="T5" fmla="*/ 0 h 25"/>
                <a:gd name="T6" fmla="*/ 0 w 26"/>
                <a:gd name="T7" fmla="*/ 13 h 25"/>
                <a:gd name="T8" fmla="*/ 13 w 26"/>
                <a:gd name="T9" fmla="*/ 25 h 25"/>
                <a:gd name="T10" fmla="*/ 13 w 26"/>
                <a:gd name="T11" fmla="*/ 8 h 25"/>
                <a:gd name="T12" fmla="*/ 17 w 26"/>
                <a:gd name="T13" fmla="*/ 13 h 25"/>
                <a:gd name="T14" fmla="*/ 13 w 26"/>
                <a:gd name="T15" fmla="*/ 17 h 25"/>
                <a:gd name="T16" fmla="*/ 9 w 26"/>
                <a:gd name="T17" fmla="*/ 13 h 25"/>
                <a:gd name="T18" fmla="*/ 13 w 26"/>
                <a:gd name="T19" fmla="*/ 8 h 25"/>
                <a:gd name="T20" fmla="*/ 13 w 26"/>
                <a:gd name="T21" fmla="*/ 8 h 25"/>
                <a:gd name="T22" fmla="*/ 13 w 26"/>
                <a:gd name="T23"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25"/>
                  </a:moveTo>
                  <a:cubicBezTo>
                    <a:pt x="20" y="25"/>
                    <a:pt x="26" y="20"/>
                    <a:pt x="26" y="13"/>
                  </a:cubicBezTo>
                  <a:cubicBezTo>
                    <a:pt x="26" y="6"/>
                    <a:pt x="20" y="0"/>
                    <a:pt x="13" y="0"/>
                  </a:cubicBezTo>
                  <a:cubicBezTo>
                    <a:pt x="6" y="0"/>
                    <a:pt x="0" y="6"/>
                    <a:pt x="0" y="13"/>
                  </a:cubicBezTo>
                  <a:cubicBezTo>
                    <a:pt x="0" y="20"/>
                    <a:pt x="6" y="25"/>
                    <a:pt x="13" y="25"/>
                  </a:cubicBezTo>
                  <a:close/>
                  <a:moveTo>
                    <a:pt x="13" y="8"/>
                  </a:moveTo>
                  <a:cubicBezTo>
                    <a:pt x="15" y="8"/>
                    <a:pt x="17" y="10"/>
                    <a:pt x="17" y="13"/>
                  </a:cubicBezTo>
                  <a:cubicBezTo>
                    <a:pt x="17" y="15"/>
                    <a:pt x="15" y="17"/>
                    <a:pt x="13" y="17"/>
                  </a:cubicBezTo>
                  <a:cubicBezTo>
                    <a:pt x="11" y="17"/>
                    <a:pt x="9" y="15"/>
                    <a:pt x="9" y="13"/>
                  </a:cubicBezTo>
                  <a:cubicBezTo>
                    <a:pt x="9" y="10"/>
                    <a:pt x="11" y="8"/>
                    <a:pt x="13" y="8"/>
                  </a:cubicBezTo>
                  <a:close/>
                  <a:moveTo>
                    <a:pt x="13" y="8"/>
                  </a:moveTo>
                  <a:cubicBezTo>
                    <a:pt x="13" y="8"/>
                    <a:pt x="13" y="8"/>
                    <a:pt x="13" y="8"/>
                  </a:cubicBezTo>
                </a:path>
              </a:pathLst>
            </a:custGeom>
            <a:grp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rot="16200000" flipH="1" flipV="1">
            <a:off x="4583591" y="-2152489"/>
            <a:ext cx="3024818" cy="1219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17" name="Shape 2816"/>
          <p:cNvSpPr/>
          <p:nvPr/>
        </p:nvSpPr>
        <p:spPr>
          <a:xfrm>
            <a:off x="1668422" y="3004570"/>
            <a:ext cx="527351" cy="527350"/>
          </a:xfrm>
          <a:custGeom>
            <a:avLst/>
            <a:gdLst/>
            <a:ahLst/>
            <a:cxnLst>
              <a:cxn ang="0">
                <a:pos x="wd2" y="hd2"/>
              </a:cxn>
              <a:cxn ang="5400000">
                <a:pos x="wd2" y="hd2"/>
              </a:cxn>
              <a:cxn ang="10800000">
                <a:pos x="wd2" y="hd2"/>
              </a:cxn>
              <a:cxn ang="16200000">
                <a:pos x="wd2" y="hd2"/>
              </a:cxn>
            </a:cxnLst>
            <a:rect l="0" t="0" r="r" b="b"/>
            <a:pathLst>
              <a:path w="21600" h="21600" extrusionOk="0">
                <a:moveTo>
                  <a:pt x="21587" y="18100"/>
                </a:moveTo>
                <a:lnTo>
                  <a:pt x="21596" y="18099"/>
                </a:lnTo>
                <a:lnTo>
                  <a:pt x="20614" y="5335"/>
                </a:lnTo>
                <a:lnTo>
                  <a:pt x="20605" y="5337"/>
                </a:lnTo>
                <a:cubicBezTo>
                  <a:pt x="20573" y="5097"/>
                  <a:pt x="20376" y="4909"/>
                  <a:pt x="20127" y="4909"/>
                </a:cubicBezTo>
                <a:lnTo>
                  <a:pt x="16691" y="4909"/>
                </a:lnTo>
                <a:lnTo>
                  <a:pt x="16691" y="3927"/>
                </a:lnTo>
                <a:cubicBezTo>
                  <a:pt x="16691" y="1758"/>
                  <a:pt x="14932" y="0"/>
                  <a:pt x="12764" y="0"/>
                </a:cubicBezTo>
                <a:cubicBezTo>
                  <a:pt x="11300" y="0"/>
                  <a:pt x="10025" y="803"/>
                  <a:pt x="9350" y="1991"/>
                </a:cubicBezTo>
                <a:cubicBezTo>
                  <a:pt x="9705" y="2027"/>
                  <a:pt x="10048" y="2105"/>
                  <a:pt x="10377" y="2214"/>
                </a:cubicBezTo>
                <a:cubicBezTo>
                  <a:pt x="10911" y="1470"/>
                  <a:pt x="11778" y="982"/>
                  <a:pt x="12764" y="982"/>
                </a:cubicBezTo>
                <a:cubicBezTo>
                  <a:pt x="14390" y="982"/>
                  <a:pt x="15709" y="2301"/>
                  <a:pt x="15709" y="3927"/>
                </a:cubicBezTo>
                <a:lnTo>
                  <a:pt x="15709" y="4909"/>
                </a:lnTo>
                <a:lnTo>
                  <a:pt x="13337" y="4909"/>
                </a:lnTo>
                <a:cubicBezTo>
                  <a:pt x="13474" y="5221"/>
                  <a:pt x="13581" y="5549"/>
                  <a:pt x="13651" y="5891"/>
                </a:cubicBezTo>
                <a:lnTo>
                  <a:pt x="15709" y="5891"/>
                </a:lnTo>
                <a:lnTo>
                  <a:pt x="15709" y="6873"/>
                </a:lnTo>
                <a:lnTo>
                  <a:pt x="16204" y="6873"/>
                </a:lnTo>
                <a:cubicBezTo>
                  <a:pt x="16375" y="6873"/>
                  <a:pt x="16537" y="6905"/>
                  <a:pt x="16691" y="6961"/>
                </a:cubicBezTo>
                <a:lnTo>
                  <a:pt x="16691" y="5891"/>
                </a:lnTo>
                <a:lnTo>
                  <a:pt x="19674" y="5891"/>
                </a:lnTo>
                <a:lnTo>
                  <a:pt x="20429" y="15709"/>
                </a:lnTo>
                <a:lnTo>
                  <a:pt x="18247" y="15709"/>
                </a:lnTo>
                <a:lnTo>
                  <a:pt x="18323" y="16691"/>
                </a:lnTo>
                <a:lnTo>
                  <a:pt x="20504" y="16691"/>
                </a:lnTo>
                <a:lnTo>
                  <a:pt x="20580" y="17673"/>
                </a:lnTo>
                <a:lnTo>
                  <a:pt x="18398" y="17673"/>
                </a:lnTo>
                <a:lnTo>
                  <a:pt x="18474" y="18655"/>
                </a:lnTo>
                <a:lnTo>
                  <a:pt x="21109" y="18655"/>
                </a:lnTo>
                <a:cubicBezTo>
                  <a:pt x="21380" y="18655"/>
                  <a:pt x="21600" y="18435"/>
                  <a:pt x="21600" y="18164"/>
                </a:cubicBezTo>
                <a:cubicBezTo>
                  <a:pt x="21600" y="18141"/>
                  <a:pt x="21590" y="18122"/>
                  <a:pt x="21587" y="18100"/>
                </a:cubicBezTo>
                <a:moveTo>
                  <a:pt x="1020" y="20618"/>
                </a:moveTo>
                <a:lnTo>
                  <a:pt x="1096" y="19636"/>
                </a:lnTo>
                <a:lnTo>
                  <a:pt x="16577" y="19636"/>
                </a:lnTo>
                <a:lnTo>
                  <a:pt x="16653" y="20618"/>
                </a:lnTo>
                <a:cubicBezTo>
                  <a:pt x="16653" y="20618"/>
                  <a:pt x="1020" y="20618"/>
                  <a:pt x="1020" y="20618"/>
                </a:cubicBezTo>
                <a:close/>
                <a:moveTo>
                  <a:pt x="1926" y="8836"/>
                </a:moveTo>
                <a:lnTo>
                  <a:pt x="4909" y="8836"/>
                </a:lnTo>
                <a:lnTo>
                  <a:pt x="4909" y="10936"/>
                </a:lnTo>
                <a:cubicBezTo>
                  <a:pt x="4617" y="11106"/>
                  <a:pt x="4418" y="11420"/>
                  <a:pt x="4418" y="11782"/>
                </a:cubicBezTo>
                <a:cubicBezTo>
                  <a:pt x="4418" y="12324"/>
                  <a:pt x="4858" y="12764"/>
                  <a:pt x="5400" y="12764"/>
                </a:cubicBezTo>
                <a:cubicBezTo>
                  <a:pt x="5942" y="12764"/>
                  <a:pt x="6382" y="12324"/>
                  <a:pt x="6382" y="11782"/>
                </a:cubicBezTo>
                <a:cubicBezTo>
                  <a:pt x="6382" y="11420"/>
                  <a:pt x="6183" y="11106"/>
                  <a:pt x="5891" y="10936"/>
                </a:cubicBezTo>
                <a:lnTo>
                  <a:pt x="5891" y="8836"/>
                </a:lnTo>
                <a:lnTo>
                  <a:pt x="11782" y="8836"/>
                </a:lnTo>
                <a:lnTo>
                  <a:pt x="11782" y="10936"/>
                </a:lnTo>
                <a:cubicBezTo>
                  <a:pt x="11489" y="11106"/>
                  <a:pt x="11291" y="11420"/>
                  <a:pt x="11291" y="11782"/>
                </a:cubicBezTo>
                <a:cubicBezTo>
                  <a:pt x="11291" y="12324"/>
                  <a:pt x="11731" y="12764"/>
                  <a:pt x="12273" y="12764"/>
                </a:cubicBezTo>
                <a:cubicBezTo>
                  <a:pt x="12815" y="12764"/>
                  <a:pt x="13255" y="12324"/>
                  <a:pt x="13255" y="11782"/>
                </a:cubicBezTo>
                <a:cubicBezTo>
                  <a:pt x="13255" y="11420"/>
                  <a:pt x="13056" y="11106"/>
                  <a:pt x="12764" y="10936"/>
                </a:cubicBezTo>
                <a:lnTo>
                  <a:pt x="12764" y="8836"/>
                </a:lnTo>
                <a:lnTo>
                  <a:pt x="15746" y="8836"/>
                </a:lnTo>
                <a:lnTo>
                  <a:pt x="16502" y="18655"/>
                </a:lnTo>
                <a:lnTo>
                  <a:pt x="1172" y="18655"/>
                </a:lnTo>
                <a:cubicBezTo>
                  <a:pt x="1172" y="18655"/>
                  <a:pt x="1926" y="8836"/>
                  <a:pt x="1926" y="8836"/>
                </a:cubicBezTo>
                <a:close/>
                <a:moveTo>
                  <a:pt x="5891" y="6873"/>
                </a:moveTo>
                <a:cubicBezTo>
                  <a:pt x="5891" y="5246"/>
                  <a:pt x="7210" y="3927"/>
                  <a:pt x="8836" y="3927"/>
                </a:cubicBezTo>
                <a:cubicBezTo>
                  <a:pt x="10463" y="3927"/>
                  <a:pt x="11782" y="5246"/>
                  <a:pt x="11782" y="6873"/>
                </a:cubicBezTo>
                <a:lnTo>
                  <a:pt x="11782" y="7855"/>
                </a:lnTo>
                <a:lnTo>
                  <a:pt x="5891" y="7855"/>
                </a:lnTo>
                <a:cubicBezTo>
                  <a:pt x="5891" y="7855"/>
                  <a:pt x="5891" y="6873"/>
                  <a:pt x="5891" y="6873"/>
                </a:cubicBezTo>
                <a:close/>
                <a:moveTo>
                  <a:pt x="17668" y="21044"/>
                </a:moveTo>
                <a:lnTo>
                  <a:pt x="16687" y="8281"/>
                </a:lnTo>
                <a:lnTo>
                  <a:pt x="16678" y="8282"/>
                </a:lnTo>
                <a:cubicBezTo>
                  <a:pt x="16646" y="8043"/>
                  <a:pt x="16448" y="7855"/>
                  <a:pt x="16200" y="7855"/>
                </a:cubicBezTo>
                <a:lnTo>
                  <a:pt x="12764" y="7855"/>
                </a:lnTo>
                <a:lnTo>
                  <a:pt x="12764" y="6873"/>
                </a:lnTo>
                <a:cubicBezTo>
                  <a:pt x="12764" y="4704"/>
                  <a:pt x="11005" y="2945"/>
                  <a:pt x="8836" y="2945"/>
                </a:cubicBezTo>
                <a:cubicBezTo>
                  <a:pt x="6668" y="2945"/>
                  <a:pt x="4909" y="4704"/>
                  <a:pt x="4909" y="6873"/>
                </a:cubicBezTo>
                <a:lnTo>
                  <a:pt x="4909" y="7855"/>
                </a:lnTo>
                <a:lnTo>
                  <a:pt x="1473" y="7855"/>
                </a:lnTo>
                <a:cubicBezTo>
                  <a:pt x="1224" y="7855"/>
                  <a:pt x="1027" y="8043"/>
                  <a:pt x="995" y="8282"/>
                </a:cubicBezTo>
                <a:lnTo>
                  <a:pt x="986" y="8281"/>
                </a:lnTo>
                <a:lnTo>
                  <a:pt x="4" y="21044"/>
                </a:lnTo>
                <a:lnTo>
                  <a:pt x="13" y="21045"/>
                </a:lnTo>
                <a:cubicBezTo>
                  <a:pt x="10" y="21067"/>
                  <a:pt x="0" y="21087"/>
                  <a:pt x="0" y="21109"/>
                </a:cubicBezTo>
                <a:cubicBezTo>
                  <a:pt x="0" y="21381"/>
                  <a:pt x="220" y="21600"/>
                  <a:pt x="491" y="21600"/>
                </a:cubicBezTo>
                <a:lnTo>
                  <a:pt x="17182" y="21600"/>
                </a:lnTo>
                <a:cubicBezTo>
                  <a:pt x="17453" y="21600"/>
                  <a:pt x="17673" y="21381"/>
                  <a:pt x="17673" y="21109"/>
                </a:cubicBezTo>
                <a:cubicBezTo>
                  <a:pt x="17673" y="21087"/>
                  <a:pt x="17663" y="21067"/>
                  <a:pt x="17660" y="21045"/>
                </a:cubicBezTo>
                <a:cubicBezTo>
                  <a:pt x="17660" y="21045"/>
                  <a:pt x="17668" y="21044"/>
                  <a:pt x="17668" y="21044"/>
                </a:cubicBezTo>
                <a:close/>
              </a:path>
            </a:pathLst>
          </a:custGeom>
          <a:solidFill>
            <a:schemeClr val="bg1"/>
          </a:solidFill>
          <a:ln w="12700">
            <a:miter lim="400000"/>
          </a:ln>
        </p:spPr>
        <p:txBody>
          <a:bodyPr lIns="19045" tIns="19045" rIns="19045" bIns="19045" anchor="ctr"/>
          <a:lstStyle/>
          <a:p>
            <a:pPr defTabSz="228600" eaLnBrk="1" fontAlgn="auto" hangingPunct="1">
              <a:lnSpc>
                <a:spcPct val="150000"/>
              </a:lnSpc>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18" name="Shape 2817"/>
          <p:cNvSpPr/>
          <p:nvPr/>
        </p:nvSpPr>
        <p:spPr>
          <a:xfrm>
            <a:off x="7239105" y="3004570"/>
            <a:ext cx="527351" cy="431468"/>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982" y="9600"/>
                </a:lnTo>
                <a:lnTo>
                  <a:pt x="982" y="8400"/>
                </a:lnTo>
                <a:lnTo>
                  <a:pt x="20618" y="8400"/>
                </a:lnTo>
                <a:cubicBezTo>
                  <a:pt x="20618" y="8400"/>
                  <a:pt x="20618" y="9600"/>
                  <a:pt x="20618" y="9600"/>
                </a:cubicBezTo>
                <a:close/>
                <a:moveTo>
                  <a:pt x="19006" y="13200"/>
                </a:moveTo>
                <a:lnTo>
                  <a:pt x="15735" y="13200"/>
                </a:lnTo>
                <a:lnTo>
                  <a:pt x="16045" y="10800"/>
                </a:lnTo>
                <a:lnTo>
                  <a:pt x="19419" y="10800"/>
                </a:lnTo>
                <a:cubicBezTo>
                  <a:pt x="19419" y="10800"/>
                  <a:pt x="19006" y="13200"/>
                  <a:pt x="19006" y="13200"/>
                </a:cubicBezTo>
                <a:close/>
                <a:moveTo>
                  <a:pt x="18386" y="16800"/>
                </a:moveTo>
                <a:lnTo>
                  <a:pt x="15270" y="16800"/>
                </a:lnTo>
                <a:lnTo>
                  <a:pt x="15580" y="14400"/>
                </a:lnTo>
                <a:lnTo>
                  <a:pt x="18799" y="14400"/>
                </a:lnTo>
                <a:cubicBezTo>
                  <a:pt x="18799" y="14400"/>
                  <a:pt x="18386" y="16800"/>
                  <a:pt x="18386" y="16800"/>
                </a:cubicBezTo>
                <a:close/>
                <a:moveTo>
                  <a:pt x="17766" y="20400"/>
                </a:moveTo>
                <a:lnTo>
                  <a:pt x="14805" y="20400"/>
                </a:lnTo>
                <a:lnTo>
                  <a:pt x="15115" y="18000"/>
                </a:lnTo>
                <a:lnTo>
                  <a:pt x="18179" y="18000"/>
                </a:lnTo>
                <a:cubicBezTo>
                  <a:pt x="18179" y="18000"/>
                  <a:pt x="17766" y="20400"/>
                  <a:pt x="17766" y="20400"/>
                </a:cubicBezTo>
                <a:close/>
                <a:moveTo>
                  <a:pt x="11291" y="13200"/>
                </a:moveTo>
                <a:lnTo>
                  <a:pt x="11291" y="10800"/>
                </a:lnTo>
                <a:lnTo>
                  <a:pt x="15063" y="10800"/>
                </a:lnTo>
                <a:lnTo>
                  <a:pt x="14753" y="13200"/>
                </a:lnTo>
                <a:cubicBezTo>
                  <a:pt x="14753" y="13200"/>
                  <a:pt x="11291" y="13200"/>
                  <a:pt x="11291" y="13200"/>
                </a:cubicBezTo>
                <a:close/>
                <a:moveTo>
                  <a:pt x="14289" y="16800"/>
                </a:moveTo>
                <a:lnTo>
                  <a:pt x="11291" y="16800"/>
                </a:lnTo>
                <a:lnTo>
                  <a:pt x="11291" y="14400"/>
                </a:lnTo>
                <a:lnTo>
                  <a:pt x="14598" y="14400"/>
                </a:lnTo>
                <a:cubicBezTo>
                  <a:pt x="14598" y="14400"/>
                  <a:pt x="14289" y="16800"/>
                  <a:pt x="14289" y="16800"/>
                </a:cubicBezTo>
                <a:close/>
                <a:moveTo>
                  <a:pt x="13823" y="20400"/>
                </a:moveTo>
                <a:lnTo>
                  <a:pt x="11291" y="20400"/>
                </a:lnTo>
                <a:lnTo>
                  <a:pt x="11291" y="18000"/>
                </a:lnTo>
                <a:lnTo>
                  <a:pt x="14133" y="18000"/>
                </a:lnTo>
                <a:cubicBezTo>
                  <a:pt x="14133" y="18000"/>
                  <a:pt x="13823" y="20400"/>
                  <a:pt x="13823" y="20400"/>
                </a:cubicBezTo>
                <a:close/>
                <a:moveTo>
                  <a:pt x="10309" y="13200"/>
                </a:moveTo>
                <a:lnTo>
                  <a:pt x="6847" y="13200"/>
                </a:lnTo>
                <a:lnTo>
                  <a:pt x="6537" y="10800"/>
                </a:lnTo>
                <a:lnTo>
                  <a:pt x="10309" y="10800"/>
                </a:lnTo>
                <a:cubicBezTo>
                  <a:pt x="10309" y="10800"/>
                  <a:pt x="10309" y="13200"/>
                  <a:pt x="10309" y="13200"/>
                </a:cubicBezTo>
                <a:close/>
                <a:moveTo>
                  <a:pt x="10309" y="16800"/>
                </a:moveTo>
                <a:lnTo>
                  <a:pt x="7311" y="16800"/>
                </a:lnTo>
                <a:lnTo>
                  <a:pt x="7002" y="14400"/>
                </a:lnTo>
                <a:lnTo>
                  <a:pt x="10309" y="14400"/>
                </a:lnTo>
                <a:cubicBezTo>
                  <a:pt x="10309" y="14400"/>
                  <a:pt x="10309" y="16800"/>
                  <a:pt x="10309" y="16800"/>
                </a:cubicBezTo>
                <a:close/>
                <a:moveTo>
                  <a:pt x="10309" y="20400"/>
                </a:moveTo>
                <a:lnTo>
                  <a:pt x="7777" y="20400"/>
                </a:lnTo>
                <a:lnTo>
                  <a:pt x="7467" y="18000"/>
                </a:lnTo>
                <a:lnTo>
                  <a:pt x="10309" y="18000"/>
                </a:lnTo>
                <a:cubicBezTo>
                  <a:pt x="10309" y="18000"/>
                  <a:pt x="10309" y="20400"/>
                  <a:pt x="10309" y="20400"/>
                </a:cubicBezTo>
                <a:close/>
                <a:moveTo>
                  <a:pt x="3834" y="20400"/>
                </a:moveTo>
                <a:lnTo>
                  <a:pt x="3421" y="18000"/>
                </a:lnTo>
                <a:lnTo>
                  <a:pt x="6485" y="18000"/>
                </a:lnTo>
                <a:lnTo>
                  <a:pt x="6795" y="20400"/>
                </a:lnTo>
                <a:cubicBezTo>
                  <a:pt x="6795" y="20400"/>
                  <a:pt x="3834" y="20400"/>
                  <a:pt x="3834" y="20400"/>
                </a:cubicBezTo>
                <a:close/>
                <a:moveTo>
                  <a:pt x="2801" y="14400"/>
                </a:moveTo>
                <a:lnTo>
                  <a:pt x="6020" y="14400"/>
                </a:lnTo>
                <a:lnTo>
                  <a:pt x="6330" y="16800"/>
                </a:lnTo>
                <a:lnTo>
                  <a:pt x="3214" y="16800"/>
                </a:lnTo>
                <a:cubicBezTo>
                  <a:pt x="3214" y="16800"/>
                  <a:pt x="2801" y="14400"/>
                  <a:pt x="2801" y="14400"/>
                </a:cubicBezTo>
                <a:close/>
                <a:moveTo>
                  <a:pt x="2181" y="10800"/>
                </a:moveTo>
                <a:lnTo>
                  <a:pt x="5555" y="10800"/>
                </a:lnTo>
                <a:lnTo>
                  <a:pt x="5865" y="13200"/>
                </a:lnTo>
                <a:lnTo>
                  <a:pt x="2594" y="13200"/>
                </a:lnTo>
                <a:cubicBezTo>
                  <a:pt x="2594" y="13200"/>
                  <a:pt x="2181" y="10800"/>
                  <a:pt x="2181" y="10800"/>
                </a:cubicBezTo>
                <a:close/>
                <a:moveTo>
                  <a:pt x="10800" y="1320"/>
                </a:moveTo>
                <a:lnTo>
                  <a:pt x="17616" y="7200"/>
                </a:lnTo>
                <a:lnTo>
                  <a:pt x="3984" y="7200"/>
                </a:lnTo>
                <a:cubicBezTo>
                  <a:pt x="3984" y="7200"/>
                  <a:pt x="10800" y="1320"/>
                  <a:pt x="10800" y="1320"/>
                </a:cubicBezTo>
                <a:close/>
                <a:moveTo>
                  <a:pt x="20618" y="7200"/>
                </a:moveTo>
                <a:lnTo>
                  <a:pt x="19284" y="7200"/>
                </a:lnTo>
                <a:lnTo>
                  <a:pt x="11157" y="188"/>
                </a:lnTo>
                <a:lnTo>
                  <a:pt x="11155" y="190"/>
                </a:lnTo>
                <a:cubicBezTo>
                  <a:pt x="11066" y="74"/>
                  <a:pt x="10941" y="0"/>
                  <a:pt x="10800" y="0"/>
                </a:cubicBezTo>
                <a:cubicBezTo>
                  <a:pt x="10659" y="0"/>
                  <a:pt x="10534" y="74"/>
                  <a:pt x="10445" y="190"/>
                </a:cubicBezTo>
                <a:lnTo>
                  <a:pt x="10443" y="188"/>
                </a:lnTo>
                <a:lnTo>
                  <a:pt x="2316" y="7200"/>
                </a:lnTo>
                <a:lnTo>
                  <a:pt x="982" y="7200"/>
                </a:lnTo>
                <a:cubicBezTo>
                  <a:pt x="439" y="7200"/>
                  <a:pt x="0" y="7738"/>
                  <a:pt x="0" y="8400"/>
                </a:cubicBezTo>
                <a:lnTo>
                  <a:pt x="0" y="9600"/>
                </a:lnTo>
                <a:cubicBezTo>
                  <a:pt x="0" y="10262"/>
                  <a:pt x="439" y="10800"/>
                  <a:pt x="982" y="10800"/>
                </a:cubicBezTo>
                <a:lnTo>
                  <a:pt x="1178" y="10800"/>
                </a:lnTo>
                <a:lnTo>
                  <a:pt x="2960" y="21145"/>
                </a:lnTo>
                <a:lnTo>
                  <a:pt x="2969" y="21143"/>
                </a:lnTo>
                <a:cubicBezTo>
                  <a:pt x="3023" y="21403"/>
                  <a:pt x="3207" y="21600"/>
                  <a:pt x="3436" y="21600"/>
                </a:cubicBezTo>
                <a:lnTo>
                  <a:pt x="18164" y="21600"/>
                </a:lnTo>
                <a:cubicBezTo>
                  <a:pt x="18393" y="21600"/>
                  <a:pt x="18577" y="21403"/>
                  <a:pt x="18631" y="21143"/>
                </a:cubicBezTo>
                <a:lnTo>
                  <a:pt x="18640" y="21145"/>
                </a:lnTo>
                <a:lnTo>
                  <a:pt x="20422" y="10800"/>
                </a:lnTo>
                <a:lnTo>
                  <a:pt x="20618" y="10800"/>
                </a:lnTo>
                <a:cubicBezTo>
                  <a:pt x="21160" y="10800"/>
                  <a:pt x="21600" y="10262"/>
                  <a:pt x="21600" y="9600"/>
                </a:cubicBezTo>
                <a:lnTo>
                  <a:pt x="21600" y="8400"/>
                </a:lnTo>
                <a:cubicBezTo>
                  <a:pt x="21600" y="7738"/>
                  <a:pt x="21160" y="7200"/>
                  <a:pt x="20618" y="7200"/>
                </a:cubicBezTo>
              </a:path>
            </a:pathLst>
          </a:custGeom>
          <a:solidFill>
            <a:schemeClr val="bg1"/>
          </a:solidFill>
          <a:ln w="12700">
            <a:miter lim="400000"/>
          </a:ln>
        </p:spPr>
        <p:txBody>
          <a:bodyPr lIns="19045" tIns="19045" rIns="19045" bIns="19045" anchor="ctr"/>
          <a:lstStyle/>
          <a:p>
            <a:pPr defTabSz="228600" eaLnBrk="1" fontAlgn="auto" hangingPunct="1">
              <a:lnSpc>
                <a:spcPct val="150000"/>
              </a:lnSpc>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19" name="Shape 2826"/>
          <p:cNvSpPr/>
          <p:nvPr/>
        </p:nvSpPr>
        <p:spPr>
          <a:xfrm>
            <a:off x="4469394" y="3004570"/>
            <a:ext cx="527351" cy="431468"/>
          </a:xfrm>
          <a:custGeom>
            <a:avLst/>
            <a:gdLst/>
            <a:ahLst/>
            <a:cxnLst>
              <a:cxn ang="0">
                <a:pos x="wd2" y="hd2"/>
              </a:cxn>
              <a:cxn ang="5400000">
                <a:pos x="wd2" y="hd2"/>
              </a:cxn>
              <a:cxn ang="10800000">
                <a:pos x="wd2" y="hd2"/>
              </a:cxn>
              <a:cxn ang="16200000">
                <a:pos x="wd2" y="hd2"/>
              </a:cxn>
            </a:cxnLst>
            <a:rect l="0" t="0" r="r" b="b"/>
            <a:pathLst>
              <a:path w="21600" h="21600" extrusionOk="0">
                <a:moveTo>
                  <a:pt x="10309" y="7214"/>
                </a:moveTo>
                <a:lnTo>
                  <a:pt x="9327" y="7214"/>
                </a:lnTo>
                <a:cubicBezTo>
                  <a:pt x="9056" y="7214"/>
                  <a:pt x="8836" y="7482"/>
                  <a:pt x="8836" y="7813"/>
                </a:cubicBezTo>
                <a:cubicBezTo>
                  <a:pt x="8836" y="8145"/>
                  <a:pt x="9056" y="8413"/>
                  <a:pt x="9327" y="8413"/>
                </a:cubicBezTo>
                <a:lnTo>
                  <a:pt x="10309" y="8413"/>
                </a:lnTo>
                <a:cubicBezTo>
                  <a:pt x="10580" y="8413"/>
                  <a:pt x="10800" y="8145"/>
                  <a:pt x="10800" y="7813"/>
                </a:cubicBezTo>
                <a:cubicBezTo>
                  <a:pt x="10800" y="7482"/>
                  <a:pt x="10580" y="7214"/>
                  <a:pt x="10309" y="7214"/>
                </a:cubicBezTo>
                <a:moveTo>
                  <a:pt x="7364" y="7214"/>
                </a:moveTo>
                <a:lnTo>
                  <a:pt x="6382" y="7214"/>
                </a:lnTo>
                <a:cubicBezTo>
                  <a:pt x="6110" y="7214"/>
                  <a:pt x="5891" y="7482"/>
                  <a:pt x="5891" y="7813"/>
                </a:cubicBezTo>
                <a:cubicBezTo>
                  <a:pt x="5891" y="8145"/>
                  <a:pt x="6110" y="8413"/>
                  <a:pt x="6382" y="8413"/>
                </a:cubicBezTo>
                <a:lnTo>
                  <a:pt x="7364" y="8413"/>
                </a:lnTo>
                <a:cubicBezTo>
                  <a:pt x="7635" y="8413"/>
                  <a:pt x="7855" y="8145"/>
                  <a:pt x="7855" y="7813"/>
                </a:cubicBezTo>
                <a:cubicBezTo>
                  <a:pt x="7855" y="7482"/>
                  <a:pt x="7635" y="7214"/>
                  <a:pt x="7364" y="7214"/>
                </a:cubicBezTo>
                <a:moveTo>
                  <a:pt x="10309" y="18004"/>
                </a:moveTo>
                <a:lnTo>
                  <a:pt x="9327" y="18004"/>
                </a:lnTo>
                <a:cubicBezTo>
                  <a:pt x="9056" y="18004"/>
                  <a:pt x="8836" y="18272"/>
                  <a:pt x="8836" y="18603"/>
                </a:cubicBezTo>
                <a:cubicBezTo>
                  <a:pt x="8836" y="18935"/>
                  <a:pt x="9056" y="19202"/>
                  <a:pt x="9327" y="19202"/>
                </a:cubicBezTo>
                <a:lnTo>
                  <a:pt x="10309" y="19202"/>
                </a:lnTo>
                <a:cubicBezTo>
                  <a:pt x="10580" y="19202"/>
                  <a:pt x="10800" y="18935"/>
                  <a:pt x="10800" y="18603"/>
                </a:cubicBezTo>
                <a:cubicBezTo>
                  <a:pt x="10800" y="18272"/>
                  <a:pt x="10580" y="18004"/>
                  <a:pt x="10309" y="18004"/>
                </a:cubicBezTo>
                <a:moveTo>
                  <a:pt x="13255" y="18004"/>
                </a:moveTo>
                <a:lnTo>
                  <a:pt x="12273" y="18004"/>
                </a:lnTo>
                <a:cubicBezTo>
                  <a:pt x="12001" y="18004"/>
                  <a:pt x="11782" y="18272"/>
                  <a:pt x="11782" y="18603"/>
                </a:cubicBezTo>
                <a:cubicBezTo>
                  <a:pt x="11782" y="18935"/>
                  <a:pt x="12001" y="19202"/>
                  <a:pt x="12273" y="19202"/>
                </a:cubicBezTo>
                <a:lnTo>
                  <a:pt x="13255" y="19202"/>
                </a:lnTo>
                <a:cubicBezTo>
                  <a:pt x="13526" y="19202"/>
                  <a:pt x="13745" y="18935"/>
                  <a:pt x="13745" y="18603"/>
                </a:cubicBezTo>
                <a:cubicBezTo>
                  <a:pt x="13745" y="18272"/>
                  <a:pt x="13526" y="18004"/>
                  <a:pt x="13255" y="18004"/>
                </a:cubicBezTo>
                <a:moveTo>
                  <a:pt x="20618" y="14407"/>
                </a:moveTo>
                <a:cubicBezTo>
                  <a:pt x="20618" y="15069"/>
                  <a:pt x="20178" y="15606"/>
                  <a:pt x="19636" y="15606"/>
                </a:cubicBezTo>
                <a:lnTo>
                  <a:pt x="16691" y="15606"/>
                </a:lnTo>
                <a:cubicBezTo>
                  <a:pt x="16148" y="15606"/>
                  <a:pt x="15709" y="15069"/>
                  <a:pt x="15709" y="14407"/>
                </a:cubicBezTo>
                <a:lnTo>
                  <a:pt x="15709" y="12009"/>
                </a:lnTo>
                <a:cubicBezTo>
                  <a:pt x="15709" y="11348"/>
                  <a:pt x="16148" y="10811"/>
                  <a:pt x="16691" y="10811"/>
                </a:cubicBezTo>
                <a:lnTo>
                  <a:pt x="19636" y="10811"/>
                </a:lnTo>
                <a:cubicBezTo>
                  <a:pt x="20178" y="10811"/>
                  <a:pt x="20618" y="11348"/>
                  <a:pt x="20618" y="12009"/>
                </a:cubicBezTo>
                <a:cubicBezTo>
                  <a:pt x="20618" y="12009"/>
                  <a:pt x="20618" y="14407"/>
                  <a:pt x="20618" y="14407"/>
                </a:cubicBezTo>
                <a:close/>
                <a:moveTo>
                  <a:pt x="18655" y="19202"/>
                </a:moveTo>
                <a:cubicBezTo>
                  <a:pt x="18655" y="19864"/>
                  <a:pt x="18214" y="20401"/>
                  <a:pt x="17673" y="20401"/>
                </a:cubicBezTo>
                <a:lnTo>
                  <a:pt x="1964" y="20401"/>
                </a:lnTo>
                <a:cubicBezTo>
                  <a:pt x="1421" y="20401"/>
                  <a:pt x="982" y="19864"/>
                  <a:pt x="982" y="19202"/>
                </a:cubicBezTo>
                <a:lnTo>
                  <a:pt x="982" y="7214"/>
                </a:lnTo>
                <a:cubicBezTo>
                  <a:pt x="982" y="6553"/>
                  <a:pt x="1421" y="6015"/>
                  <a:pt x="1964" y="6015"/>
                </a:cubicBezTo>
                <a:lnTo>
                  <a:pt x="17673" y="6015"/>
                </a:lnTo>
                <a:cubicBezTo>
                  <a:pt x="18214" y="6015"/>
                  <a:pt x="18655" y="6553"/>
                  <a:pt x="18655" y="7214"/>
                </a:cubicBezTo>
                <a:lnTo>
                  <a:pt x="18655" y="9612"/>
                </a:lnTo>
                <a:lnTo>
                  <a:pt x="16691" y="9612"/>
                </a:lnTo>
                <a:cubicBezTo>
                  <a:pt x="15606" y="9612"/>
                  <a:pt x="14727" y="10685"/>
                  <a:pt x="14727" y="12009"/>
                </a:cubicBezTo>
                <a:lnTo>
                  <a:pt x="14727" y="14407"/>
                </a:lnTo>
                <a:cubicBezTo>
                  <a:pt x="14727" y="15731"/>
                  <a:pt x="15606" y="16805"/>
                  <a:pt x="16691" y="16805"/>
                </a:cubicBezTo>
                <a:lnTo>
                  <a:pt x="18655" y="16805"/>
                </a:lnTo>
                <a:cubicBezTo>
                  <a:pt x="18655" y="16805"/>
                  <a:pt x="18655" y="19202"/>
                  <a:pt x="18655" y="19202"/>
                </a:cubicBezTo>
                <a:close/>
                <a:moveTo>
                  <a:pt x="982" y="4816"/>
                </a:moveTo>
                <a:cubicBezTo>
                  <a:pt x="982" y="4155"/>
                  <a:pt x="1420" y="3618"/>
                  <a:pt x="1963" y="3618"/>
                </a:cubicBezTo>
                <a:lnTo>
                  <a:pt x="1692" y="4850"/>
                </a:lnTo>
                <a:cubicBezTo>
                  <a:pt x="1436" y="4894"/>
                  <a:pt x="1197" y="4996"/>
                  <a:pt x="982" y="5149"/>
                </a:cubicBezTo>
                <a:cubicBezTo>
                  <a:pt x="982" y="5149"/>
                  <a:pt x="982" y="4816"/>
                  <a:pt x="982" y="4816"/>
                </a:cubicBezTo>
                <a:close/>
                <a:moveTo>
                  <a:pt x="3451" y="1468"/>
                </a:moveTo>
                <a:lnTo>
                  <a:pt x="13684" y="4816"/>
                </a:lnTo>
                <a:lnTo>
                  <a:pt x="2716" y="4816"/>
                </a:lnTo>
                <a:cubicBezTo>
                  <a:pt x="2716" y="4816"/>
                  <a:pt x="3451" y="1468"/>
                  <a:pt x="3451" y="1468"/>
                </a:cubicBezTo>
                <a:close/>
                <a:moveTo>
                  <a:pt x="16776" y="2582"/>
                </a:moveTo>
                <a:lnTo>
                  <a:pt x="16982" y="4654"/>
                </a:lnTo>
                <a:lnTo>
                  <a:pt x="12560" y="3208"/>
                </a:lnTo>
                <a:cubicBezTo>
                  <a:pt x="12560" y="3208"/>
                  <a:pt x="16776" y="2582"/>
                  <a:pt x="16776" y="2582"/>
                </a:cubicBezTo>
                <a:close/>
                <a:moveTo>
                  <a:pt x="18655" y="4816"/>
                </a:moveTo>
                <a:lnTo>
                  <a:pt x="18655" y="5149"/>
                </a:lnTo>
                <a:cubicBezTo>
                  <a:pt x="18453" y="5005"/>
                  <a:pt x="18231" y="4904"/>
                  <a:pt x="17992" y="4856"/>
                </a:cubicBezTo>
                <a:lnTo>
                  <a:pt x="17871" y="3642"/>
                </a:lnTo>
                <a:cubicBezTo>
                  <a:pt x="18318" y="3754"/>
                  <a:pt x="18655" y="4237"/>
                  <a:pt x="18655" y="4816"/>
                </a:cubicBezTo>
                <a:moveTo>
                  <a:pt x="19636" y="9612"/>
                </a:moveTo>
                <a:lnTo>
                  <a:pt x="19636" y="4816"/>
                </a:lnTo>
                <a:cubicBezTo>
                  <a:pt x="19636" y="3525"/>
                  <a:pt x="18798" y="2479"/>
                  <a:pt x="17750" y="2428"/>
                </a:cubicBezTo>
                <a:lnTo>
                  <a:pt x="17633" y="1247"/>
                </a:lnTo>
                <a:lnTo>
                  <a:pt x="10020" y="2377"/>
                </a:lnTo>
                <a:lnTo>
                  <a:pt x="2757" y="0"/>
                </a:lnTo>
                <a:lnTo>
                  <a:pt x="2226" y="2419"/>
                </a:lnTo>
                <a:lnTo>
                  <a:pt x="1964" y="2419"/>
                </a:lnTo>
                <a:cubicBezTo>
                  <a:pt x="879" y="2419"/>
                  <a:pt x="0" y="3492"/>
                  <a:pt x="0" y="4816"/>
                </a:cubicBezTo>
                <a:lnTo>
                  <a:pt x="0" y="19202"/>
                </a:lnTo>
                <a:cubicBezTo>
                  <a:pt x="0" y="20526"/>
                  <a:pt x="879" y="21600"/>
                  <a:pt x="1964" y="21600"/>
                </a:cubicBezTo>
                <a:lnTo>
                  <a:pt x="17673" y="21600"/>
                </a:lnTo>
                <a:cubicBezTo>
                  <a:pt x="18757" y="21600"/>
                  <a:pt x="19636" y="20526"/>
                  <a:pt x="19636" y="19202"/>
                </a:cubicBezTo>
                <a:lnTo>
                  <a:pt x="19636" y="16805"/>
                </a:lnTo>
                <a:cubicBezTo>
                  <a:pt x="20721" y="16805"/>
                  <a:pt x="21600" y="15731"/>
                  <a:pt x="21600" y="14407"/>
                </a:cubicBezTo>
                <a:lnTo>
                  <a:pt x="21600" y="12009"/>
                </a:lnTo>
                <a:cubicBezTo>
                  <a:pt x="21600" y="10685"/>
                  <a:pt x="20721" y="9612"/>
                  <a:pt x="19636" y="9612"/>
                </a:cubicBezTo>
                <a:moveTo>
                  <a:pt x="13255" y="7214"/>
                </a:moveTo>
                <a:lnTo>
                  <a:pt x="12273" y="7214"/>
                </a:lnTo>
                <a:cubicBezTo>
                  <a:pt x="12001" y="7214"/>
                  <a:pt x="11782" y="7482"/>
                  <a:pt x="11782" y="7813"/>
                </a:cubicBezTo>
                <a:cubicBezTo>
                  <a:pt x="11782" y="8145"/>
                  <a:pt x="12001" y="8413"/>
                  <a:pt x="12273" y="8413"/>
                </a:cubicBezTo>
                <a:lnTo>
                  <a:pt x="13255" y="8413"/>
                </a:lnTo>
                <a:cubicBezTo>
                  <a:pt x="13526" y="8413"/>
                  <a:pt x="13745" y="8145"/>
                  <a:pt x="13745" y="7813"/>
                </a:cubicBezTo>
                <a:cubicBezTo>
                  <a:pt x="13745" y="7482"/>
                  <a:pt x="13526" y="7214"/>
                  <a:pt x="13255" y="7214"/>
                </a:cubicBezTo>
                <a:moveTo>
                  <a:pt x="16200" y="18004"/>
                </a:moveTo>
                <a:lnTo>
                  <a:pt x="15218" y="18004"/>
                </a:lnTo>
                <a:cubicBezTo>
                  <a:pt x="14947" y="18004"/>
                  <a:pt x="14727" y="18272"/>
                  <a:pt x="14727" y="18603"/>
                </a:cubicBezTo>
                <a:cubicBezTo>
                  <a:pt x="14727" y="18935"/>
                  <a:pt x="14947" y="19202"/>
                  <a:pt x="15218" y="19202"/>
                </a:cubicBezTo>
                <a:lnTo>
                  <a:pt x="16200" y="19202"/>
                </a:lnTo>
                <a:cubicBezTo>
                  <a:pt x="16471" y="19202"/>
                  <a:pt x="16691" y="18935"/>
                  <a:pt x="16691" y="18603"/>
                </a:cubicBezTo>
                <a:cubicBezTo>
                  <a:pt x="16691" y="18272"/>
                  <a:pt x="16471" y="18004"/>
                  <a:pt x="16200" y="18004"/>
                </a:cubicBezTo>
                <a:moveTo>
                  <a:pt x="17182" y="12609"/>
                </a:moveTo>
                <a:cubicBezTo>
                  <a:pt x="16910" y="12609"/>
                  <a:pt x="16691" y="12877"/>
                  <a:pt x="16691" y="13208"/>
                </a:cubicBezTo>
                <a:cubicBezTo>
                  <a:pt x="16691" y="13540"/>
                  <a:pt x="16910" y="13808"/>
                  <a:pt x="17182" y="13808"/>
                </a:cubicBezTo>
                <a:cubicBezTo>
                  <a:pt x="17453" y="13808"/>
                  <a:pt x="17673" y="13540"/>
                  <a:pt x="17673" y="13208"/>
                </a:cubicBezTo>
                <a:cubicBezTo>
                  <a:pt x="17673" y="12877"/>
                  <a:pt x="17453" y="12609"/>
                  <a:pt x="17182" y="12609"/>
                </a:cubicBezTo>
                <a:moveTo>
                  <a:pt x="4418" y="7214"/>
                </a:moveTo>
                <a:lnTo>
                  <a:pt x="3436" y="7214"/>
                </a:lnTo>
                <a:cubicBezTo>
                  <a:pt x="3165" y="7214"/>
                  <a:pt x="2945" y="7482"/>
                  <a:pt x="2945" y="7813"/>
                </a:cubicBezTo>
                <a:cubicBezTo>
                  <a:pt x="2945" y="8145"/>
                  <a:pt x="3165" y="8413"/>
                  <a:pt x="3436" y="8413"/>
                </a:cubicBezTo>
                <a:lnTo>
                  <a:pt x="4418" y="8413"/>
                </a:lnTo>
                <a:cubicBezTo>
                  <a:pt x="4690" y="8413"/>
                  <a:pt x="4909" y="8145"/>
                  <a:pt x="4909" y="7813"/>
                </a:cubicBezTo>
                <a:cubicBezTo>
                  <a:pt x="4909" y="7482"/>
                  <a:pt x="4690" y="7214"/>
                  <a:pt x="4418" y="7214"/>
                </a:cubicBezTo>
                <a:moveTo>
                  <a:pt x="15218" y="8413"/>
                </a:moveTo>
                <a:lnTo>
                  <a:pt x="16200" y="8413"/>
                </a:lnTo>
                <a:cubicBezTo>
                  <a:pt x="16471" y="8413"/>
                  <a:pt x="16691" y="8145"/>
                  <a:pt x="16691" y="7813"/>
                </a:cubicBezTo>
                <a:cubicBezTo>
                  <a:pt x="16691" y="7482"/>
                  <a:pt x="16471" y="7214"/>
                  <a:pt x="16200" y="7214"/>
                </a:cubicBezTo>
                <a:lnTo>
                  <a:pt x="15218" y="7214"/>
                </a:lnTo>
                <a:cubicBezTo>
                  <a:pt x="14947" y="7214"/>
                  <a:pt x="14727" y="7482"/>
                  <a:pt x="14727" y="7813"/>
                </a:cubicBezTo>
                <a:cubicBezTo>
                  <a:pt x="14727" y="8145"/>
                  <a:pt x="14947" y="8413"/>
                  <a:pt x="15218" y="8413"/>
                </a:cubicBezTo>
                <a:moveTo>
                  <a:pt x="7364" y="18004"/>
                </a:moveTo>
                <a:lnTo>
                  <a:pt x="6382" y="18004"/>
                </a:lnTo>
                <a:cubicBezTo>
                  <a:pt x="6110" y="18004"/>
                  <a:pt x="5891" y="18272"/>
                  <a:pt x="5891" y="18603"/>
                </a:cubicBezTo>
                <a:cubicBezTo>
                  <a:pt x="5891" y="18935"/>
                  <a:pt x="6110" y="19202"/>
                  <a:pt x="6382" y="19202"/>
                </a:cubicBezTo>
                <a:lnTo>
                  <a:pt x="7364" y="19202"/>
                </a:lnTo>
                <a:cubicBezTo>
                  <a:pt x="7635" y="19202"/>
                  <a:pt x="7855" y="18935"/>
                  <a:pt x="7855" y="18603"/>
                </a:cubicBezTo>
                <a:cubicBezTo>
                  <a:pt x="7855" y="18272"/>
                  <a:pt x="7635" y="18004"/>
                  <a:pt x="7364" y="18004"/>
                </a:cubicBezTo>
                <a:moveTo>
                  <a:pt x="4418" y="18004"/>
                </a:moveTo>
                <a:lnTo>
                  <a:pt x="3436" y="18004"/>
                </a:lnTo>
                <a:cubicBezTo>
                  <a:pt x="3165" y="18004"/>
                  <a:pt x="2945" y="18272"/>
                  <a:pt x="2945" y="18603"/>
                </a:cubicBezTo>
                <a:cubicBezTo>
                  <a:pt x="2945" y="18935"/>
                  <a:pt x="3165" y="19202"/>
                  <a:pt x="3436" y="19202"/>
                </a:cubicBezTo>
                <a:lnTo>
                  <a:pt x="4418" y="19202"/>
                </a:lnTo>
                <a:cubicBezTo>
                  <a:pt x="4690" y="19202"/>
                  <a:pt x="4909" y="18935"/>
                  <a:pt x="4909" y="18603"/>
                </a:cubicBezTo>
                <a:cubicBezTo>
                  <a:pt x="4909" y="18272"/>
                  <a:pt x="4690" y="18004"/>
                  <a:pt x="4418" y="18004"/>
                </a:cubicBezTo>
              </a:path>
            </a:pathLst>
          </a:custGeom>
          <a:solidFill>
            <a:schemeClr val="bg1"/>
          </a:solidFill>
          <a:ln w="12700">
            <a:miter lim="400000"/>
          </a:ln>
        </p:spPr>
        <p:txBody>
          <a:bodyPr lIns="19045" tIns="19045" rIns="19045" bIns="19045" anchor="ctr"/>
          <a:lstStyle/>
          <a:p>
            <a:pPr defTabSz="228600" eaLnBrk="1" fontAlgn="auto" hangingPunct="1">
              <a:lnSpc>
                <a:spcPct val="150000"/>
              </a:lnSpc>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20" name="Shape 2827"/>
          <p:cNvSpPr/>
          <p:nvPr/>
        </p:nvSpPr>
        <p:spPr>
          <a:xfrm>
            <a:off x="10156952" y="2908688"/>
            <a:ext cx="383527" cy="527350"/>
          </a:xfrm>
          <a:custGeom>
            <a:avLst/>
            <a:gdLst/>
            <a:ahLst/>
            <a:cxnLst>
              <a:cxn ang="0">
                <a:pos x="wd2" y="hd2"/>
              </a:cxn>
              <a:cxn ang="5400000">
                <a:pos x="wd2" y="hd2"/>
              </a:cxn>
              <a:cxn ang="10800000">
                <a:pos x="wd2" y="hd2"/>
              </a:cxn>
              <a:cxn ang="16200000">
                <a:pos x="wd2" y="hd2"/>
              </a:cxn>
            </a:cxnLst>
            <a:rect l="0" t="0" r="r" b="b"/>
            <a:pathLst>
              <a:path w="21600" h="21600" extrusionOk="0">
                <a:moveTo>
                  <a:pt x="13500" y="9818"/>
                </a:moveTo>
                <a:lnTo>
                  <a:pt x="2700" y="9818"/>
                </a:lnTo>
                <a:lnTo>
                  <a:pt x="2700" y="10800"/>
                </a:lnTo>
                <a:lnTo>
                  <a:pt x="13500" y="10800"/>
                </a:lnTo>
                <a:cubicBezTo>
                  <a:pt x="13500" y="10800"/>
                  <a:pt x="13500" y="9818"/>
                  <a:pt x="13500" y="9818"/>
                </a:cubicBezTo>
                <a:close/>
                <a:moveTo>
                  <a:pt x="18900" y="11782"/>
                </a:moveTo>
                <a:lnTo>
                  <a:pt x="2700" y="11782"/>
                </a:lnTo>
                <a:lnTo>
                  <a:pt x="2700" y="12764"/>
                </a:lnTo>
                <a:lnTo>
                  <a:pt x="18900" y="12764"/>
                </a:lnTo>
                <a:cubicBezTo>
                  <a:pt x="18900" y="12764"/>
                  <a:pt x="18900" y="11782"/>
                  <a:pt x="18900" y="11782"/>
                </a:cubicBezTo>
                <a:close/>
                <a:moveTo>
                  <a:pt x="4050" y="1964"/>
                </a:moveTo>
                <a:lnTo>
                  <a:pt x="2700" y="1964"/>
                </a:lnTo>
                <a:lnTo>
                  <a:pt x="2700" y="7855"/>
                </a:lnTo>
                <a:lnTo>
                  <a:pt x="4050" y="7855"/>
                </a:lnTo>
                <a:cubicBezTo>
                  <a:pt x="4050" y="7855"/>
                  <a:pt x="4050" y="1964"/>
                  <a:pt x="4050" y="1964"/>
                </a:cubicBezTo>
                <a:close/>
                <a:moveTo>
                  <a:pt x="18900" y="13745"/>
                </a:moveTo>
                <a:lnTo>
                  <a:pt x="2700" y="13745"/>
                </a:lnTo>
                <a:lnTo>
                  <a:pt x="2700" y="14727"/>
                </a:lnTo>
                <a:lnTo>
                  <a:pt x="18900" y="14727"/>
                </a:lnTo>
                <a:cubicBezTo>
                  <a:pt x="18900" y="14727"/>
                  <a:pt x="18900" y="13745"/>
                  <a:pt x="18900" y="13745"/>
                </a:cubicBezTo>
                <a:close/>
                <a:moveTo>
                  <a:pt x="16200" y="15709"/>
                </a:moveTo>
                <a:lnTo>
                  <a:pt x="2700" y="15709"/>
                </a:lnTo>
                <a:lnTo>
                  <a:pt x="2700" y="16691"/>
                </a:lnTo>
                <a:lnTo>
                  <a:pt x="16200" y="16691"/>
                </a:lnTo>
                <a:cubicBezTo>
                  <a:pt x="16200" y="16691"/>
                  <a:pt x="16200" y="15709"/>
                  <a:pt x="16200" y="15709"/>
                </a:cubicBezTo>
                <a:close/>
                <a:moveTo>
                  <a:pt x="20250" y="19924"/>
                </a:moveTo>
                <a:lnTo>
                  <a:pt x="18702" y="18798"/>
                </a:lnTo>
                <a:cubicBezTo>
                  <a:pt x="18580" y="18710"/>
                  <a:pt x="18412" y="18655"/>
                  <a:pt x="18225" y="18655"/>
                </a:cubicBezTo>
                <a:cubicBezTo>
                  <a:pt x="18039" y="18655"/>
                  <a:pt x="17870" y="18710"/>
                  <a:pt x="17748" y="18798"/>
                </a:cubicBezTo>
                <a:lnTo>
                  <a:pt x="15525" y="20415"/>
                </a:lnTo>
                <a:lnTo>
                  <a:pt x="13302" y="18798"/>
                </a:lnTo>
                <a:cubicBezTo>
                  <a:pt x="13180" y="18710"/>
                  <a:pt x="13012" y="18655"/>
                  <a:pt x="12825" y="18655"/>
                </a:cubicBezTo>
                <a:cubicBezTo>
                  <a:pt x="12604" y="18655"/>
                  <a:pt x="12418" y="18737"/>
                  <a:pt x="12294" y="18856"/>
                </a:cubicBezTo>
                <a:lnTo>
                  <a:pt x="12285" y="18851"/>
                </a:lnTo>
                <a:lnTo>
                  <a:pt x="10800" y="20291"/>
                </a:lnTo>
                <a:lnTo>
                  <a:pt x="9315" y="18851"/>
                </a:lnTo>
                <a:lnTo>
                  <a:pt x="9306" y="18856"/>
                </a:lnTo>
                <a:cubicBezTo>
                  <a:pt x="9182" y="18737"/>
                  <a:pt x="8996" y="18655"/>
                  <a:pt x="8775" y="18655"/>
                </a:cubicBezTo>
                <a:cubicBezTo>
                  <a:pt x="8589" y="18655"/>
                  <a:pt x="8420" y="18710"/>
                  <a:pt x="8298" y="18798"/>
                </a:cubicBezTo>
                <a:lnTo>
                  <a:pt x="6075" y="20415"/>
                </a:lnTo>
                <a:lnTo>
                  <a:pt x="3852" y="18798"/>
                </a:lnTo>
                <a:cubicBezTo>
                  <a:pt x="3730" y="18710"/>
                  <a:pt x="3562" y="18655"/>
                  <a:pt x="3375" y="18655"/>
                </a:cubicBezTo>
                <a:cubicBezTo>
                  <a:pt x="3188" y="18655"/>
                  <a:pt x="3020" y="18710"/>
                  <a:pt x="2898" y="18798"/>
                </a:cubicBezTo>
                <a:lnTo>
                  <a:pt x="1350" y="19924"/>
                </a:lnTo>
                <a:lnTo>
                  <a:pt x="1350" y="982"/>
                </a:lnTo>
                <a:lnTo>
                  <a:pt x="20250" y="982"/>
                </a:lnTo>
                <a:cubicBezTo>
                  <a:pt x="20250" y="982"/>
                  <a:pt x="20250" y="19924"/>
                  <a:pt x="20250" y="19924"/>
                </a:cubicBezTo>
                <a:close/>
                <a:moveTo>
                  <a:pt x="20925" y="0"/>
                </a:moveTo>
                <a:lnTo>
                  <a:pt x="675" y="0"/>
                </a:lnTo>
                <a:cubicBezTo>
                  <a:pt x="302" y="0"/>
                  <a:pt x="0" y="220"/>
                  <a:pt x="0" y="491"/>
                </a:cubicBezTo>
                <a:lnTo>
                  <a:pt x="0" y="21109"/>
                </a:lnTo>
                <a:cubicBezTo>
                  <a:pt x="0" y="21380"/>
                  <a:pt x="302" y="21600"/>
                  <a:pt x="675" y="21600"/>
                </a:cubicBezTo>
                <a:cubicBezTo>
                  <a:pt x="862" y="21600"/>
                  <a:pt x="1031" y="21545"/>
                  <a:pt x="1152" y="21456"/>
                </a:cubicBezTo>
                <a:lnTo>
                  <a:pt x="3375" y="19840"/>
                </a:lnTo>
                <a:lnTo>
                  <a:pt x="5598" y="21456"/>
                </a:lnTo>
                <a:cubicBezTo>
                  <a:pt x="5720" y="21545"/>
                  <a:pt x="5888" y="21600"/>
                  <a:pt x="6075" y="21600"/>
                </a:cubicBezTo>
                <a:cubicBezTo>
                  <a:pt x="6262" y="21600"/>
                  <a:pt x="6431" y="21545"/>
                  <a:pt x="6552" y="21456"/>
                </a:cubicBezTo>
                <a:lnTo>
                  <a:pt x="8702" y="19893"/>
                </a:lnTo>
                <a:lnTo>
                  <a:pt x="10260" y="21404"/>
                </a:lnTo>
                <a:lnTo>
                  <a:pt x="10269" y="21399"/>
                </a:lnTo>
                <a:cubicBezTo>
                  <a:pt x="10393" y="21518"/>
                  <a:pt x="10579" y="21600"/>
                  <a:pt x="10800" y="21600"/>
                </a:cubicBezTo>
                <a:cubicBezTo>
                  <a:pt x="11021" y="21600"/>
                  <a:pt x="11207" y="21518"/>
                  <a:pt x="11331" y="21399"/>
                </a:cubicBezTo>
                <a:lnTo>
                  <a:pt x="11340" y="21404"/>
                </a:lnTo>
                <a:lnTo>
                  <a:pt x="12898" y="19893"/>
                </a:lnTo>
                <a:lnTo>
                  <a:pt x="15048" y="21456"/>
                </a:lnTo>
                <a:cubicBezTo>
                  <a:pt x="15170" y="21545"/>
                  <a:pt x="15338" y="21600"/>
                  <a:pt x="15525" y="21600"/>
                </a:cubicBezTo>
                <a:cubicBezTo>
                  <a:pt x="15712" y="21600"/>
                  <a:pt x="15881" y="21545"/>
                  <a:pt x="16002" y="21456"/>
                </a:cubicBezTo>
                <a:lnTo>
                  <a:pt x="18225" y="19840"/>
                </a:lnTo>
                <a:lnTo>
                  <a:pt x="20448" y="21456"/>
                </a:lnTo>
                <a:cubicBezTo>
                  <a:pt x="20570" y="21545"/>
                  <a:pt x="20738" y="21600"/>
                  <a:pt x="20925" y="21600"/>
                </a:cubicBezTo>
                <a:cubicBezTo>
                  <a:pt x="21298" y="21600"/>
                  <a:pt x="21600" y="21380"/>
                  <a:pt x="21600" y="21109"/>
                </a:cubicBezTo>
                <a:lnTo>
                  <a:pt x="21600" y="491"/>
                </a:lnTo>
                <a:cubicBezTo>
                  <a:pt x="21600" y="220"/>
                  <a:pt x="21298" y="0"/>
                  <a:pt x="20925" y="0"/>
                </a:cubicBezTo>
                <a:moveTo>
                  <a:pt x="16200" y="1964"/>
                </a:moveTo>
                <a:lnTo>
                  <a:pt x="14850" y="1964"/>
                </a:lnTo>
                <a:lnTo>
                  <a:pt x="14850" y="7855"/>
                </a:lnTo>
                <a:lnTo>
                  <a:pt x="16200" y="7855"/>
                </a:lnTo>
                <a:cubicBezTo>
                  <a:pt x="16200" y="7855"/>
                  <a:pt x="16200" y="1964"/>
                  <a:pt x="16200" y="1964"/>
                </a:cubicBezTo>
                <a:close/>
                <a:moveTo>
                  <a:pt x="18900" y="1964"/>
                </a:moveTo>
                <a:lnTo>
                  <a:pt x="17550" y="1964"/>
                </a:lnTo>
                <a:lnTo>
                  <a:pt x="17550" y="7855"/>
                </a:lnTo>
                <a:lnTo>
                  <a:pt x="18900" y="7855"/>
                </a:lnTo>
                <a:cubicBezTo>
                  <a:pt x="18900" y="7855"/>
                  <a:pt x="18900" y="1964"/>
                  <a:pt x="18900" y="1964"/>
                </a:cubicBezTo>
                <a:close/>
                <a:moveTo>
                  <a:pt x="10800" y="1964"/>
                </a:moveTo>
                <a:lnTo>
                  <a:pt x="9450" y="1964"/>
                </a:lnTo>
                <a:lnTo>
                  <a:pt x="9450" y="7855"/>
                </a:lnTo>
                <a:lnTo>
                  <a:pt x="10800" y="7855"/>
                </a:lnTo>
                <a:cubicBezTo>
                  <a:pt x="10800" y="7855"/>
                  <a:pt x="10800" y="1964"/>
                  <a:pt x="10800" y="1964"/>
                </a:cubicBezTo>
                <a:close/>
                <a:moveTo>
                  <a:pt x="8100" y="1964"/>
                </a:moveTo>
                <a:lnTo>
                  <a:pt x="5400" y="1964"/>
                </a:lnTo>
                <a:lnTo>
                  <a:pt x="5400" y="7855"/>
                </a:lnTo>
                <a:lnTo>
                  <a:pt x="8100" y="7855"/>
                </a:lnTo>
                <a:cubicBezTo>
                  <a:pt x="8100" y="7855"/>
                  <a:pt x="8100" y="1964"/>
                  <a:pt x="8100" y="1964"/>
                </a:cubicBezTo>
                <a:close/>
                <a:moveTo>
                  <a:pt x="13500" y="1964"/>
                </a:moveTo>
                <a:lnTo>
                  <a:pt x="12150" y="1964"/>
                </a:lnTo>
                <a:lnTo>
                  <a:pt x="12150" y="7855"/>
                </a:lnTo>
                <a:lnTo>
                  <a:pt x="13500" y="7855"/>
                </a:lnTo>
                <a:cubicBezTo>
                  <a:pt x="13500" y="7855"/>
                  <a:pt x="13500" y="1964"/>
                  <a:pt x="13500" y="1964"/>
                </a:cubicBezTo>
                <a:close/>
              </a:path>
            </a:pathLst>
          </a:custGeom>
          <a:solidFill>
            <a:schemeClr val="bg1"/>
          </a:solidFill>
          <a:ln w="12700">
            <a:miter lim="400000"/>
          </a:ln>
        </p:spPr>
        <p:txBody>
          <a:bodyPr lIns="19045" tIns="19045" rIns="19045" bIns="19045" anchor="ctr"/>
          <a:lstStyle/>
          <a:p>
            <a:pPr defTabSz="228600" eaLnBrk="1" fontAlgn="auto" hangingPunct="1">
              <a:lnSpc>
                <a:spcPct val="150000"/>
              </a:lnSpc>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2" name="文本框 1"/>
          <p:cNvSpPr txBox="1"/>
          <p:nvPr/>
        </p:nvSpPr>
        <p:spPr>
          <a:xfrm>
            <a:off x="822962" y="4091390"/>
            <a:ext cx="2093356" cy="922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331587" y="3685434"/>
            <a:ext cx="1076103"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编辑标题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640536" y="4091390"/>
            <a:ext cx="2093356" cy="922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149163" y="3685434"/>
            <a:ext cx="1076103"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编辑标题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458110" y="4091390"/>
            <a:ext cx="2093356" cy="922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966735" y="3685434"/>
            <a:ext cx="1076103"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编辑标题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275685" y="4091390"/>
            <a:ext cx="2093356" cy="922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9784310" y="3685434"/>
            <a:ext cx="1076103"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编辑标题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名片模板-含版权信息"/>
          <p:cNvPicPr>
            <a:picLocks noChangeAspect="1"/>
          </p:cNvPicPr>
          <p:nvPr/>
        </p:nvPicPr>
        <p:blipFill>
          <a:blip r:embed="rId1"/>
          <a:srcRect t="21652" r="26255" b="3903"/>
          <a:stretch>
            <a:fillRect/>
          </a:stretch>
        </p:blipFill>
        <p:spPr>
          <a:xfrm>
            <a:off x="0" y="0"/>
            <a:ext cx="12192635" cy="6903720"/>
          </a:xfrm>
          <a:prstGeom prst="rect">
            <a:avLst/>
          </a:prstGeom>
        </p:spPr>
      </p:pic>
      <p:grpSp>
        <p:nvGrpSpPr>
          <p:cNvPr id="2" name="组合 1"/>
          <p:cNvGrpSpPr/>
          <p:nvPr/>
        </p:nvGrpSpPr>
        <p:grpSpPr>
          <a:xfrm>
            <a:off x="2136411" y="1953136"/>
            <a:ext cx="2633389" cy="2659416"/>
            <a:chOff x="3631594" y="681954"/>
            <a:chExt cx="4990466" cy="5788940"/>
          </a:xfrm>
        </p:grpSpPr>
        <p:sp>
          <p:nvSpPr>
            <p:cNvPr id="3" name="六边形 2"/>
            <p:cNvSpPr/>
            <p:nvPr/>
          </p:nvSpPr>
          <p:spPr>
            <a:xfrm rot="16200000">
              <a:off x="3232357" y="1081191"/>
              <a:ext cx="5788940" cy="4990466"/>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rot="16200000">
              <a:off x="3646898" y="1441720"/>
              <a:ext cx="4952512" cy="426940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6200000">
              <a:off x="4040766" y="1778399"/>
              <a:ext cx="4171414" cy="3596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28449" y="1448267"/>
              <a:ext cx="3819490" cy="4068263"/>
            </a:xfrm>
            <a:prstGeom prst="ellipse">
              <a:avLst/>
            </a:prstGeom>
            <a:noFill/>
          </p:spPr>
          <p:txBody>
            <a:bodyPr wrap="none" rtlCol="0">
              <a:spAutoFit/>
            </a:bodyPr>
            <a:lstStyle/>
            <a:p>
              <a:r>
                <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文本框 12"/>
          <p:cNvSpPr txBox="1">
            <a:spLocks noChangeArrowheads="1"/>
          </p:cNvSpPr>
          <p:nvPr/>
        </p:nvSpPr>
        <p:spPr bwMode="auto">
          <a:xfrm>
            <a:off x="5306363" y="2698300"/>
            <a:ext cx="4963039"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6"/>
          <p:cNvSpPr>
            <a:spLocks noChangeArrowheads="1"/>
          </p:cNvSpPr>
          <p:nvPr/>
        </p:nvSpPr>
        <p:spPr bwMode="auto">
          <a:xfrm>
            <a:off x="5306363" y="3692803"/>
            <a:ext cx="5085343" cy="31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6025" fontAlgn="base">
              <a:lnSpc>
                <a:spcPct val="120000"/>
              </a:lnSpc>
              <a:spcBef>
                <a:spcPct val="2000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220888" y="1922276"/>
            <a:ext cx="4377383" cy="4374692"/>
            <a:chOff x="1638866" y="1922276"/>
            <a:chExt cx="4377383" cy="4374692"/>
          </a:xfrm>
        </p:grpSpPr>
        <p:sp>
          <p:nvSpPr>
            <p:cNvPr id="13" name="Oval 74"/>
            <p:cNvSpPr>
              <a:spLocks noChangeAspect="1"/>
            </p:cNvSpPr>
            <p:nvPr/>
          </p:nvSpPr>
          <p:spPr>
            <a:xfrm>
              <a:off x="1638866" y="1922276"/>
              <a:ext cx="839362" cy="839362"/>
            </a:xfrm>
            <a:prstGeom prst="ellipse">
              <a:avLst/>
            </a:prstGeom>
            <a:solidFill>
              <a:srgbClr val="5B953C"/>
            </a:solid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Oval 80"/>
            <p:cNvSpPr>
              <a:spLocks noChangeAspect="1"/>
            </p:cNvSpPr>
            <p:nvPr/>
          </p:nvSpPr>
          <p:spPr>
            <a:xfrm>
              <a:off x="1638866" y="4198464"/>
              <a:ext cx="839362" cy="839362"/>
            </a:xfrm>
            <a:prstGeom prst="ellipse">
              <a:avLst/>
            </a:prstGeom>
            <a:solidFill>
              <a:srgbClr val="5B953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190"/>
            <p:cNvSpPr>
              <a:spLocks noEditPoints="1"/>
            </p:cNvSpPr>
            <p:nvPr/>
          </p:nvSpPr>
          <p:spPr bwMode="auto">
            <a:xfrm>
              <a:off x="1873572" y="2189296"/>
              <a:ext cx="376638" cy="305322"/>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solidFill>
            <a:ln>
              <a:noFill/>
            </a:ln>
          </p:spPr>
          <p:txBody>
            <a:bodyPr vert="horz" wrap="square" lIns="91440" tIns="45720" rIns="91440" bIns="45720" numCol="1" anchor="t" anchorCtr="0" compatLnSpc="1"/>
            <a:p>
              <a:endParaRPr 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Freeform 175"/>
            <p:cNvSpPr>
              <a:spLocks noEditPoints="1"/>
            </p:cNvSpPr>
            <p:nvPr/>
          </p:nvSpPr>
          <p:spPr bwMode="auto">
            <a:xfrm>
              <a:off x="1873572" y="3360820"/>
              <a:ext cx="377752" cy="238463"/>
            </a:xfrm>
            <a:custGeom>
              <a:avLst/>
              <a:gdLst>
                <a:gd name="T0" fmla="*/ 118 w 186"/>
                <a:gd name="T1" fmla="*/ 21 h 118"/>
                <a:gd name="T2" fmla="*/ 127 w 186"/>
                <a:gd name="T3" fmla="*/ 21 h 118"/>
                <a:gd name="T4" fmla="*/ 182 w 186"/>
                <a:gd name="T5" fmla="*/ 17 h 118"/>
                <a:gd name="T6" fmla="*/ 180 w 186"/>
                <a:gd name="T7" fmla="*/ 17 h 118"/>
                <a:gd name="T8" fmla="*/ 144 w 186"/>
                <a:gd name="T9" fmla="*/ 17 h 118"/>
                <a:gd name="T10" fmla="*/ 17 w 186"/>
                <a:gd name="T11" fmla="*/ 0 h 118"/>
                <a:gd name="T12" fmla="*/ 0 w 186"/>
                <a:gd name="T13" fmla="*/ 101 h 118"/>
                <a:gd name="T14" fmla="*/ 127 w 186"/>
                <a:gd name="T15" fmla="*/ 118 h 118"/>
                <a:gd name="T16" fmla="*/ 144 w 186"/>
                <a:gd name="T17" fmla="*/ 83 h 118"/>
                <a:gd name="T18" fmla="*/ 180 w 186"/>
                <a:gd name="T19" fmla="*/ 101 h 118"/>
                <a:gd name="T20" fmla="*/ 186 w 186"/>
                <a:gd name="T21" fmla="*/ 97 h 118"/>
                <a:gd name="T22" fmla="*/ 182 w 186"/>
                <a:gd name="T23" fmla="*/ 17 h 118"/>
                <a:gd name="T24" fmla="*/ 127 w 186"/>
                <a:gd name="T25" fmla="*/ 110 h 118"/>
                <a:gd name="T26" fmla="*/ 9 w 186"/>
                <a:gd name="T27" fmla="*/ 101 h 118"/>
                <a:gd name="T28" fmla="*/ 135 w 186"/>
                <a:gd name="T29" fmla="*/ 42 h 118"/>
                <a:gd name="T30" fmla="*/ 135 w 186"/>
                <a:gd name="T31" fmla="*/ 34 h 118"/>
                <a:gd name="T32" fmla="*/ 9 w 186"/>
                <a:gd name="T33" fmla="*/ 17 h 118"/>
                <a:gd name="T34" fmla="*/ 127 w 186"/>
                <a:gd name="T35" fmla="*/ 8 h 118"/>
                <a:gd name="T36" fmla="*/ 135 w 186"/>
                <a:gd name="T37" fmla="*/ 34 h 118"/>
                <a:gd name="T38" fmla="*/ 144 w 186"/>
                <a:gd name="T39" fmla="*/ 73 h 118"/>
                <a:gd name="T40" fmla="*/ 161 w 186"/>
                <a:gd name="T41" fmla="*/ 36 h 118"/>
                <a:gd name="T42" fmla="*/ 177 w 186"/>
                <a:gd name="T43" fmla="*/ 90 h 118"/>
                <a:gd name="T44" fmla="*/ 169 w 186"/>
                <a:gd name="T45" fmla="*/ 32 h 118"/>
                <a:gd name="T46" fmla="*/ 177 w 186"/>
                <a:gd name="T47" fmla="*/ 90 h 118"/>
                <a:gd name="T48" fmla="*/ 97 w 186"/>
                <a:gd name="T49" fmla="*/ 93 h 118"/>
                <a:gd name="T50" fmla="*/ 97 w 186"/>
                <a:gd name="T51" fmla="*/ 51 h 118"/>
                <a:gd name="T52" fmla="*/ 81 w 186"/>
                <a:gd name="T53" fmla="*/ 84 h 118"/>
                <a:gd name="T54" fmla="*/ 68 w 186"/>
                <a:gd name="T55" fmla="*/ 72 h 118"/>
                <a:gd name="T56" fmla="*/ 26 w 186"/>
                <a:gd name="T57" fmla="*/ 72 h 118"/>
                <a:gd name="T58" fmla="*/ 97 w 186"/>
                <a:gd name="T59" fmla="*/ 59 h 118"/>
                <a:gd name="T60" fmla="*/ 97 w 186"/>
                <a:gd name="T61" fmla="*/ 84 h 118"/>
                <a:gd name="T62" fmla="*/ 97 w 186"/>
                <a:gd name="T63" fmla="*/ 59 h 118"/>
                <a:gd name="T64" fmla="*/ 59 w 186"/>
                <a:gd name="T65" fmla="*/ 72 h 118"/>
                <a:gd name="T66" fmla="*/ 34 w 186"/>
                <a:gd name="T67" fmla="*/ 72 h 118"/>
                <a:gd name="T68" fmla="*/ 106 w 186"/>
                <a:gd name="T69" fmla="*/ 17 h 118"/>
                <a:gd name="T70" fmla="*/ 106 w 186"/>
                <a:gd name="T71" fmla="*/ 25 h 118"/>
                <a:gd name="T72" fmla="*/ 106 w 186"/>
                <a:gd name="T73"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18">
                  <a:moveTo>
                    <a:pt x="123" y="17"/>
                  </a:moveTo>
                  <a:cubicBezTo>
                    <a:pt x="120" y="17"/>
                    <a:pt x="118" y="19"/>
                    <a:pt x="118" y="21"/>
                  </a:cubicBezTo>
                  <a:cubicBezTo>
                    <a:pt x="118" y="23"/>
                    <a:pt x="120" y="25"/>
                    <a:pt x="123" y="25"/>
                  </a:cubicBezTo>
                  <a:cubicBezTo>
                    <a:pt x="125" y="25"/>
                    <a:pt x="127" y="23"/>
                    <a:pt x="127" y="21"/>
                  </a:cubicBezTo>
                  <a:cubicBezTo>
                    <a:pt x="127" y="19"/>
                    <a:pt x="125" y="17"/>
                    <a:pt x="123" y="17"/>
                  </a:cubicBezTo>
                  <a:close/>
                  <a:moveTo>
                    <a:pt x="182" y="17"/>
                  </a:moveTo>
                  <a:cubicBezTo>
                    <a:pt x="181" y="17"/>
                    <a:pt x="180" y="17"/>
                    <a:pt x="180" y="17"/>
                  </a:cubicBezTo>
                  <a:cubicBezTo>
                    <a:pt x="180" y="17"/>
                    <a:pt x="180" y="17"/>
                    <a:pt x="180" y="17"/>
                  </a:cubicBezTo>
                  <a:cubicBezTo>
                    <a:pt x="144" y="35"/>
                    <a:pt x="144" y="35"/>
                    <a:pt x="144" y="35"/>
                  </a:cubicBezTo>
                  <a:cubicBezTo>
                    <a:pt x="144" y="17"/>
                    <a:pt x="144" y="17"/>
                    <a:pt x="144" y="17"/>
                  </a:cubicBezTo>
                  <a:cubicBezTo>
                    <a:pt x="144" y="8"/>
                    <a:pt x="136" y="0"/>
                    <a:pt x="127" y="0"/>
                  </a:cubicBezTo>
                  <a:cubicBezTo>
                    <a:pt x="17" y="0"/>
                    <a:pt x="17" y="0"/>
                    <a:pt x="17" y="0"/>
                  </a:cubicBezTo>
                  <a:cubicBezTo>
                    <a:pt x="8" y="0"/>
                    <a:pt x="0" y="8"/>
                    <a:pt x="0" y="17"/>
                  </a:cubicBezTo>
                  <a:cubicBezTo>
                    <a:pt x="0" y="101"/>
                    <a:pt x="0" y="101"/>
                    <a:pt x="0" y="101"/>
                  </a:cubicBezTo>
                  <a:cubicBezTo>
                    <a:pt x="0" y="111"/>
                    <a:pt x="8" y="118"/>
                    <a:pt x="17" y="118"/>
                  </a:cubicBezTo>
                  <a:cubicBezTo>
                    <a:pt x="127" y="118"/>
                    <a:pt x="127" y="118"/>
                    <a:pt x="127" y="118"/>
                  </a:cubicBezTo>
                  <a:cubicBezTo>
                    <a:pt x="136" y="118"/>
                    <a:pt x="144" y="111"/>
                    <a:pt x="144" y="101"/>
                  </a:cubicBezTo>
                  <a:cubicBezTo>
                    <a:pt x="144" y="83"/>
                    <a:pt x="144" y="83"/>
                    <a:pt x="144" y="83"/>
                  </a:cubicBezTo>
                  <a:cubicBezTo>
                    <a:pt x="180" y="101"/>
                    <a:pt x="180" y="101"/>
                    <a:pt x="180" y="101"/>
                  </a:cubicBezTo>
                  <a:cubicBezTo>
                    <a:pt x="180" y="101"/>
                    <a:pt x="180" y="101"/>
                    <a:pt x="180" y="101"/>
                  </a:cubicBezTo>
                  <a:cubicBezTo>
                    <a:pt x="180" y="101"/>
                    <a:pt x="181" y="101"/>
                    <a:pt x="182" y="101"/>
                  </a:cubicBezTo>
                  <a:cubicBezTo>
                    <a:pt x="184" y="101"/>
                    <a:pt x="186" y="99"/>
                    <a:pt x="186" y="97"/>
                  </a:cubicBezTo>
                  <a:cubicBezTo>
                    <a:pt x="186" y="21"/>
                    <a:pt x="186" y="21"/>
                    <a:pt x="186" y="21"/>
                  </a:cubicBezTo>
                  <a:cubicBezTo>
                    <a:pt x="186" y="19"/>
                    <a:pt x="184" y="17"/>
                    <a:pt x="182" y="17"/>
                  </a:cubicBezTo>
                  <a:close/>
                  <a:moveTo>
                    <a:pt x="135" y="101"/>
                  </a:moveTo>
                  <a:cubicBezTo>
                    <a:pt x="135" y="106"/>
                    <a:pt x="132" y="110"/>
                    <a:pt x="127" y="110"/>
                  </a:cubicBezTo>
                  <a:cubicBezTo>
                    <a:pt x="17" y="110"/>
                    <a:pt x="17" y="110"/>
                    <a:pt x="17" y="110"/>
                  </a:cubicBezTo>
                  <a:cubicBezTo>
                    <a:pt x="13" y="110"/>
                    <a:pt x="9" y="106"/>
                    <a:pt x="9" y="101"/>
                  </a:cubicBezTo>
                  <a:cubicBezTo>
                    <a:pt x="9" y="42"/>
                    <a:pt x="9" y="42"/>
                    <a:pt x="9" y="42"/>
                  </a:cubicBezTo>
                  <a:cubicBezTo>
                    <a:pt x="135" y="42"/>
                    <a:pt x="135" y="42"/>
                    <a:pt x="135" y="42"/>
                  </a:cubicBezTo>
                  <a:lnTo>
                    <a:pt x="135" y="101"/>
                  </a:lnTo>
                  <a:close/>
                  <a:moveTo>
                    <a:pt x="135" y="34"/>
                  </a:moveTo>
                  <a:cubicBezTo>
                    <a:pt x="9" y="34"/>
                    <a:pt x="9" y="34"/>
                    <a:pt x="9" y="34"/>
                  </a:cubicBezTo>
                  <a:cubicBezTo>
                    <a:pt x="9" y="17"/>
                    <a:pt x="9" y="17"/>
                    <a:pt x="9" y="17"/>
                  </a:cubicBezTo>
                  <a:cubicBezTo>
                    <a:pt x="9" y="12"/>
                    <a:pt x="13" y="8"/>
                    <a:pt x="17" y="8"/>
                  </a:cubicBezTo>
                  <a:cubicBezTo>
                    <a:pt x="127" y="8"/>
                    <a:pt x="127" y="8"/>
                    <a:pt x="127" y="8"/>
                  </a:cubicBezTo>
                  <a:cubicBezTo>
                    <a:pt x="132" y="8"/>
                    <a:pt x="135" y="12"/>
                    <a:pt x="135" y="17"/>
                  </a:cubicBezTo>
                  <a:lnTo>
                    <a:pt x="135" y="34"/>
                  </a:lnTo>
                  <a:close/>
                  <a:moveTo>
                    <a:pt x="161" y="82"/>
                  </a:moveTo>
                  <a:cubicBezTo>
                    <a:pt x="144" y="73"/>
                    <a:pt x="144" y="73"/>
                    <a:pt x="144" y="73"/>
                  </a:cubicBezTo>
                  <a:cubicBezTo>
                    <a:pt x="144" y="45"/>
                    <a:pt x="144" y="45"/>
                    <a:pt x="144" y="45"/>
                  </a:cubicBezTo>
                  <a:cubicBezTo>
                    <a:pt x="161" y="36"/>
                    <a:pt x="161" y="36"/>
                    <a:pt x="161" y="36"/>
                  </a:cubicBezTo>
                  <a:lnTo>
                    <a:pt x="161" y="82"/>
                  </a:lnTo>
                  <a:close/>
                  <a:moveTo>
                    <a:pt x="177" y="90"/>
                  </a:moveTo>
                  <a:cubicBezTo>
                    <a:pt x="169" y="86"/>
                    <a:pt x="169" y="86"/>
                    <a:pt x="169" y="86"/>
                  </a:cubicBezTo>
                  <a:cubicBezTo>
                    <a:pt x="169" y="32"/>
                    <a:pt x="169" y="32"/>
                    <a:pt x="169" y="32"/>
                  </a:cubicBezTo>
                  <a:cubicBezTo>
                    <a:pt x="177" y="28"/>
                    <a:pt x="177" y="28"/>
                    <a:pt x="177" y="28"/>
                  </a:cubicBezTo>
                  <a:lnTo>
                    <a:pt x="177" y="90"/>
                  </a:lnTo>
                  <a:close/>
                  <a:moveTo>
                    <a:pt x="47" y="93"/>
                  </a:moveTo>
                  <a:cubicBezTo>
                    <a:pt x="97" y="93"/>
                    <a:pt x="97" y="93"/>
                    <a:pt x="97" y="93"/>
                  </a:cubicBezTo>
                  <a:cubicBezTo>
                    <a:pt x="109" y="93"/>
                    <a:pt x="118" y="83"/>
                    <a:pt x="118" y="72"/>
                  </a:cubicBezTo>
                  <a:cubicBezTo>
                    <a:pt x="118" y="60"/>
                    <a:pt x="109" y="51"/>
                    <a:pt x="97" y="51"/>
                  </a:cubicBezTo>
                  <a:cubicBezTo>
                    <a:pt x="86" y="51"/>
                    <a:pt x="76" y="60"/>
                    <a:pt x="76" y="72"/>
                  </a:cubicBezTo>
                  <a:cubicBezTo>
                    <a:pt x="76" y="77"/>
                    <a:pt x="78" y="81"/>
                    <a:pt x="81" y="84"/>
                  </a:cubicBezTo>
                  <a:cubicBezTo>
                    <a:pt x="63" y="84"/>
                    <a:pt x="63" y="84"/>
                    <a:pt x="63" y="84"/>
                  </a:cubicBezTo>
                  <a:cubicBezTo>
                    <a:pt x="66" y="81"/>
                    <a:pt x="68" y="77"/>
                    <a:pt x="68" y="72"/>
                  </a:cubicBezTo>
                  <a:cubicBezTo>
                    <a:pt x="68" y="60"/>
                    <a:pt x="58" y="51"/>
                    <a:pt x="47" y="51"/>
                  </a:cubicBezTo>
                  <a:cubicBezTo>
                    <a:pt x="35" y="51"/>
                    <a:pt x="26" y="60"/>
                    <a:pt x="26" y="72"/>
                  </a:cubicBezTo>
                  <a:cubicBezTo>
                    <a:pt x="26" y="83"/>
                    <a:pt x="35" y="93"/>
                    <a:pt x="47" y="93"/>
                  </a:cubicBezTo>
                  <a:close/>
                  <a:moveTo>
                    <a:pt x="97" y="59"/>
                  </a:moveTo>
                  <a:cubicBezTo>
                    <a:pt x="104" y="59"/>
                    <a:pt x="110" y="65"/>
                    <a:pt x="110" y="72"/>
                  </a:cubicBezTo>
                  <a:cubicBezTo>
                    <a:pt x="110" y="79"/>
                    <a:pt x="104" y="84"/>
                    <a:pt x="97" y="84"/>
                  </a:cubicBezTo>
                  <a:cubicBezTo>
                    <a:pt x="90" y="84"/>
                    <a:pt x="85" y="79"/>
                    <a:pt x="85" y="72"/>
                  </a:cubicBezTo>
                  <a:cubicBezTo>
                    <a:pt x="85" y="65"/>
                    <a:pt x="90" y="59"/>
                    <a:pt x="97" y="59"/>
                  </a:cubicBezTo>
                  <a:close/>
                  <a:moveTo>
                    <a:pt x="47" y="59"/>
                  </a:moveTo>
                  <a:cubicBezTo>
                    <a:pt x="54" y="59"/>
                    <a:pt x="59" y="65"/>
                    <a:pt x="59" y="72"/>
                  </a:cubicBezTo>
                  <a:cubicBezTo>
                    <a:pt x="59" y="79"/>
                    <a:pt x="54" y="84"/>
                    <a:pt x="47" y="84"/>
                  </a:cubicBezTo>
                  <a:cubicBezTo>
                    <a:pt x="40" y="84"/>
                    <a:pt x="34" y="79"/>
                    <a:pt x="34" y="72"/>
                  </a:cubicBezTo>
                  <a:cubicBezTo>
                    <a:pt x="34" y="65"/>
                    <a:pt x="40" y="59"/>
                    <a:pt x="47" y="59"/>
                  </a:cubicBezTo>
                  <a:close/>
                  <a:moveTo>
                    <a:pt x="106" y="17"/>
                  </a:moveTo>
                  <a:cubicBezTo>
                    <a:pt x="103" y="17"/>
                    <a:pt x="102" y="19"/>
                    <a:pt x="102" y="21"/>
                  </a:cubicBezTo>
                  <a:cubicBezTo>
                    <a:pt x="102" y="23"/>
                    <a:pt x="103" y="25"/>
                    <a:pt x="106" y="25"/>
                  </a:cubicBezTo>
                  <a:cubicBezTo>
                    <a:pt x="108" y="25"/>
                    <a:pt x="110" y="23"/>
                    <a:pt x="110" y="21"/>
                  </a:cubicBezTo>
                  <a:cubicBezTo>
                    <a:pt x="110" y="19"/>
                    <a:pt x="108" y="17"/>
                    <a:pt x="106" y="17"/>
                  </a:cubicBezTo>
                  <a:close/>
                </a:path>
              </a:pathLst>
            </a:custGeom>
            <a:solidFill>
              <a:schemeClr val="accent1"/>
            </a:solidFill>
            <a:ln>
              <a:noFill/>
            </a:ln>
          </p:spPr>
          <p:txBody>
            <a:bodyPr vert="horz" wrap="square" lIns="91440" tIns="45720" rIns="91440" bIns="45720" numCol="1" anchor="t" anchorCtr="0" compatLnSpc="1"/>
            <a:p>
              <a:endParaRPr 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Oval 77"/>
            <p:cNvSpPr>
              <a:spLocks noChangeAspect="1"/>
            </p:cNvSpPr>
            <p:nvPr/>
          </p:nvSpPr>
          <p:spPr>
            <a:xfrm>
              <a:off x="1638866" y="3060370"/>
              <a:ext cx="839362" cy="83936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173"/>
            <p:cNvSpPr>
              <a:spLocks noEditPoints="1"/>
            </p:cNvSpPr>
            <p:nvPr/>
          </p:nvSpPr>
          <p:spPr bwMode="auto">
            <a:xfrm>
              <a:off x="1866886" y="4425372"/>
              <a:ext cx="383324" cy="385552"/>
            </a:xfrm>
            <a:custGeom>
              <a:avLst/>
              <a:gdLst>
                <a:gd name="T0" fmla="*/ 173 w 189"/>
                <a:gd name="T1" fmla="*/ 17 h 190"/>
                <a:gd name="T2" fmla="*/ 113 w 189"/>
                <a:gd name="T3" fmla="*/ 17 h 190"/>
                <a:gd name="T4" fmla="*/ 101 w 189"/>
                <a:gd name="T5" fmla="*/ 45 h 190"/>
                <a:gd name="T6" fmla="*/ 37 w 189"/>
                <a:gd name="T7" fmla="*/ 117 h 190"/>
                <a:gd name="T8" fmla="*/ 29 w 189"/>
                <a:gd name="T9" fmla="*/ 135 h 190"/>
                <a:gd name="T10" fmla="*/ 33 w 189"/>
                <a:gd name="T11" fmla="*/ 148 h 190"/>
                <a:gd name="T12" fmla="*/ 21 w 189"/>
                <a:gd name="T13" fmla="*/ 174 h 190"/>
                <a:gd name="T14" fmla="*/ 21 w 189"/>
                <a:gd name="T15" fmla="*/ 177 h 190"/>
                <a:gd name="T16" fmla="*/ 4 w 189"/>
                <a:gd name="T17" fmla="*/ 182 h 190"/>
                <a:gd name="T18" fmla="*/ 4 w 189"/>
                <a:gd name="T19" fmla="*/ 181 h 190"/>
                <a:gd name="T20" fmla="*/ 0 w 189"/>
                <a:gd name="T21" fmla="*/ 186 h 190"/>
                <a:gd name="T22" fmla="*/ 4 w 189"/>
                <a:gd name="T23" fmla="*/ 190 h 190"/>
                <a:gd name="T24" fmla="*/ 4 w 189"/>
                <a:gd name="T25" fmla="*/ 190 h 190"/>
                <a:gd name="T26" fmla="*/ 28 w 189"/>
                <a:gd name="T27" fmla="*/ 182 h 190"/>
                <a:gd name="T28" fmla="*/ 29 w 189"/>
                <a:gd name="T29" fmla="*/ 172 h 190"/>
                <a:gd name="T30" fmla="*/ 38 w 189"/>
                <a:gd name="T31" fmla="*/ 154 h 190"/>
                <a:gd name="T32" fmla="*/ 54 w 189"/>
                <a:gd name="T33" fmla="*/ 160 h 190"/>
                <a:gd name="T34" fmla="*/ 72 w 189"/>
                <a:gd name="T35" fmla="*/ 153 h 190"/>
                <a:gd name="T36" fmla="*/ 144 w 189"/>
                <a:gd name="T37" fmla="*/ 89 h 190"/>
                <a:gd name="T38" fmla="*/ 173 w 189"/>
                <a:gd name="T39" fmla="*/ 76 h 190"/>
                <a:gd name="T40" fmla="*/ 173 w 189"/>
                <a:gd name="T41" fmla="*/ 17 h 190"/>
                <a:gd name="T42" fmla="*/ 66 w 189"/>
                <a:gd name="T43" fmla="*/ 147 h 190"/>
                <a:gd name="T44" fmla="*/ 54 w 189"/>
                <a:gd name="T45" fmla="*/ 152 h 190"/>
                <a:gd name="T46" fmla="*/ 38 w 189"/>
                <a:gd name="T47" fmla="*/ 135 h 190"/>
                <a:gd name="T48" fmla="*/ 42 w 189"/>
                <a:gd name="T49" fmla="*/ 123 h 190"/>
                <a:gd name="T50" fmla="*/ 102 w 189"/>
                <a:gd name="T51" fmla="*/ 57 h 190"/>
                <a:gd name="T52" fmla="*/ 113 w 189"/>
                <a:gd name="T53" fmla="*/ 76 h 190"/>
                <a:gd name="T54" fmla="*/ 133 w 189"/>
                <a:gd name="T55" fmla="*/ 87 h 190"/>
                <a:gd name="T56" fmla="*/ 66 w 189"/>
                <a:gd name="T57" fmla="*/ 147 h 190"/>
                <a:gd name="T58" fmla="*/ 167 w 189"/>
                <a:gd name="T59" fmla="*/ 70 h 190"/>
                <a:gd name="T60" fmla="*/ 119 w 189"/>
                <a:gd name="T61" fmla="*/ 70 h 190"/>
                <a:gd name="T62" fmla="*/ 119 w 189"/>
                <a:gd name="T63" fmla="*/ 23 h 190"/>
                <a:gd name="T64" fmla="*/ 167 w 189"/>
                <a:gd name="T65" fmla="*/ 23 h 190"/>
                <a:gd name="T66" fmla="*/ 167 w 189"/>
                <a:gd name="T67" fmla="*/ 70 h 190"/>
                <a:gd name="T68" fmla="*/ 78 w 189"/>
                <a:gd name="T69" fmla="*/ 105 h 190"/>
                <a:gd name="T70" fmla="*/ 84 w 189"/>
                <a:gd name="T71" fmla="*/ 111 h 190"/>
                <a:gd name="T72" fmla="*/ 111 w 189"/>
                <a:gd name="T73" fmla="*/ 90 h 190"/>
                <a:gd name="T74" fmla="*/ 99 w 189"/>
                <a:gd name="T75" fmla="*/ 78 h 190"/>
                <a:gd name="T76" fmla="*/ 78 w 189"/>
                <a:gd name="T77"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190">
                  <a:moveTo>
                    <a:pt x="173" y="17"/>
                  </a:moveTo>
                  <a:cubicBezTo>
                    <a:pt x="156" y="0"/>
                    <a:pt x="130" y="0"/>
                    <a:pt x="113" y="17"/>
                  </a:cubicBezTo>
                  <a:cubicBezTo>
                    <a:pt x="105" y="25"/>
                    <a:pt x="101" y="35"/>
                    <a:pt x="101" y="45"/>
                  </a:cubicBezTo>
                  <a:cubicBezTo>
                    <a:pt x="37" y="117"/>
                    <a:pt x="37" y="117"/>
                    <a:pt x="37" y="117"/>
                  </a:cubicBezTo>
                  <a:cubicBezTo>
                    <a:pt x="32" y="122"/>
                    <a:pt x="29" y="128"/>
                    <a:pt x="29" y="135"/>
                  </a:cubicBezTo>
                  <a:cubicBezTo>
                    <a:pt x="29" y="140"/>
                    <a:pt x="30" y="144"/>
                    <a:pt x="33" y="148"/>
                  </a:cubicBezTo>
                  <a:cubicBezTo>
                    <a:pt x="21" y="155"/>
                    <a:pt x="16" y="161"/>
                    <a:pt x="21" y="174"/>
                  </a:cubicBezTo>
                  <a:cubicBezTo>
                    <a:pt x="21" y="176"/>
                    <a:pt x="21" y="177"/>
                    <a:pt x="21" y="177"/>
                  </a:cubicBezTo>
                  <a:cubicBezTo>
                    <a:pt x="19" y="180"/>
                    <a:pt x="10" y="181"/>
                    <a:pt x="4" y="182"/>
                  </a:cubicBezTo>
                  <a:cubicBezTo>
                    <a:pt x="4" y="182"/>
                    <a:pt x="4" y="181"/>
                    <a:pt x="4" y="181"/>
                  </a:cubicBezTo>
                  <a:cubicBezTo>
                    <a:pt x="1" y="181"/>
                    <a:pt x="0" y="183"/>
                    <a:pt x="0" y="186"/>
                  </a:cubicBezTo>
                  <a:cubicBezTo>
                    <a:pt x="0" y="188"/>
                    <a:pt x="1" y="190"/>
                    <a:pt x="4" y="190"/>
                  </a:cubicBezTo>
                  <a:cubicBezTo>
                    <a:pt x="4" y="190"/>
                    <a:pt x="4" y="190"/>
                    <a:pt x="4" y="190"/>
                  </a:cubicBezTo>
                  <a:cubicBezTo>
                    <a:pt x="7" y="190"/>
                    <a:pt x="22" y="190"/>
                    <a:pt x="28" y="182"/>
                  </a:cubicBezTo>
                  <a:cubicBezTo>
                    <a:pt x="29" y="180"/>
                    <a:pt x="30" y="176"/>
                    <a:pt x="29" y="172"/>
                  </a:cubicBezTo>
                  <a:cubicBezTo>
                    <a:pt x="26" y="164"/>
                    <a:pt x="27" y="161"/>
                    <a:pt x="38" y="154"/>
                  </a:cubicBezTo>
                  <a:cubicBezTo>
                    <a:pt x="43" y="158"/>
                    <a:pt x="48" y="160"/>
                    <a:pt x="54" y="160"/>
                  </a:cubicBezTo>
                  <a:cubicBezTo>
                    <a:pt x="61" y="160"/>
                    <a:pt x="68" y="158"/>
                    <a:pt x="72" y="153"/>
                  </a:cubicBezTo>
                  <a:cubicBezTo>
                    <a:pt x="144" y="89"/>
                    <a:pt x="144" y="89"/>
                    <a:pt x="144" y="89"/>
                  </a:cubicBezTo>
                  <a:cubicBezTo>
                    <a:pt x="155" y="88"/>
                    <a:pt x="165" y="84"/>
                    <a:pt x="173" y="76"/>
                  </a:cubicBezTo>
                  <a:cubicBezTo>
                    <a:pt x="189" y="60"/>
                    <a:pt x="189" y="33"/>
                    <a:pt x="173" y="17"/>
                  </a:cubicBezTo>
                  <a:close/>
                  <a:moveTo>
                    <a:pt x="66" y="147"/>
                  </a:moveTo>
                  <a:cubicBezTo>
                    <a:pt x="63" y="150"/>
                    <a:pt x="59" y="152"/>
                    <a:pt x="54" y="152"/>
                  </a:cubicBezTo>
                  <a:cubicBezTo>
                    <a:pt x="45" y="152"/>
                    <a:pt x="38" y="144"/>
                    <a:pt x="38" y="135"/>
                  </a:cubicBezTo>
                  <a:cubicBezTo>
                    <a:pt x="38" y="130"/>
                    <a:pt x="39" y="126"/>
                    <a:pt x="42" y="123"/>
                  </a:cubicBezTo>
                  <a:cubicBezTo>
                    <a:pt x="102" y="57"/>
                    <a:pt x="102" y="57"/>
                    <a:pt x="102" y="57"/>
                  </a:cubicBezTo>
                  <a:cubicBezTo>
                    <a:pt x="104" y="64"/>
                    <a:pt x="108" y="71"/>
                    <a:pt x="113" y="76"/>
                  </a:cubicBezTo>
                  <a:cubicBezTo>
                    <a:pt x="119" y="82"/>
                    <a:pt x="126" y="86"/>
                    <a:pt x="133" y="87"/>
                  </a:cubicBezTo>
                  <a:lnTo>
                    <a:pt x="66" y="147"/>
                  </a:lnTo>
                  <a:close/>
                  <a:moveTo>
                    <a:pt x="167" y="70"/>
                  </a:moveTo>
                  <a:cubicBezTo>
                    <a:pt x="154" y="84"/>
                    <a:pt x="132" y="84"/>
                    <a:pt x="119" y="70"/>
                  </a:cubicBezTo>
                  <a:cubicBezTo>
                    <a:pt x="106" y="57"/>
                    <a:pt x="106" y="36"/>
                    <a:pt x="119" y="23"/>
                  </a:cubicBezTo>
                  <a:cubicBezTo>
                    <a:pt x="132" y="10"/>
                    <a:pt x="154" y="10"/>
                    <a:pt x="167" y="23"/>
                  </a:cubicBezTo>
                  <a:cubicBezTo>
                    <a:pt x="180" y="36"/>
                    <a:pt x="180" y="57"/>
                    <a:pt x="167" y="70"/>
                  </a:cubicBezTo>
                  <a:close/>
                  <a:moveTo>
                    <a:pt x="78" y="105"/>
                  </a:moveTo>
                  <a:cubicBezTo>
                    <a:pt x="84" y="111"/>
                    <a:pt x="84" y="111"/>
                    <a:pt x="84" y="111"/>
                  </a:cubicBezTo>
                  <a:cubicBezTo>
                    <a:pt x="111" y="90"/>
                    <a:pt x="111" y="90"/>
                    <a:pt x="111" y="90"/>
                  </a:cubicBezTo>
                  <a:cubicBezTo>
                    <a:pt x="99" y="78"/>
                    <a:pt x="99" y="78"/>
                    <a:pt x="99" y="78"/>
                  </a:cubicBezTo>
                  <a:lnTo>
                    <a:pt x="78" y="105"/>
                  </a:lnTo>
                  <a:close/>
                </a:path>
              </a:pathLst>
            </a:custGeom>
            <a:solidFill>
              <a:schemeClr val="bg1"/>
            </a:solidFill>
            <a:ln>
              <a:noFill/>
            </a:ln>
          </p:spPr>
          <p:txBody>
            <a:bodyPr vert="horz" wrap="square" lIns="91440" tIns="45720" rIns="91440" bIns="45720" numCol="1" anchor="t" anchorCtr="0" compatLnSpc="1"/>
            <a:p>
              <a:endParaRPr 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222"/>
            <p:cNvSpPr>
              <a:spLocks noEditPoints="1"/>
            </p:cNvSpPr>
            <p:nvPr/>
          </p:nvSpPr>
          <p:spPr bwMode="auto">
            <a:xfrm>
              <a:off x="1875800" y="5568477"/>
              <a:ext cx="375525" cy="375525"/>
            </a:xfrm>
            <a:custGeom>
              <a:avLst/>
              <a:gdLst>
                <a:gd name="T0" fmla="*/ 168 w 185"/>
                <a:gd name="T1" fmla="*/ 118 h 185"/>
                <a:gd name="T2" fmla="*/ 168 w 185"/>
                <a:gd name="T3" fmla="*/ 50 h 185"/>
                <a:gd name="T4" fmla="*/ 118 w 185"/>
                <a:gd name="T5" fmla="*/ 0 h 185"/>
                <a:gd name="T6" fmla="*/ 67 w 185"/>
                <a:gd name="T7" fmla="*/ 0 h 185"/>
                <a:gd name="T8" fmla="*/ 16 w 185"/>
                <a:gd name="T9" fmla="*/ 50 h 185"/>
                <a:gd name="T10" fmla="*/ 16 w 185"/>
                <a:gd name="T11" fmla="*/ 118 h 185"/>
                <a:gd name="T12" fmla="*/ 0 w 185"/>
                <a:gd name="T13" fmla="*/ 135 h 185"/>
                <a:gd name="T14" fmla="*/ 0 w 185"/>
                <a:gd name="T15" fmla="*/ 152 h 185"/>
                <a:gd name="T16" fmla="*/ 16 w 185"/>
                <a:gd name="T17" fmla="*/ 169 h 185"/>
                <a:gd name="T18" fmla="*/ 17 w 185"/>
                <a:gd name="T19" fmla="*/ 169 h 185"/>
                <a:gd name="T20" fmla="*/ 37 w 185"/>
                <a:gd name="T21" fmla="*/ 185 h 185"/>
                <a:gd name="T22" fmla="*/ 59 w 185"/>
                <a:gd name="T23" fmla="*/ 164 h 185"/>
                <a:gd name="T24" fmla="*/ 59 w 185"/>
                <a:gd name="T25" fmla="*/ 122 h 185"/>
                <a:gd name="T26" fmla="*/ 37 w 185"/>
                <a:gd name="T27" fmla="*/ 101 h 185"/>
                <a:gd name="T28" fmla="*/ 25 w 185"/>
                <a:gd name="T29" fmla="*/ 105 h 185"/>
                <a:gd name="T30" fmla="*/ 25 w 185"/>
                <a:gd name="T31" fmla="*/ 50 h 185"/>
                <a:gd name="T32" fmla="*/ 67 w 185"/>
                <a:gd name="T33" fmla="*/ 8 h 185"/>
                <a:gd name="T34" fmla="*/ 118 w 185"/>
                <a:gd name="T35" fmla="*/ 8 h 185"/>
                <a:gd name="T36" fmla="*/ 160 w 185"/>
                <a:gd name="T37" fmla="*/ 50 h 185"/>
                <a:gd name="T38" fmla="*/ 160 w 185"/>
                <a:gd name="T39" fmla="*/ 105 h 185"/>
                <a:gd name="T40" fmla="*/ 147 w 185"/>
                <a:gd name="T41" fmla="*/ 101 h 185"/>
                <a:gd name="T42" fmla="*/ 126 w 185"/>
                <a:gd name="T43" fmla="*/ 122 h 185"/>
                <a:gd name="T44" fmla="*/ 126 w 185"/>
                <a:gd name="T45" fmla="*/ 164 h 185"/>
                <a:gd name="T46" fmla="*/ 147 w 185"/>
                <a:gd name="T47" fmla="*/ 185 h 185"/>
                <a:gd name="T48" fmla="*/ 168 w 185"/>
                <a:gd name="T49" fmla="*/ 169 h 185"/>
                <a:gd name="T50" fmla="*/ 168 w 185"/>
                <a:gd name="T51" fmla="*/ 169 h 185"/>
                <a:gd name="T52" fmla="*/ 185 w 185"/>
                <a:gd name="T53" fmla="*/ 152 h 185"/>
                <a:gd name="T54" fmla="*/ 185 w 185"/>
                <a:gd name="T55" fmla="*/ 135 h 185"/>
                <a:gd name="T56" fmla="*/ 168 w 185"/>
                <a:gd name="T57" fmla="*/ 118 h 185"/>
                <a:gd name="T58" fmla="*/ 16 w 185"/>
                <a:gd name="T59" fmla="*/ 160 h 185"/>
                <a:gd name="T60" fmla="*/ 8 w 185"/>
                <a:gd name="T61" fmla="*/ 152 h 185"/>
                <a:gd name="T62" fmla="*/ 8 w 185"/>
                <a:gd name="T63" fmla="*/ 135 h 185"/>
                <a:gd name="T64" fmla="*/ 16 w 185"/>
                <a:gd name="T65" fmla="*/ 126 h 185"/>
                <a:gd name="T66" fmla="*/ 16 w 185"/>
                <a:gd name="T67" fmla="*/ 160 h 185"/>
                <a:gd name="T68" fmla="*/ 37 w 185"/>
                <a:gd name="T69" fmla="*/ 109 h 185"/>
                <a:gd name="T70" fmla="*/ 50 w 185"/>
                <a:gd name="T71" fmla="*/ 122 h 185"/>
                <a:gd name="T72" fmla="*/ 50 w 185"/>
                <a:gd name="T73" fmla="*/ 164 h 185"/>
                <a:gd name="T74" fmla="*/ 37 w 185"/>
                <a:gd name="T75" fmla="*/ 177 h 185"/>
                <a:gd name="T76" fmla="*/ 25 w 185"/>
                <a:gd name="T77" fmla="*/ 164 h 185"/>
                <a:gd name="T78" fmla="*/ 25 w 185"/>
                <a:gd name="T79" fmla="*/ 122 h 185"/>
                <a:gd name="T80" fmla="*/ 37 w 185"/>
                <a:gd name="T81" fmla="*/ 109 h 185"/>
                <a:gd name="T82" fmla="*/ 160 w 185"/>
                <a:gd name="T83" fmla="*/ 164 h 185"/>
                <a:gd name="T84" fmla="*/ 147 w 185"/>
                <a:gd name="T85" fmla="*/ 177 h 185"/>
                <a:gd name="T86" fmla="*/ 135 w 185"/>
                <a:gd name="T87" fmla="*/ 164 h 185"/>
                <a:gd name="T88" fmla="*/ 135 w 185"/>
                <a:gd name="T89" fmla="*/ 122 h 185"/>
                <a:gd name="T90" fmla="*/ 147 w 185"/>
                <a:gd name="T91" fmla="*/ 109 h 185"/>
                <a:gd name="T92" fmla="*/ 160 w 185"/>
                <a:gd name="T93" fmla="*/ 122 h 185"/>
                <a:gd name="T94" fmla="*/ 160 w 185"/>
                <a:gd name="T95" fmla="*/ 164 h 185"/>
                <a:gd name="T96" fmla="*/ 177 w 185"/>
                <a:gd name="T97" fmla="*/ 152 h 185"/>
                <a:gd name="T98" fmla="*/ 168 w 185"/>
                <a:gd name="T99" fmla="*/ 160 h 185"/>
                <a:gd name="T100" fmla="*/ 168 w 185"/>
                <a:gd name="T101" fmla="*/ 126 h 185"/>
                <a:gd name="T102" fmla="*/ 177 w 185"/>
                <a:gd name="T103" fmla="*/ 135 h 185"/>
                <a:gd name="T104" fmla="*/ 177 w 185"/>
                <a:gd name="T105" fmla="*/ 15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5" h="185">
                  <a:moveTo>
                    <a:pt x="168" y="118"/>
                  </a:moveTo>
                  <a:cubicBezTo>
                    <a:pt x="168" y="50"/>
                    <a:pt x="168" y="50"/>
                    <a:pt x="168" y="50"/>
                  </a:cubicBezTo>
                  <a:cubicBezTo>
                    <a:pt x="168" y="22"/>
                    <a:pt x="146" y="0"/>
                    <a:pt x="118" y="0"/>
                  </a:cubicBezTo>
                  <a:cubicBezTo>
                    <a:pt x="67" y="0"/>
                    <a:pt x="67" y="0"/>
                    <a:pt x="67" y="0"/>
                  </a:cubicBezTo>
                  <a:cubicBezTo>
                    <a:pt x="39" y="0"/>
                    <a:pt x="16" y="22"/>
                    <a:pt x="16" y="50"/>
                  </a:cubicBezTo>
                  <a:cubicBezTo>
                    <a:pt x="16" y="118"/>
                    <a:pt x="16" y="118"/>
                    <a:pt x="16" y="118"/>
                  </a:cubicBezTo>
                  <a:cubicBezTo>
                    <a:pt x="7" y="118"/>
                    <a:pt x="0" y="125"/>
                    <a:pt x="0" y="135"/>
                  </a:cubicBezTo>
                  <a:cubicBezTo>
                    <a:pt x="0" y="152"/>
                    <a:pt x="0" y="152"/>
                    <a:pt x="0" y="152"/>
                  </a:cubicBezTo>
                  <a:cubicBezTo>
                    <a:pt x="0" y="161"/>
                    <a:pt x="7" y="169"/>
                    <a:pt x="16" y="169"/>
                  </a:cubicBezTo>
                  <a:cubicBezTo>
                    <a:pt x="17" y="169"/>
                    <a:pt x="17" y="169"/>
                    <a:pt x="17" y="169"/>
                  </a:cubicBezTo>
                  <a:cubicBezTo>
                    <a:pt x="19" y="178"/>
                    <a:pt x="27" y="185"/>
                    <a:pt x="37" y="185"/>
                  </a:cubicBezTo>
                  <a:cubicBezTo>
                    <a:pt x="49" y="185"/>
                    <a:pt x="59" y="176"/>
                    <a:pt x="59" y="164"/>
                  </a:cubicBezTo>
                  <a:cubicBezTo>
                    <a:pt x="59" y="122"/>
                    <a:pt x="59" y="122"/>
                    <a:pt x="59" y="122"/>
                  </a:cubicBezTo>
                  <a:cubicBezTo>
                    <a:pt x="59" y="110"/>
                    <a:pt x="49" y="101"/>
                    <a:pt x="37" y="101"/>
                  </a:cubicBezTo>
                  <a:cubicBezTo>
                    <a:pt x="33" y="101"/>
                    <a:pt x="28" y="103"/>
                    <a:pt x="25" y="105"/>
                  </a:cubicBezTo>
                  <a:cubicBezTo>
                    <a:pt x="25" y="50"/>
                    <a:pt x="25" y="50"/>
                    <a:pt x="25" y="50"/>
                  </a:cubicBezTo>
                  <a:cubicBezTo>
                    <a:pt x="25" y="27"/>
                    <a:pt x="44" y="8"/>
                    <a:pt x="67" y="8"/>
                  </a:cubicBezTo>
                  <a:cubicBezTo>
                    <a:pt x="118" y="8"/>
                    <a:pt x="118" y="8"/>
                    <a:pt x="118" y="8"/>
                  </a:cubicBezTo>
                  <a:cubicBezTo>
                    <a:pt x="141" y="8"/>
                    <a:pt x="160" y="27"/>
                    <a:pt x="160" y="50"/>
                  </a:cubicBezTo>
                  <a:cubicBezTo>
                    <a:pt x="160" y="105"/>
                    <a:pt x="160" y="105"/>
                    <a:pt x="160" y="105"/>
                  </a:cubicBezTo>
                  <a:cubicBezTo>
                    <a:pt x="156" y="103"/>
                    <a:pt x="152" y="101"/>
                    <a:pt x="147" y="101"/>
                  </a:cubicBezTo>
                  <a:cubicBezTo>
                    <a:pt x="136" y="101"/>
                    <a:pt x="126" y="110"/>
                    <a:pt x="126" y="122"/>
                  </a:cubicBezTo>
                  <a:cubicBezTo>
                    <a:pt x="126" y="164"/>
                    <a:pt x="126" y="164"/>
                    <a:pt x="126" y="164"/>
                  </a:cubicBezTo>
                  <a:cubicBezTo>
                    <a:pt x="126" y="176"/>
                    <a:pt x="136" y="185"/>
                    <a:pt x="147" y="185"/>
                  </a:cubicBezTo>
                  <a:cubicBezTo>
                    <a:pt x="157" y="185"/>
                    <a:pt x="166" y="178"/>
                    <a:pt x="168" y="169"/>
                  </a:cubicBezTo>
                  <a:cubicBezTo>
                    <a:pt x="168" y="169"/>
                    <a:pt x="168" y="169"/>
                    <a:pt x="168" y="169"/>
                  </a:cubicBezTo>
                  <a:cubicBezTo>
                    <a:pt x="178" y="169"/>
                    <a:pt x="185" y="161"/>
                    <a:pt x="185" y="152"/>
                  </a:cubicBezTo>
                  <a:cubicBezTo>
                    <a:pt x="185" y="135"/>
                    <a:pt x="185" y="135"/>
                    <a:pt x="185" y="135"/>
                  </a:cubicBezTo>
                  <a:cubicBezTo>
                    <a:pt x="185" y="125"/>
                    <a:pt x="178" y="118"/>
                    <a:pt x="168" y="118"/>
                  </a:cubicBezTo>
                  <a:close/>
                  <a:moveTo>
                    <a:pt x="16" y="160"/>
                  </a:moveTo>
                  <a:cubicBezTo>
                    <a:pt x="12" y="160"/>
                    <a:pt x="8" y="156"/>
                    <a:pt x="8" y="152"/>
                  </a:cubicBezTo>
                  <a:cubicBezTo>
                    <a:pt x="8" y="135"/>
                    <a:pt x="8" y="135"/>
                    <a:pt x="8" y="135"/>
                  </a:cubicBezTo>
                  <a:cubicBezTo>
                    <a:pt x="8" y="130"/>
                    <a:pt x="12" y="126"/>
                    <a:pt x="16" y="126"/>
                  </a:cubicBezTo>
                  <a:lnTo>
                    <a:pt x="16" y="160"/>
                  </a:lnTo>
                  <a:close/>
                  <a:moveTo>
                    <a:pt x="37" y="109"/>
                  </a:moveTo>
                  <a:cubicBezTo>
                    <a:pt x="44" y="109"/>
                    <a:pt x="50" y="115"/>
                    <a:pt x="50" y="122"/>
                  </a:cubicBezTo>
                  <a:cubicBezTo>
                    <a:pt x="50" y="164"/>
                    <a:pt x="50" y="164"/>
                    <a:pt x="50" y="164"/>
                  </a:cubicBezTo>
                  <a:cubicBezTo>
                    <a:pt x="50" y="171"/>
                    <a:pt x="44" y="177"/>
                    <a:pt x="37" y="177"/>
                  </a:cubicBezTo>
                  <a:cubicBezTo>
                    <a:pt x="30" y="177"/>
                    <a:pt x="25" y="171"/>
                    <a:pt x="25" y="164"/>
                  </a:cubicBezTo>
                  <a:cubicBezTo>
                    <a:pt x="25" y="122"/>
                    <a:pt x="25" y="122"/>
                    <a:pt x="25" y="122"/>
                  </a:cubicBezTo>
                  <a:cubicBezTo>
                    <a:pt x="25" y="115"/>
                    <a:pt x="30" y="109"/>
                    <a:pt x="37" y="109"/>
                  </a:cubicBezTo>
                  <a:close/>
                  <a:moveTo>
                    <a:pt x="160" y="164"/>
                  </a:moveTo>
                  <a:cubicBezTo>
                    <a:pt x="160" y="171"/>
                    <a:pt x="154" y="177"/>
                    <a:pt x="147" y="177"/>
                  </a:cubicBezTo>
                  <a:cubicBezTo>
                    <a:pt x="140" y="177"/>
                    <a:pt x="135" y="171"/>
                    <a:pt x="135" y="164"/>
                  </a:cubicBezTo>
                  <a:cubicBezTo>
                    <a:pt x="135" y="122"/>
                    <a:pt x="135" y="122"/>
                    <a:pt x="135" y="122"/>
                  </a:cubicBezTo>
                  <a:cubicBezTo>
                    <a:pt x="135" y="115"/>
                    <a:pt x="140" y="109"/>
                    <a:pt x="147" y="109"/>
                  </a:cubicBezTo>
                  <a:cubicBezTo>
                    <a:pt x="154" y="109"/>
                    <a:pt x="160" y="115"/>
                    <a:pt x="160" y="122"/>
                  </a:cubicBezTo>
                  <a:lnTo>
                    <a:pt x="160" y="164"/>
                  </a:lnTo>
                  <a:close/>
                  <a:moveTo>
                    <a:pt x="177" y="152"/>
                  </a:moveTo>
                  <a:cubicBezTo>
                    <a:pt x="177" y="156"/>
                    <a:pt x="173" y="160"/>
                    <a:pt x="168" y="160"/>
                  </a:cubicBezTo>
                  <a:cubicBezTo>
                    <a:pt x="168" y="126"/>
                    <a:pt x="168" y="126"/>
                    <a:pt x="168" y="126"/>
                  </a:cubicBezTo>
                  <a:cubicBezTo>
                    <a:pt x="173" y="126"/>
                    <a:pt x="177" y="130"/>
                    <a:pt x="177" y="135"/>
                  </a:cubicBezTo>
                  <a:lnTo>
                    <a:pt x="177" y="152"/>
                  </a:lnTo>
                  <a:close/>
                </a:path>
              </a:pathLst>
            </a:custGeom>
            <a:solidFill>
              <a:schemeClr val="accent1"/>
            </a:solidFill>
            <a:ln>
              <a:noFill/>
            </a:ln>
          </p:spPr>
          <p:txBody>
            <a:bodyPr vert="horz" wrap="square" lIns="91440" tIns="45720" rIns="91440" bIns="45720" numCol="1" anchor="t" anchorCtr="0" compatLnSpc="1"/>
            <a:p>
              <a:endParaRPr 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Oval 83"/>
            <p:cNvSpPr>
              <a:spLocks noChangeAspect="1"/>
            </p:cNvSpPr>
            <p:nvPr/>
          </p:nvSpPr>
          <p:spPr>
            <a:xfrm>
              <a:off x="1638866" y="5336558"/>
              <a:ext cx="839362" cy="839362"/>
            </a:xfrm>
            <a:prstGeom prst="ellipse">
              <a:avLst/>
            </a:prstGeom>
            <a:no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531025" y="2237525"/>
              <a:ext cx="3485224" cy="645160"/>
            </a:xfrm>
            <a:prstGeom prst="rect">
              <a:avLst/>
            </a:prstGeom>
            <a:noFill/>
          </p:spPr>
          <p:txBody>
            <a:bodyPr wrap="square" rtlCol="0">
              <a:spAutoFit/>
            </a:bodyPr>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531025" y="1987055"/>
              <a:ext cx="1337318" cy="306705"/>
            </a:xfrm>
            <a:prstGeom prst="rect">
              <a:avLst/>
            </a:prstGeom>
            <a:noFill/>
          </p:spPr>
          <p:txBody>
            <a:bodyPr wrap="square" rtlCol="0">
              <a:spAutoFit/>
            </a:bodyPr>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2531025" y="3375620"/>
              <a:ext cx="3485224" cy="645160"/>
            </a:xfrm>
            <a:prstGeom prst="rect">
              <a:avLst/>
            </a:prstGeom>
            <a:noFill/>
          </p:spPr>
          <p:txBody>
            <a:bodyPr wrap="square" rtlCol="0">
              <a:spAutoFit/>
            </a:bodyPr>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2531025" y="3125149"/>
              <a:ext cx="1337318" cy="306705"/>
            </a:xfrm>
            <a:prstGeom prst="rect">
              <a:avLst/>
            </a:prstGeom>
            <a:noFill/>
          </p:spPr>
          <p:txBody>
            <a:bodyPr wrap="square" rtlCol="0">
              <a:spAutoFit/>
            </a:bodyPr>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2531025" y="4513714"/>
              <a:ext cx="3485224" cy="645160"/>
            </a:xfrm>
            <a:prstGeom prst="rect">
              <a:avLst/>
            </a:prstGeom>
            <a:noFill/>
          </p:spPr>
          <p:txBody>
            <a:bodyPr wrap="square" rtlCol="0">
              <a:spAutoFit/>
            </a:bodyPr>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2531025" y="4263244"/>
              <a:ext cx="1337318" cy="306705"/>
            </a:xfrm>
            <a:prstGeom prst="rect">
              <a:avLst/>
            </a:prstGeom>
            <a:noFill/>
          </p:spPr>
          <p:txBody>
            <a:bodyPr wrap="square" rtlCol="0">
              <a:spAutoFit/>
            </a:bodyPr>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2531025" y="5651808"/>
              <a:ext cx="3485224" cy="645160"/>
            </a:xfrm>
            <a:prstGeom prst="rect">
              <a:avLst/>
            </a:prstGeom>
            <a:noFill/>
          </p:spPr>
          <p:txBody>
            <a:bodyPr wrap="square" rtlCol="0">
              <a:spAutoFit/>
            </a:bodyPr>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2531025" y="5401338"/>
              <a:ext cx="1337318" cy="306705"/>
            </a:xfrm>
            <a:prstGeom prst="rect">
              <a:avLst/>
            </a:prstGeom>
            <a:noFill/>
          </p:spPr>
          <p:txBody>
            <a:bodyPr wrap="square" rtlCol="0">
              <a:spAutoFit/>
            </a:bodyPr>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927200" y="1922276"/>
            <a:ext cx="3786140" cy="4501100"/>
            <a:chOff x="8025092" y="2177403"/>
            <a:chExt cx="2876174" cy="3419300"/>
          </a:xfrm>
        </p:grpSpPr>
        <p:sp>
          <p:nvSpPr>
            <p:cNvPr id="77" name="Oval 44"/>
            <p:cNvSpPr/>
            <p:nvPr/>
          </p:nvSpPr>
          <p:spPr>
            <a:xfrm>
              <a:off x="8734152" y="2818598"/>
              <a:ext cx="1458053" cy="1458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100">
                <a:latin typeface="微软雅黑" panose="020B0503020204020204" pitchFamily="34" charset="-122"/>
                <a:ea typeface="微软雅黑" panose="020B0503020204020204" pitchFamily="34" charset="-122"/>
              </a:endParaRPr>
            </a:p>
          </p:txBody>
        </p:sp>
        <p:grpSp>
          <p:nvGrpSpPr>
            <p:cNvPr id="78" name="Group 1"/>
            <p:cNvGrpSpPr>
              <a:grpSpLocks noChangeAspect="1"/>
            </p:cNvGrpSpPr>
            <p:nvPr/>
          </p:nvGrpSpPr>
          <p:grpSpPr bwMode="auto">
            <a:xfrm>
              <a:off x="8025092" y="2177403"/>
              <a:ext cx="2876174" cy="2859985"/>
              <a:chOff x="2331" y="878"/>
              <a:chExt cx="3020" cy="3003"/>
            </a:xfrm>
            <a:solidFill>
              <a:schemeClr val="accent1">
                <a:alpha val="50000"/>
              </a:schemeClr>
            </a:solidFill>
          </p:grpSpPr>
          <p:sp>
            <p:nvSpPr>
              <p:cNvPr id="114" name="Freeform 13"/>
              <p:cNvSpPr/>
              <p:nvPr/>
            </p:nvSpPr>
            <p:spPr bwMode="auto">
              <a:xfrm>
                <a:off x="3827" y="928"/>
                <a:ext cx="1524" cy="1515"/>
              </a:xfrm>
              <a:custGeom>
                <a:avLst/>
                <a:gdLst>
                  <a:gd name="T0" fmla="*/ 644 w 644"/>
                  <a:gd name="T1" fmla="*/ 599 h 640"/>
                  <a:gd name="T2" fmla="*/ 619 w 644"/>
                  <a:gd name="T3" fmla="*/ 600 h 640"/>
                  <a:gd name="T4" fmla="*/ 6 w 644"/>
                  <a:gd name="T5" fmla="*/ 0 h 640"/>
                  <a:gd name="T6" fmla="*/ 0 w 644"/>
                  <a:gd name="T7" fmla="*/ 0 h 640"/>
                  <a:gd name="T8" fmla="*/ 0 w 644"/>
                  <a:gd name="T9" fmla="*/ 38 h 640"/>
                  <a:gd name="T10" fmla="*/ 6 w 644"/>
                  <a:gd name="T11" fmla="*/ 38 h 640"/>
                  <a:gd name="T12" fmla="*/ 581 w 644"/>
                  <a:gd name="T13" fmla="*/ 601 h 640"/>
                  <a:gd name="T14" fmla="*/ 556 w 644"/>
                  <a:gd name="T15" fmla="*/ 601 h 640"/>
                  <a:gd name="T16" fmla="*/ 599 w 644"/>
                  <a:gd name="T17" fmla="*/ 640 h 640"/>
                  <a:gd name="T18" fmla="*/ 599 w 644"/>
                  <a:gd name="T19" fmla="*/ 640 h 640"/>
                  <a:gd name="T20" fmla="*/ 599 w 644"/>
                  <a:gd name="T21" fmla="*/ 640 h 640"/>
                  <a:gd name="T22" fmla="*/ 644 w 644"/>
                  <a:gd name="T23" fmla="*/ 599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4" h="640">
                    <a:moveTo>
                      <a:pt x="644" y="599"/>
                    </a:moveTo>
                    <a:cubicBezTo>
                      <a:pt x="619" y="600"/>
                      <a:pt x="619" y="600"/>
                      <a:pt x="619" y="600"/>
                    </a:cubicBezTo>
                    <a:cubicBezTo>
                      <a:pt x="612" y="268"/>
                      <a:pt x="340" y="0"/>
                      <a:pt x="6" y="0"/>
                    </a:cubicBezTo>
                    <a:cubicBezTo>
                      <a:pt x="4" y="0"/>
                      <a:pt x="2" y="0"/>
                      <a:pt x="0" y="0"/>
                    </a:cubicBezTo>
                    <a:cubicBezTo>
                      <a:pt x="0" y="38"/>
                      <a:pt x="0" y="38"/>
                      <a:pt x="0" y="38"/>
                    </a:cubicBezTo>
                    <a:cubicBezTo>
                      <a:pt x="2" y="38"/>
                      <a:pt x="4" y="38"/>
                      <a:pt x="6" y="38"/>
                    </a:cubicBezTo>
                    <a:cubicBezTo>
                      <a:pt x="319" y="38"/>
                      <a:pt x="574" y="289"/>
                      <a:pt x="581" y="601"/>
                    </a:cubicBezTo>
                    <a:cubicBezTo>
                      <a:pt x="556" y="601"/>
                      <a:pt x="556" y="601"/>
                      <a:pt x="556" y="601"/>
                    </a:cubicBezTo>
                    <a:cubicBezTo>
                      <a:pt x="599" y="640"/>
                      <a:pt x="599" y="640"/>
                      <a:pt x="599" y="640"/>
                    </a:cubicBezTo>
                    <a:cubicBezTo>
                      <a:pt x="599" y="640"/>
                      <a:pt x="599" y="640"/>
                      <a:pt x="599" y="640"/>
                    </a:cubicBezTo>
                    <a:cubicBezTo>
                      <a:pt x="599" y="640"/>
                      <a:pt x="599" y="640"/>
                      <a:pt x="599" y="640"/>
                    </a:cubicBezTo>
                    <a:lnTo>
                      <a:pt x="644" y="5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5" name="Freeform 14"/>
              <p:cNvSpPr/>
              <p:nvPr/>
            </p:nvSpPr>
            <p:spPr bwMode="auto">
              <a:xfrm>
                <a:off x="2395" y="878"/>
                <a:ext cx="1380" cy="1390"/>
              </a:xfrm>
              <a:custGeom>
                <a:avLst/>
                <a:gdLst>
                  <a:gd name="T0" fmla="*/ 583 w 583"/>
                  <a:gd name="T1" fmla="*/ 41 h 587"/>
                  <a:gd name="T2" fmla="*/ 538 w 583"/>
                  <a:gd name="T3" fmla="*/ 0 h 587"/>
                  <a:gd name="T4" fmla="*/ 541 w 583"/>
                  <a:gd name="T5" fmla="*/ 25 h 587"/>
                  <a:gd name="T6" fmla="*/ 0 w 583"/>
                  <a:gd name="T7" fmla="*/ 584 h 587"/>
                  <a:gd name="T8" fmla="*/ 38 w 583"/>
                  <a:gd name="T9" fmla="*/ 587 h 587"/>
                  <a:gd name="T10" fmla="*/ 546 w 583"/>
                  <a:gd name="T11" fmla="*/ 63 h 587"/>
                  <a:gd name="T12" fmla="*/ 548 w 583"/>
                  <a:gd name="T13" fmla="*/ 88 h 587"/>
                  <a:gd name="T14" fmla="*/ 583 w 583"/>
                  <a:gd name="T15" fmla="*/ 41 h 5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3" h="587">
                    <a:moveTo>
                      <a:pt x="583" y="41"/>
                    </a:moveTo>
                    <a:cubicBezTo>
                      <a:pt x="538" y="0"/>
                      <a:pt x="538" y="0"/>
                      <a:pt x="538" y="0"/>
                    </a:cubicBezTo>
                    <a:cubicBezTo>
                      <a:pt x="541" y="25"/>
                      <a:pt x="541" y="25"/>
                      <a:pt x="541" y="25"/>
                    </a:cubicBezTo>
                    <a:cubicBezTo>
                      <a:pt x="252" y="58"/>
                      <a:pt x="24" y="292"/>
                      <a:pt x="0" y="584"/>
                    </a:cubicBezTo>
                    <a:cubicBezTo>
                      <a:pt x="38" y="587"/>
                      <a:pt x="38" y="587"/>
                      <a:pt x="38" y="587"/>
                    </a:cubicBezTo>
                    <a:cubicBezTo>
                      <a:pt x="61" y="313"/>
                      <a:pt x="275" y="94"/>
                      <a:pt x="546" y="63"/>
                    </a:cubicBezTo>
                    <a:cubicBezTo>
                      <a:pt x="548" y="88"/>
                      <a:pt x="548" y="88"/>
                      <a:pt x="548" y="88"/>
                    </a:cubicBezTo>
                    <a:lnTo>
                      <a:pt x="583"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6" name="Freeform 15"/>
              <p:cNvSpPr/>
              <p:nvPr/>
            </p:nvSpPr>
            <p:spPr bwMode="auto">
              <a:xfrm>
                <a:off x="2331" y="2315"/>
                <a:ext cx="1524" cy="1516"/>
              </a:xfrm>
              <a:custGeom>
                <a:avLst/>
                <a:gdLst>
                  <a:gd name="T0" fmla="*/ 644 w 644"/>
                  <a:gd name="T1" fmla="*/ 602 h 640"/>
                  <a:gd name="T2" fmla="*/ 638 w 644"/>
                  <a:gd name="T3" fmla="*/ 602 h 640"/>
                  <a:gd name="T4" fmla="*/ 64 w 644"/>
                  <a:gd name="T5" fmla="*/ 39 h 640"/>
                  <a:gd name="T6" fmla="*/ 89 w 644"/>
                  <a:gd name="T7" fmla="*/ 39 h 640"/>
                  <a:gd name="T8" fmla="*/ 45 w 644"/>
                  <a:gd name="T9" fmla="*/ 0 h 640"/>
                  <a:gd name="T10" fmla="*/ 0 w 644"/>
                  <a:gd name="T11" fmla="*/ 41 h 640"/>
                  <a:gd name="T12" fmla="*/ 25 w 644"/>
                  <a:gd name="T13" fmla="*/ 40 h 640"/>
                  <a:gd name="T14" fmla="*/ 638 w 644"/>
                  <a:gd name="T15" fmla="*/ 640 h 640"/>
                  <a:gd name="T16" fmla="*/ 644 w 644"/>
                  <a:gd name="T17" fmla="*/ 640 h 640"/>
                  <a:gd name="T18" fmla="*/ 644 w 644"/>
                  <a:gd name="T19" fmla="*/ 60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640">
                    <a:moveTo>
                      <a:pt x="644" y="602"/>
                    </a:moveTo>
                    <a:cubicBezTo>
                      <a:pt x="642" y="602"/>
                      <a:pt x="640" y="602"/>
                      <a:pt x="638" y="602"/>
                    </a:cubicBezTo>
                    <a:cubicBezTo>
                      <a:pt x="325" y="602"/>
                      <a:pt x="70" y="351"/>
                      <a:pt x="64" y="39"/>
                    </a:cubicBezTo>
                    <a:cubicBezTo>
                      <a:pt x="89" y="39"/>
                      <a:pt x="89" y="39"/>
                      <a:pt x="89" y="39"/>
                    </a:cubicBezTo>
                    <a:cubicBezTo>
                      <a:pt x="45" y="0"/>
                      <a:pt x="45" y="0"/>
                      <a:pt x="45" y="0"/>
                    </a:cubicBezTo>
                    <a:cubicBezTo>
                      <a:pt x="0" y="41"/>
                      <a:pt x="0" y="41"/>
                      <a:pt x="0" y="41"/>
                    </a:cubicBezTo>
                    <a:cubicBezTo>
                      <a:pt x="25" y="40"/>
                      <a:pt x="25" y="40"/>
                      <a:pt x="25" y="40"/>
                    </a:cubicBezTo>
                    <a:cubicBezTo>
                      <a:pt x="32" y="372"/>
                      <a:pt x="304" y="640"/>
                      <a:pt x="638" y="640"/>
                    </a:cubicBezTo>
                    <a:cubicBezTo>
                      <a:pt x="640" y="640"/>
                      <a:pt x="642" y="640"/>
                      <a:pt x="644" y="640"/>
                    </a:cubicBezTo>
                    <a:lnTo>
                      <a:pt x="644" y="6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7" name="Freeform 16"/>
              <p:cNvSpPr/>
              <p:nvPr/>
            </p:nvSpPr>
            <p:spPr bwMode="auto">
              <a:xfrm>
                <a:off x="3908" y="2491"/>
                <a:ext cx="1380" cy="1390"/>
              </a:xfrm>
              <a:custGeom>
                <a:avLst/>
                <a:gdLst>
                  <a:gd name="T0" fmla="*/ 583 w 583"/>
                  <a:gd name="T1" fmla="*/ 3 h 587"/>
                  <a:gd name="T2" fmla="*/ 545 w 583"/>
                  <a:gd name="T3" fmla="*/ 0 h 587"/>
                  <a:gd name="T4" fmla="*/ 38 w 583"/>
                  <a:gd name="T5" fmla="*/ 524 h 587"/>
                  <a:gd name="T6" fmla="*/ 35 w 583"/>
                  <a:gd name="T7" fmla="*/ 499 h 587"/>
                  <a:gd name="T8" fmla="*/ 0 w 583"/>
                  <a:gd name="T9" fmla="*/ 546 h 587"/>
                  <a:gd name="T10" fmla="*/ 45 w 583"/>
                  <a:gd name="T11" fmla="*/ 587 h 587"/>
                  <a:gd name="T12" fmla="*/ 42 w 583"/>
                  <a:gd name="T13" fmla="*/ 562 h 587"/>
                  <a:gd name="T14" fmla="*/ 583 w 583"/>
                  <a:gd name="T15" fmla="*/ 3 h 5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3" h="587">
                    <a:moveTo>
                      <a:pt x="583" y="3"/>
                    </a:moveTo>
                    <a:cubicBezTo>
                      <a:pt x="545" y="0"/>
                      <a:pt x="545" y="0"/>
                      <a:pt x="545" y="0"/>
                    </a:cubicBezTo>
                    <a:cubicBezTo>
                      <a:pt x="523" y="273"/>
                      <a:pt x="308" y="493"/>
                      <a:pt x="38" y="524"/>
                    </a:cubicBezTo>
                    <a:cubicBezTo>
                      <a:pt x="35" y="499"/>
                      <a:pt x="35" y="499"/>
                      <a:pt x="35" y="499"/>
                    </a:cubicBezTo>
                    <a:cubicBezTo>
                      <a:pt x="0" y="546"/>
                      <a:pt x="0" y="546"/>
                      <a:pt x="0" y="546"/>
                    </a:cubicBezTo>
                    <a:cubicBezTo>
                      <a:pt x="45" y="587"/>
                      <a:pt x="45" y="587"/>
                      <a:pt x="45" y="587"/>
                    </a:cubicBezTo>
                    <a:cubicBezTo>
                      <a:pt x="42" y="562"/>
                      <a:pt x="42" y="562"/>
                      <a:pt x="42" y="562"/>
                    </a:cubicBezTo>
                    <a:cubicBezTo>
                      <a:pt x="331" y="529"/>
                      <a:pt x="559" y="295"/>
                      <a:pt x="58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grpSp>
        <p:grpSp>
          <p:nvGrpSpPr>
            <p:cNvPr id="79" name="Group 6"/>
            <p:cNvGrpSpPr/>
            <p:nvPr/>
          </p:nvGrpSpPr>
          <p:grpSpPr>
            <a:xfrm>
              <a:off x="8986340" y="4784413"/>
              <a:ext cx="953679" cy="812290"/>
              <a:chOff x="5870577" y="4591051"/>
              <a:chExt cx="1092200" cy="930275"/>
            </a:xfrm>
          </p:grpSpPr>
          <p:sp>
            <p:nvSpPr>
              <p:cNvPr id="98" name="Rectangle 6"/>
              <p:cNvSpPr>
                <a:spLocks noChangeArrowheads="1"/>
              </p:cNvSpPr>
              <p:nvPr/>
            </p:nvSpPr>
            <p:spPr bwMode="auto">
              <a:xfrm>
                <a:off x="5964239" y="4595814"/>
                <a:ext cx="904875" cy="78898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99" name="Freeform 7"/>
              <p:cNvSpPr/>
              <p:nvPr/>
            </p:nvSpPr>
            <p:spPr bwMode="auto">
              <a:xfrm>
                <a:off x="5964239" y="5384801"/>
                <a:ext cx="904875" cy="98425"/>
              </a:xfrm>
              <a:custGeom>
                <a:avLst/>
                <a:gdLst>
                  <a:gd name="T0" fmla="*/ 0 w 570"/>
                  <a:gd name="T1" fmla="*/ 0 h 62"/>
                  <a:gd name="T2" fmla="*/ 570 w 570"/>
                  <a:gd name="T3" fmla="*/ 0 h 62"/>
                  <a:gd name="T4" fmla="*/ 527 w 570"/>
                  <a:gd name="T5" fmla="*/ 62 h 62"/>
                  <a:gd name="T6" fmla="*/ 43 w 570"/>
                  <a:gd name="T7" fmla="*/ 62 h 62"/>
                  <a:gd name="T8" fmla="*/ 0 w 570"/>
                  <a:gd name="T9" fmla="*/ 0 h 62"/>
                </a:gdLst>
                <a:ahLst/>
                <a:cxnLst>
                  <a:cxn ang="0">
                    <a:pos x="T0" y="T1"/>
                  </a:cxn>
                  <a:cxn ang="0">
                    <a:pos x="T2" y="T3"/>
                  </a:cxn>
                  <a:cxn ang="0">
                    <a:pos x="T4" y="T5"/>
                  </a:cxn>
                  <a:cxn ang="0">
                    <a:pos x="T6" y="T7"/>
                  </a:cxn>
                  <a:cxn ang="0">
                    <a:pos x="T8" y="T9"/>
                  </a:cxn>
                </a:cxnLst>
                <a:rect l="0" t="0" r="r" b="b"/>
                <a:pathLst>
                  <a:path w="570" h="62">
                    <a:moveTo>
                      <a:pt x="0" y="0"/>
                    </a:moveTo>
                    <a:lnTo>
                      <a:pt x="570" y="0"/>
                    </a:lnTo>
                    <a:lnTo>
                      <a:pt x="527" y="62"/>
                    </a:lnTo>
                    <a:lnTo>
                      <a:pt x="43" y="62"/>
                    </a:ln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0" name="Freeform 8"/>
              <p:cNvSpPr/>
              <p:nvPr/>
            </p:nvSpPr>
            <p:spPr bwMode="auto">
              <a:xfrm>
                <a:off x="5870577" y="4591051"/>
                <a:ext cx="1092200" cy="200025"/>
              </a:xfrm>
              <a:custGeom>
                <a:avLst/>
                <a:gdLst>
                  <a:gd name="T0" fmla="*/ 290 w 290"/>
                  <a:gd name="T1" fmla="*/ 20 h 53"/>
                  <a:gd name="T2" fmla="*/ 267 w 290"/>
                  <a:gd name="T3" fmla="*/ 41 h 53"/>
                  <a:gd name="T4" fmla="*/ 23 w 290"/>
                  <a:gd name="T5" fmla="*/ 52 h 53"/>
                  <a:gd name="T6" fmla="*/ 0 w 290"/>
                  <a:gd name="T7" fmla="*/ 33 h 53"/>
                  <a:gd name="T8" fmla="*/ 0 w 290"/>
                  <a:gd name="T9" fmla="*/ 33 h 53"/>
                  <a:gd name="T10" fmla="*/ 23 w 290"/>
                  <a:gd name="T11" fmla="*/ 12 h 53"/>
                  <a:gd name="T12" fmla="*/ 267 w 290"/>
                  <a:gd name="T13" fmla="*/ 1 h 53"/>
                  <a:gd name="T14" fmla="*/ 290 w 290"/>
                  <a:gd name="T15" fmla="*/ 2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3">
                    <a:moveTo>
                      <a:pt x="290" y="20"/>
                    </a:moveTo>
                    <a:cubicBezTo>
                      <a:pt x="290" y="31"/>
                      <a:pt x="280" y="40"/>
                      <a:pt x="267" y="41"/>
                    </a:cubicBezTo>
                    <a:cubicBezTo>
                      <a:pt x="23" y="52"/>
                      <a:pt x="23" y="52"/>
                      <a:pt x="23" y="52"/>
                    </a:cubicBezTo>
                    <a:cubicBezTo>
                      <a:pt x="10" y="53"/>
                      <a:pt x="0" y="44"/>
                      <a:pt x="0" y="33"/>
                    </a:cubicBezTo>
                    <a:cubicBezTo>
                      <a:pt x="0" y="33"/>
                      <a:pt x="0" y="33"/>
                      <a:pt x="0" y="33"/>
                    </a:cubicBezTo>
                    <a:cubicBezTo>
                      <a:pt x="0" y="22"/>
                      <a:pt x="10" y="13"/>
                      <a:pt x="23" y="12"/>
                    </a:cubicBezTo>
                    <a:cubicBezTo>
                      <a:pt x="267" y="1"/>
                      <a:pt x="267" y="1"/>
                      <a:pt x="267" y="1"/>
                    </a:cubicBezTo>
                    <a:cubicBezTo>
                      <a:pt x="280" y="0"/>
                      <a:pt x="290" y="9"/>
                      <a:pt x="290"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1" name="Freeform 9"/>
              <p:cNvSpPr/>
              <p:nvPr/>
            </p:nvSpPr>
            <p:spPr bwMode="auto">
              <a:xfrm>
                <a:off x="5870577" y="4791076"/>
                <a:ext cx="1092200" cy="195262"/>
              </a:xfrm>
              <a:custGeom>
                <a:avLst/>
                <a:gdLst>
                  <a:gd name="T0" fmla="*/ 290 w 290"/>
                  <a:gd name="T1" fmla="*/ 19 h 52"/>
                  <a:gd name="T2" fmla="*/ 267 w 290"/>
                  <a:gd name="T3" fmla="*/ 40 h 52"/>
                  <a:gd name="T4" fmla="*/ 23 w 290"/>
                  <a:gd name="T5" fmla="*/ 52 h 52"/>
                  <a:gd name="T6" fmla="*/ 0 w 290"/>
                  <a:gd name="T7" fmla="*/ 33 h 52"/>
                  <a:gd name="T8" fmla="*/ 0 w 290"/>
                  <a:gd name="T9" fmla="*/ 33 h 52"/>
                  <a:gd name="T10" fmla="*/ 23 w 290"/>
                  <a:gd name="T11" fmla="*/ 12 h 52"/>
                  <a:gd name="T12" fmla="*/ 267 w 290"/>
                  <a:gd name="T13" fmla="*/ 0 h 52"/>
                  <a:gd name="T14" fmla="*/ 290 w 290"/>
                  <a:gd name="T15" fmla="*/ 19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2">
                    <a:moveTo>
                      <a:pt x="290" y="19"/>
                    </a:moveTo>
                    <a:cubicBezTo>
                      <a:pt x="290" y="30"/>
                      <a:pt x="280" y="40"/>
                      <a:pt x="267" y="40"/>
                    </a:cubicBezTo>
                    <a:cubicBezTo>
                      <a:pt x="23" y="52"/>
                      <a:pt x="23" y="52"/>
                      <a:pt x="23" y="52"/>
                    </a:cubicBezTo>
                    <a:cubicBezTo>
                      <a:pt x="10" y="52"/>
                      <a:pt x="0" y="44"/>
                      <a:pt x="0" y="33"/>
                    </a:cubicBezTo>
                    <a:cubicBezTo>
                      <a:pt x="0" y="33"/>
                      <a:pt x="0" y="33"/>
                      <a:pt x="0" y="33"/>
                    </a:cubicBezTo>
                    <a:cubicBezTo>
                      <a:pt x="0" y="22"/>
                      <a:pt x="10" y="12"/>
                      <a:pt x="23" y="12"/>
                    </a:cubicBezTo>
                    <a:cubicBezTo>
                      <a:pt x="267" y="0"/>
                      <a:pt x="267" y="0"/>
                      <a:pt x="267" y="0"/>
                    </a:cubicBezTo>
                    <a:cubicBezTo>
                      <a:pt x="280" y="0"/>
                      <a:pt x="290" y="8"/>
                      <a:pt x="290" y="1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2" name="Freeform 10"/>
              <p:cNvSpPr/>
              <p:nvPr/>
            </p:nvSpPr>
            <p:spPr bwMode="auto">
              <a:xfrm>
                <a:off x="5870577" y="4986339"/>
                <a:ext cx="1092200" cy="200025"/>
              </a:xfrm>
              <a:custGeom>
                <a:avLst/>
                <a:gdLst>
                  <a:gd name="T0" fmla="*/ 290 w 290"/>
                  <a:gd name="T1" fmla="*/ 20 h 53"/>
                  <a:gd name="T2" fmla="*/ 267 w 290"/>
                  <a:gd name="T3" fmla="*/ 41 h 53"/>
                  <a:gd name="T4" fmla="*/ 23 w 290"/>
                  <a:gd name="T5" fmla="*/ 52 h 53"/>
                  <a:gd name="T6" fmla="*/ 0 w 290"/>
                  <a:gd name="T7" fmla="*/ 33 h 53"/>
                  <a:gd name="T8" fmla="*/ 0 w 290"/>
                  <a:gd name="T9" fmla="*/ 33 h 53"/>
                  <a:gd name="T10" fmla="*/ 23 w 290"/>
                  <a:gd name="T11" fmla="*/ 12 h 53"/>
                  <a:gd name="T12" fmla="*/ 267 w 290"/>
                  <a:gd name="T13" fmla="*/ 1 h 53"/>
                  <a:gd name="T14" fmla="*/ 290 w 290"/>
                  <a:gd name="T15" fmla="*/ 2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3">
                    <a:moveTo>
                      <a:pt x="290" y="20"/>
                    </a:moveTo>
                    <a:cubicBezTo>
                      <a:pt x="290" y="31"/>
                      <a:pt x="280" y="40"/>
                      <a:pt x="267" y="41"/>
                    </a:cubicBezTo>
                    <a:cubicBezTo>
                      <a:pt x="23" y="52"/>
                      <a:pt x="23" y="52"/>
                      <a:pt x="23" y="52"/>
                    </a:cubicBezTo>
                    <a:cubicBezTo>
                      <a:pt x="10" y="53"/>
                      <a:pt x="0" y="44"/>
                      <a:pt x="0" y="33"/>
                    </a:cubicBezTo>
                    <a:cubicBezTo>
                      <a:pt x="0" y="33"/>
                      <a:pt x="0" y="33"/>
                      <a:pt x="0" y="33"/>
                    </a:cubicBezTo>
                    <a:cubicBezTo>
                      <a:pt x="0" y="22"/>
                      <a:pt x="10" y="13"/>
                      <a:pt x="23" y="12"/>
                    </a:cubicBezTo>
                    <a:cubicBezTo>
                      <a:pt x="267" y="1"/>
                      <a:pt x="267" y="1"/>
                      <a:pt x="267" y="1"/>
                    </a:cubicBezTo>
                    <a:cubicBezTo>
                      <a:pt x="280" y="0"/>
                      <a:pt x="290" y="9"/>
                      <a:pt x="290"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3" name="Freeform 11"/>
              <p:cNvSpPr/>
              <p:nvPr/>
            </p:nvSpPr>
            <p:spPr bwMode="auto">
              <a:xfrm>
                <a:off x="5870577" y="5186364"/>
                <a:ext cx="1092200" cy="198437"/>
              </a:xfrm>
              <a:custGeom>
                <a:avLst/>
                <a:gdLst>
                  <a:gd name="T0" fmla="*/ 290 w 290"/>
                  <a:gd name="T1" fmla="*/ 20 h 53"/>
                  <a:gd name="T2" fmla="*/ 267 w 290"/>
                  <a:gd name="T3" fmla="*/ 41 h 53"/>
                  <a:gd name="T4" fmla="*/ 23 w 290"/>
                  <a:gd name="T5" fmla="*/ 52 h 53"/>
                  <a:gd name="T6" fmla="*/ 0 w 290"/>
                  <a:gd name="T7" fmla="*/ 33 h 53"/>
                  <a:gd name="T8" fmla="*/ 0 w 290"/>
                  <a:gd name="T9" fmla="*/ 33 h 53"/>
                  <a:gd name="T10" fmla="*/ 23 w 290"/>
                  <a:gd name="T11" fmla="*/ 12 h 53"/>
                  <a:gd name="T12" fmla="*/ 267 w 290"/>
                  <a:gd name="T13" fmla="*/ 1 h 53"/>
                  <a:gd name="T14" fmla="*/ 290 w 290"/>
                  <a:gd name="T15" fmla="*/ 2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3">
                    <a:moveTo>
                      <a:pt x="290" y="20"/>
                    </a:moveTo>
                    <a:cubicBezTo>
                      <a:pt x="290" y="31"/>
                      <a:pt x="280" y="40"/>
                      <a:pt x="267" y="41"/>
                    </a:cubicBezTo>
                    <a:cubicBezTo>
                      <a:pt x="23" y="52"/>
                      <a:pt x="23" y="52"/>
                      <a:pt x="23" y="52"/>
                    </a:cubicBezTo>
                    <a:cubicBezTo>
                      <a:pt x="10" y="53"/>
                      <a:pt x="0" y="44"/>
                      <a:pt x="0" y="33"/>
                    </a:cubicBezTo>
                    <a:cubicBezTo>
                      <a:pt x="0" y="33"/>
                      <a:pt x="0" y="33"/>
                      <a:pt x="0" y="33"/>
                    </a:cubicBezTo>
                    <a:cubicBezTo>
                      <a:pt x="0" y="22"/>
                      <a:pt x="10" y="13"/>
                      <a:pt x="23" y="12"/>
                    </a:cubicBezTo>
                    <a:cubicBezTo>
                      <a:pt x="267" y="1"/>
                      <a:pt x="267" y="1"/>
                      <a:pt x="267" y="1"/>
                    </a:cubicBezTo>
                    <a:cubicBezTo>
                      <a:pt x="280" y="0"/>
                      <a:pt x="290" y="9"/>
                      <a:pt x="290"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4" name="Freeform 12"/>
              <p:cNvSpPr/>
              <p:nvPr/>
            </p:nvSpPr>
            <p:spPr bwMode="auto">
              <a:xfrm>
                <a:off x="6359527" y="4591051"/>
                <a:ext cx="603250" cy="177800"/>
              </a:xfrm>
              <a:custGeom>
                <a:avLst/>
                <a:gdLst>
                  <a:gd name="T0" fmla="*/ 137 w 160"/>
                  <a:gd name="T1" fmla="*/ 1 h 47"/>
                  <a:gd name="T2" fmla="*/ 0 w 160"/>
                  <a:gd name="T3" fmla="*/ 7 h 47"/>
                  <a:gd name="T4" fmla="*/ 15 w 160"/>
                  <a:gd name="T5" fmla="*/ 26 h 47"/>
                  <a:gd name="T6" fmla="*/ 0 w 160"/>
                  <a:gd name="T7" fmla="*/ 47 h 47"/>
                  <a:gd name="T8" fmla="*/ 137 w 160"/>
                  <a:gd name="T9" fmla="*/ 41 h 47"/>
                  <a:gd name="T10" fmla="*/ 160 w 160"/>
                  <a:gd name="T11" fmla="*/ 20 h 47"/>
                  <a:gd name="T12" fmla="*/ 137 w 160"/>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1"/>
                    </a:moveTo>
                    <a:cubicBezTo>
                      <a:pt x="0" y="7"/>
                      <a:pt x="0" y="7"/>
                      <a:pt x="0" y="7"/>
                    </a:cubicBezTo>
                    <a:cubicBezTo>
                      <a:pt x="8" y="7"/>
                      <a:pt x="15" y="15"/>
                      <a:pt x="15" y="26"/>
                    </a:cubicBezTo>
                    <a:cubicBezTo>
                      <a:pt x="15" y="37"/>
                      <a:pt x="8" y="47"/>
                      <a:pt x="0" y="47"/>
                    </a:cubicBezTo>
                    <a:cubicBezTo>
                      <a:pt x="137" y="41"/>
                      <a:pt x="137" y="41"/>
                      <a:pt x="137" y="41"/>
                    </a:cubicBezTo>
                    <a:cubicBezTo>
                      <a:pt x="150" y="40"/>
                      <a:pt x="160" y="31"/>
                      <a:pt x="160" y="20"/>
                    </a:cubicBezTo>
                    <a:cubicBezTo>
                      <a:pt x="160" y="9"/>
                      <a:pt x="150" y="0"/>
                      <a:pt x="137" y="1"/>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5" name="Freeform 13"/>
              <p:cNvSpPr/>
              <p:nvPr/>
            </p:nvSpPr>
            <p:spPr bwMode="auto">
              <a:xfrm>
                <a:off x="6359527" y="4791076"/>
                <a:ext cx="603250" cy="176212"/>
              </a:xfrm>
              <a:custGeom>
                <a:avLst/>
                <a:gdLst>
                  <a:gd name="T0" fmla="*/ 137 w 160"/>
                  <a:gd name="T1" fmla="*/ 0 h 47"/>
                  <a:gd name="T2" fmla="*/ 0 w 160"/>
                  <a:gd name="T3" fmla="*/ 7 h 47"/>
                  <a:gd name="T4" fmla="*/ 15 w 160"/>
                  <a:gd name="T5" fmla="*/ 26 h 47"/>
                  <a:gd name="T6" fmla="*/ 0 w 160"/>
                  <a:gd name="T7" fmla="*/ 47 h 47"/>
                  <a:gd name="T8" fmla="*/ 137 w 160"/>
                  <a:gd name="T9" fmla="*/ 40 h 47"/>
                  <a:gd name="T10" fmla="*/ 160 w 160"/>
                  <a:gd name="T11" fmla="*/ 19 h 47"/>
                  <a:gd name="T12" fmla="*/ 137 w 160"/>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0"/>
                    </a:moveTo>
                    <a:cubicBezTo>
                      <a:pt x="0" y="7"/>
                      <a:pt x="0" y="7"/>
                      <a:pt x="0" y="7"/>
                    </a:cubicBezTo>
                    <a:cubicBezTo>
                      <a:pt x="8" y="6"/>
                      <a:pt x="15" y="15"/>
                      <a:pt x="15" y="26"/>
                    </a:cubicBezTo>
                    <a:cubicBezTo>
                      <a:pt x="15" y="37"/>
                      <a:pt x="8" y="46"/>
                      <a:pt x="0" y="47"/>
                    </a:cubicBezTo>
                    <a:cubicBezTo>
                      <a:pt x="137" y="40"/>
                      <a:pt x="137" y="40"/>
                      <a:pt x="137" y="40"/>
                    </a:cubicBezTo>
                    <a:cubicBezTo>
                      <a:pt x="150" y="40"/>
                      <a:pt x="160" y="30"/>
                      <a:pt x="160" y="19"/>
                    </a:cubicBezTo>
                    <a:cubicBezTo>
                      <a:pt x="160" y="8"/>
                      <a:pt x="150" y="0"/>
                      <a:pt x="137"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6" name="Freeform 14"/>
              <p:cNvSpPr/>
              <p:nvPr/>
            </p:nvSpPr>
            <p:spPr bwMode="auto">
              <a:xfrm>
                <a:off x="6359527" y="4986339"/>
                <a:ext cx="603250" cy="176212"/>
              </a:xfrm>
              <a:custGeom>
                <a:avLst/>
                <a:gdLst>
                  <a:gd name="T0" fmla="*/ 137 w 160"/>
                  <a:gd name="T1" fmla="*/ 1 h 47"/>
                  <a:gd name="T2" fmla="*/ 0 w 160"/>
                  <a:gd name="T3" fmla="*/ 7 h 47"/>
                  <a:gd name="T4" fmla="*/ 15 w 160"/>
                  <a:gd name="T5" fmla="*/ 27 h 47"/>
                  <a:gd name="T6" fmla="*/ 0 w 160"/>
                  <a:gd name="T7" fmla="*/ 47 h 47"/>
                  <a:gd name="T8" fmla="*/ 137 w 160"/>
                  <a:gd name="T9" fmla="*/ 41 h 47"/>
                  <a:gd name="T10" fmla="*/ 160 w 160"/>
                  <a:gd name="T11" fmla="*/ 20 h 47"/>
                  <a:gd name="T12" fmla="*/ 137 w 160"/>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1"/>
                    </a:moveTo>
                    <a:cubicBezTo>
                      <a:pt x="0" y="7"/>
                      <a:pt x="0" y="7"/>
                      <a:pt x="0" y="7"/>
                    </a:cubicBezTo>
                    <a:cubicBezTo>
                      <a:pt x="8" y="7"/>
                      <a:pt x="15" y="16"/>
                      <a:pt x="15" y="27"/>
                    </a:cubicBezTo>
                    <a:cubicBezTo>
                      <a:pt x="15" y="38"/>
                      <a:pt x="8" y="47"/>
                      <a:pt x="0" y="47"/>
                    </a:cubicBezTo>
                    <a:cubicBezTo>
                      <a:pt x="137" y="41"/>
                      <a:pt x="137" y="41"/>
                      <a:pt x="137" y="41"/>
                    </a:cubicBezTo>
                    <a:cubicBezTo>
                      <a:pt x="150" y="40"/>
                      <a:pt x="160" y="31"/>
                      <a:pt x="160" y="20"/>
                    </a:cubicBezTo>
                    <a:cubicBezTo>
                      <a:pt x="160" y="9"/>
                      <a:pt x="150" y="0"/>
                      <a:pt x="137" y="1"/>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7" name="Freeform 15"/>
              <p:cNvSpPr/>
              <p:nvPr/>
            </p:nvSpPr>
            <p:spPr bwMode="auto">
              <a:xfrm>
                <a:off x="6359527" y="5186364"/>
                <a:ext cx="603250" cy="176212"/>
              </a:xfrm>
              <a:custGeom>
                <a:avLst/>
                <a:gdLst>
                  <a:gd name="T0" fmla="*/ 137 w 160"/>
                  <a:gd name="T1" fmla="*/ 1 h 47"/>
                  <a:gd name="T2" fmla="*/ 0 w 160"/>
                  <a:gd name="T3" fmla="*/ 7 h 47"/>
                  <a:gd name="T4" fmla="*/ 15 w 160"/>
                  <a:gd name="T5" fmla="*/ 26 h 47"/>
                  <a:gd name="T6" fmla="*/ 0 w 160"/>
                  <a:gd name="T7" fmla="*/ 47 h 47"/>
                  <a:gd name="T8" fmla="*/ 137 w 160"/>
                  <a:gd name="T9" fmla="*/ 41 h 47"/>
                  <a:gd name="T10" fmla="*/ 160 w 160"/>
                  <a:gd name="T11" fmla="*/ 20 h 47"/>
                  <a:gd name="T12" fmla="*/ 137 w 160"/>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1"/>
                    </a:moveTo>
                    <a:cubicBezTo>
                      <a:pt x="0" y="7"/>
                      <a:pt x="0" y="7"/>
                      <a:pt x="0" y="7"/>
                    </a:cubicBezTo>
                    <a:cubicBezTo>
                      <a:pt x="8" y="7"/>
                      <a:pt x="15" y="15"/>
                      <a:pt x="15" y="26"/>
                    </a:cubicBezTo>
                    <a:cubicBezTo>
                      <a:pt x="15" y="37"/>
                      <a:pt x="8" y="47"/>
                      <a:pt x="0" y="47"/>
                    </a:cubicBezTo>
                    <a:cubicBezTo>
                      <a:pt x="137" y="41"/>
                      <a:pt x="137" y="41"/>
                      <a:pt x="137" y="41"/>
                    </a:cubicBezTo>
                    <a:cubicBezTo>
                      <a:pt x="150" y="40"/>
                      <a:pt x="160" y="31"/>
                      <a:pt x="160" y="20"/>
                    </a:cubicBezTo>
                    <a:cubicBezTo>
                      <a:pt x="160" y="9"/>
                      <a:pt x="150" y="0"/>
                      <a:pt x="137" y="1"/>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8" name="Freeform 16"/>
              <p:cNvSpPr/>
              <p:nvPr/>
            </p:nvSpPr>
            <p:spPr bwMode="auto">
              <a:xfrm>
                <a:off x="6359527" y="5340351"/>
                <a:ext cx="509588" cy="44450"/>
              </a:xfrm>
              <a:custGeom>
                <a:avLst/>
                <a:gdLst>
                  <a:gd name="T0" fmla="*/ 0 w 321"/>
                  <a:gd name="T1" fmla="*/ 28 h 28"/>
                  <a:gd name="T2" fmla="*/ 321 w 321"/>
                  <a:gd name="T3" fmla="*/ 28 h 28"/>
                  <a:gd name="T4" fmla="*/ 321 w 321"/>
                  <a:gd name="T5" fmla="*/ 0 h 28"/>
                  <a:gd name="T6" fmla="*/ 0 w 321"/>
                  <a:gd name="T7" fmla="*/ 14 h 28"/>
                  <a:gd name="T8" fmla="*/ 0 w 321"/>
                  <a:gd name="T9" fmla="*/ 28 h 28"/>
                </a:gdLst>
                <a:ahLst/>
                <a:cxnLst>
                  <a:cxn ang="0">
                    <a:pos x="T0" y="T1"/>
                  </a:cxn>
                  <a:cxn ang="0">
                    <a:pos x="T2" y="T3"/>
                  </a:cxn>
                  <a:cxn ang="0">
                    <a:pos x="T4" y="T5"/>
                  </a:cxn>
                  <a:cxn ang="0">
                    <a:pos x="T6" y="T7"/>
                  </a:cxn>
                  <a:cxn ang="0">
                    <a:pos x="T8" y="T9"/>
                  </a:cxn>
                </a:cxnLst>
                <a:rect l="0" t="0" r="r" b="b"/>
                <a:pathLst>
                  <a:path w="321" h="28">
                    <a:moveTo>
                      <a:pt x="0" y="28"/>
                    </a:moveTo>
                    <a:lnTo>
                      <a:pt x="321" y="28"/>
                    </a:lnTo>
                    <a:lnTo>
                      <a:pt x="321" y="0"/>
                    </a:lnTo>
                    <a:lnTo>
                      <a:pt x="0" y="14"/>
                    </a:lnTo>
                    <a:lnTo>
                      <a:pt x="0" y="2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09" name="Freeform 17"/>
              <p:cNvSpPr/>
              <p:nvPr/>
            </p:nvSpPr>
            <p:spPr bwMode="auto">
              <a:xfrm>
                <a:off x="6359527" y="5140326"/>
                <a:ext cx="509588" cy="71437"/>
              </a:xfrm>
              <a:custGeom>
                <a:avLst/>
                <a:gdLst>
                  <a:gd name="T0" fmla="*/ 0 w 321"/>
                  <a:gd name="T1" fmla="*/ 45 h 45"/>
                  <a:gd name="T2" fmla="*/ 321 w 321"/>
                  <a:gd name="T3" fmla="*/ 31 h 45"/>
                  <a:gd name="T4" fmla="*/ 321 w 321"/>
                  <a:gd name="T5" fmla="*/ 0 h 45"/>
                  <a:gd name="T6" fmla="*/ 0 w 321"/>
                  <a:gd name="T7" fmla="*/ 17 h 45"/>
                  <a:gd name="T8" fmla="*/ 0 w 321"/>
                  <a:gd name="T9" fmla="*/ 45 h 45"/>
                </a:gdLst>
                <a:ahLst/>
                <a:cxnLst>
                  <a:cxn ang="0">
                    <a:pos x="T0" y="T1"/>
                  </a:cxn>
                  <a:cxn ang="0">
                    <a:pos x="T2" y="T3"/>
                  </a:cxn>
                  <a:cxn ang="0">
                    <a:pos x="T4" y="T5"/>
                  </a:cxn>
                  <a:cxn ang="0">
                    <a:pos x="T6" y="T7"/>
                  </a:cxn>
                  <a:cxn ang="0">
                    <a:pos x="T8" y="T9"/>
                  </a:cxn>
                </a:cxnLst>
                <a:rect l="0" t="0" r="r" b="b"/>
                <a:pathLst>
                  <a:path w="321" h="45">
                    <a:moveTo>
                      <a:pt x="0" y="45"/>
                    </a:moveTo>
                    <a:lnTo>
                      <a:pt x="321" y="31"/>
                    </a:lnTo>
                    <a:lnTo>
                      <a:pt x="321" y="0"/>
                    </a:lnTo>
                    <a:lnTo>
                      <a:pt x="0" y="17"/>
                    </a:lnTo>
                    <a:lnTo>
                      <a:pt x="0" y="4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0" name="Freeform 18"/>
              <p:cNvSpPr/>
              <p:nvPr/>
            </p:nvSpPr>
            <p:spPr bwMode="auto">
              <a:xfrm>
                <a:off x="6359527" y="4745039"/>
                <a:ext cx="509588" cy="71437"/>
              </a:xfrm>
              <a:custGeom>
                <a:avLst/>
                <a:gdLst>
                  <a:gd name="T0" fmla="*/ 0 w 321"/>
                  <a:gd name="T1" fmla="*/ 15 h 45"/>
                  <a:gd name="T2" fmla="*/ 0 w 321"/>
                  <a:gd name="T3" fmla="*/ 45 h 45"/>
                  <a:gd name="T4" fmla="*/ 321 w 321"/>
                  <a:gd name="T5" fmla="*/ 29 h 45"/>
                  <a:gd name="T6" fmla="*/ 321 w 321"/>
                  <a:gd name="T7" fmla="*/ 0 h 45"/>
                  <a:gd name="T8" fmla="*/ 0 w 321"/>
                  <a:gd name="T9" fmla="*/ 15 h 45"/>
                </a:gdLst>
                <a:ahLst/>
                <a:cxnLst>
                  <a:cxn ang="0">
                    <a:pos x="T0" y="T1"/>
                  </a:cxn>
                  <a:cxn ang="0">
                    <a:pos x="T2" y="T3"/>
                  </a:cxn>
                  <a:cxn ang="0">
                    <a:pos x="T4" y="T5"/>
                  </a:cxn>
                  <a:cxn ang="0">
                    <a:pos x="T6" y="T7"/>
                  </a:cxn>
                  <a:cxn ang="0">
                    <a:pos x="T8" y="T9"/>
                  </a:cxn>
                </a:cxnLst>
                <a:rect l="0" t="0" r="r" b="b"/>
                <a:pathLst>
                  <a:path w="321" h="45">
                    <a:moveTo>
                      <a:pt x="0" y="15"/>
                    </a:moveTo>
                    <a:lnTo>
                      <a:pt x="0" y="45"/>
                    </a:lnTo>
                    <a:lnTo>
                      <a:pt x="321" y="29"/>
                    </a:lnTo>
                    <a:lnTo>
                      <a:pt x="321" y="0"/>
                    </a:lnTo>
                    <a:lnTo>
                      <a:pt x="0" y="1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1" name="Freeform 19"/>
              <p:cNvSpPr/>
              <p:nvPr/>
            </p:nvSpPr>
            <p:spPr bwMode="auto">
              <a:xfrm>
                <a:off x="6359527" y="4945064"/>
                <a:ext cx="509588" cy="68262"/>
              </a:xfrm>
              <a:custGeom>
                <a:avLst/>
                <a:gdLst>
                  <a:gd name="T0" fmla="*/ 0 w 321"/>
                  <a:gd name="T1" fmla="*/ 43 h 43"/>
                  <a:gd name="T2" fmla="*/ 321 w 321"/>
                  <a:gd name="T3" fmla="*/ 28 h 43"/>
                  <a:gd name="T4" fmla="*/ 321 w 321"/>
                  <a:gd name="T5" fmla="*/ 0 h 43"/>
                  <a:gd name="T6" fmla="*/ 0 w 321"/>
                  <a:gd name="T7" fmla="*/ 14 h 43"/>
                  <a:gd name="T8" fmla="*/ 0 w 321"/>
                  <a:gd name="T9" fmla="*/ 43 h 43"/>
                </a:gdLst>
                <a:ahLst/>
                <a:cxnLst>
                  <a:cxn ang="0">
                    <a:pos x="T0" y="T1"/>
                  </a:cxn>
                  <a:cxn ang="0">
                    <a:pos x="T2" y="T3"/>
                  </a:cxn>
                  <a:cxn ang="0">
                    <a:pos x="T4" y="T5"/>
                  </a:cxn>
                  <a:cxn ang="0">
                    <a:pos x="T6" y="T7"/>
                  </a:cxn>
                  <a:cxn ang="0">
                    <a:pos x="T8" y="T9"/>
                  </a:cxn>
                </a:cxnLst>
                <a:rect l="0" t="0" r="r" b="b"/>
                <a:pathLst>
                  <a:path w="321" h="43">
                    <a:moveTo>
                      <a:pt x="0" y="43"/>
                    </a:moveTo>
                    <a:lnTo>
                      <a:pt x="321" y="28"/>
                    </a:lnTo>
                    <a:lnTo>
                      <a:pt x="321" y="0"/>
                    </a:lnTo>
                    <a:lnTo>
                      <a:pt x="0" y="14"/>
                    </a:lnTo>
                    <a:lnTo>
                      <a:pt x="0" y="4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2" name="Freeform 20"/>
              <p:cNvSpPr/>
              <p:nvPr/>
            </p:nvSpPr>
            <p:spPr bwMode="auto">
              <a:xfrm>
                <a:off x="6065839" y="5483226"/>
                <a:ext cx="696913" cy="38100"/>
              </a:xfrm>
              <a:custGeom>
                <a:avLst/>
                <a:gdLst>
                  <a:gd name="T0" fmla="*/ 0 w 185"/>
                  <a:gd name="T1" fmla="*/ 0 h 10"/>
                  <a:gd name="T2" fmla="*/ 0 w 185"/>
                  <a:gd name="T3" fmla="*/ 0 h 10"/>
                  <a:gd name="T4" fmla="*/ 46 w 185"/>
                  <a:gd name="T5" fmla="*/ 10 h 10"/>
                  <a:gd name="T6" fmla="*/ 140 w 185"/>
                  <a:gd name="T7" fmla="*/ 10 h 10"/>
                  <a:gd name="T8" fmla="*/ 185 w 185"/>
                  <a:gd name="T9" fmla="*/ 0 h 10"/>
                  <a:gd name="T10" fmla="*/ 185 w 185"/>
                  <a:gd name="T11" fmla="*/ 0 h 10"/>
                  <a:gd name="T12" fmla="*/ 0 w 18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85" h="10">
                    <a:moveTo>
                      <a:pt x="0" y="0"/>
                    </a:moveTo>
                    <a:cubicBezTo>
                      <a:pt x="0" y="0"/>
                      <a:pt x="0" y="0"/>
                      <a:pt x="0" y="0"/>
                    </a:cubicBezTo>
                    <a:cubicBezTo>
                      <a:pt x="0" y="5"/>
                      <a:pt x="21" y="10"/>
                      <a:pt x="46" y="10"/>
                    </a:cubicBezTo>
                    <a:cubicBezTo>
                      <a:pt x="140" y="10"/>
                      <a:pt x="140" y="10"/>
                      <a:pt x="140" y="10"/>
                    </a:cubicBezTo>
                    <a:cubicBezTo>
                      <a:pt x="165" y="10"/>
                      <a:pt x="185" y="5"/>
                      <a:pt x="185" y="0"/>
                    </a:cubicBezTo>
                    <a:cubicBezTo>
                      <a:pt x="185" y="0"/>
                      <a:pt x="185" y="0"/>
                      <a:pt x="185" y="0"/>
                    </a:cubicBezTo>
                    <a:lnTo>
                      <a:pt x="0"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113" name="Freeform 21"/>
              <p:cNvSpPr/>
              <p:nvPr/>
            </p:nvSpPr>
            <p:spPr bwMode="auto">
              <a:xfrm>
                <a:off x="6359527" y="5384801"/>
                <a:ext cx="509588" cy="98425"/>
              </a:xfrm>
              <a:custGeom>
                <a:avLst/>
                <a:gdLst>
                  <a:gd name="T0" fmla="*/ 0 w 321"/>
                  <a:gd name="T1" fmla="*/ 62 h 62"/>
                  <a:gd name="T2" fmla="*/ 278 w 321"/>
                  <a:gd name="T3" fmla="*/ 62 h 62"/>
                  <a:gd name="T4" fmla="*/ 321 w 321"/>
                  <a:gd name="T5" fmla="*/ 0 h 62"/>
                  <a:gd name="T6" fmla="*/ 0 w 321"/>
                  <a:gd name="T7" fmla="*/ 0 h 62"/>
                  <a:gd name="T8" fmla="*/ 0 w 321"/>
                  <a:gd name="T9" fmla="*/ 62 h 62"/>
                </a:gdLst>
                <a:ahLst/>
                <a:cxnLst>
                  <a:cxn ang="0">
                    <a:pos x="T0" y="T1"/>
                  </a:cxn>
                  <a:cxn ang="0">
                    <a:pos x="T2" y="T3"/>
                  </a:cxn>
                  <a:cxn ang="0">
                    <a:pos x="T4" y="T5"/>
                  </a:cxn>
                  <a:cxn ang="0">
                    <a:pos x="T6" y="T7"/>
                  </a:cxn>
                  <a:cxn ang="0">
                    <a:pos x="T8" y="T9"/>
                  </a:cxn>
                </a:cxnLst>
                <a:rect l="0" t="0" r="r" b="b"/>
                <a:pathLst>
                  <a:path w="321" h="62">
                    <a:moveTo>
                      <a:pt x="0" y="62"/>
                    </a:moveTo>
                    <a:lnTo>
                      <a:pt x="278" y="62"/>
                    </a:lnTo>
                    <a:lnTo>
                      <a:pt x="321" y="0"/>
                    </a:lnTo>
                    <a:lnTo>
                      <a:pt x="0" y="0"/>
                    </a:lnTo>
                    <a:lnTo>
                      <a:pt x="0" y="62"/>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100" dirty="0">
                  <a:latin typeface="微软雅黑" panose="020B0503020204020204" pitchFamily="34" charset="-122"/>
                  <a:ea typeface="微软雅黑" panose="020B0503020204020204" pitchFamily="34" charset="-122"/>
                </a:endParaRPr>
              </a:p>
            </p:txBody>
          </p:sp>
        </p:grpSp>
        <p:sp>
          <p:nvSpPr>
            <p:cNvPr id="80" name="Oval 24"/>
            <p:cNvSpPr/>
            <p:nvPr/>
          </p:nvSpPr>
          <p:spPr>
            <a:xfrm>
              <a:off x="8090452" y="4020625"/>
              <a:ext cx="699214" cy="699214"/>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100">
                <a:latin typeface="微软雅黑" panose="020B0503020204020204" pitchFamily="34" charset="-122"/>
                <a:ea typeface="微软雅黑" panose="020B0503020204020204" pitchFamily="34" charset="-122"/>
              </a:endParaRPr>
            </a:p>
          </p:txBody>
        </p:sp>
        <p:sp>
          <p:nvSpPr>
            <p:cNvPr id="81" name="Oval 25"/>
            <p:cNvSpPr/>
            <p:nvPr/>
          </p:nvSpPr>
          <p:spPr>
            <a:xfrm>
              <a:off x="10178034" y="2479610"/>
              <a:ext cx="682076" cy="682076"/>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100">
                <a:latin typeface="微软雅黑" panose="020B0503020204020204" pitchFamily="34" charset="-122"/>
                <a:ea typeface="微软雅黑" panose="020B0503020204020204" pitchFamily="34" charset="-122"/>
              </a:endParaRPr>
            </a:p>
          </p:txBody>
        </p:sp>
        <p:sp>
          <p:nvSpPr>
            <p:cNvPr id="82" name="Oval 26"/>
            <p:cNvSpPr/>
            <p:nvPr/>
          </p:nvSpPr>
          <p:spPr>
            <a:xfrm>
              <a:off x="10206093" y="4057252"/>
              <a:ext cx="625959" cy="6259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100">
                <a:latin typeface="微软雅黑" panose="020B0503020204020204" pitchFamily="34" charset="-122"/>
                <a:ea typeface="微软雅黑" panose="020B0503020204020204" pitchFamily="34" charset="-122"/>
              </a:endParaRPr>
            </a:p>
          </p:txBody>
        </p:sp>
        <p:sp>
          <p:nvSpPr>
            <p:cNvPr id="83" name="Oval 27"/>
            <p:cNvSpPr/>
            <p:nvPr/>
          </p:nvSpPr>
          <p:spPr>
            <a:xfrm>
              <a:off x="8077775" y="2458365"/>
              <a:ext cx="724568" cy="7245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100">
                <a:latin typeface="微软雅黑" panose="020B0503020204020204" pitchFamily="34" charset="-122"/>
                <a:ea typeface="微软雅黑" panose="020B0503020204020204" pitchFamily="34" charset="-122"/>
              </a:endParaRPr>
            </a:p>
          </p:txBody>
        </p:sp>
        <p:sp>
          <p:nvSpPr>
            <p:cNvPr id="84" name="Freeform 117"/>
            <p:cNvSpPr>
              <a:spLocks noEditPoints="1"/>
            </p:cNvSpPr>
            <p:nvPr/>
          </p:nvSpPr>
          <p:spPr bwMode="auto">
            <a:xfrm>
              <a:off x="8287162" y="4172339"/>
              <a:ext cx="305795" cy="395786"/>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chemeClr val="bg1"/>
            </a:solidFill>
            <a:ln>
              <a:noFill/>
            </a:ln>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85" name="Freeform 118"/>
            <p:cNvSpPr>
              <a:spLocks noEditPoints="1"/>
            </p:cNvSpPr>
            <p:nvPr/>
          </p:nvSpPr>
          <p:spPr bwMode="auto">
            <a:xfrm>
              <a:off x="10314269" y="2665212"/>
              <a:ext cx="409607" cy="310873"/>
            </a:xfrm>
            <a:custGeom>
              <a:avLst/>
              <a:gdLst>
                <a:gd name="T0" fmla="*/ 0 w 307"/>
                <a:gd name="T1" fmla="*/ 174 h 233"/>
                <a:gd name="T2" fmla="*/ 117 w 307"/>
                <a:gd name="T3" fmla="*/ 174 h 233"/>
                <a:gd name="T4" fmla="*/ 58 w 307"/>
                <a:gd name="T5" fmla="*/ 222 h 233"/>
                <a:gd name="T6" fmla="*/ 58 w 307"/>
                <a:gd name="T7" fmla="*/ 127 h 233"/>
                <a:gd name="T8" fmla="*/ 58 w 307"/>
                <a:gd name="T9" fmla="*/ 222 h 233"/>
                <a:gd name="T10" fmla="*/ 249 w 307"/>
                <a:gd name="T11" fmla="*/ 146 h 233"/>
                <a:gd name="T12" fmla="*/ 215 w 307"/>
                <a:gd name="T13" fmla="*/ 180 h 233"/>
                <a:gd name="T14" fmla="*/ 249 w 307"/>
                <a:gd name="T15" fmla="*/ 134 h 233"/>
                <a:gd name="T16" fmla="*/ 64 w 307"/>
                <a:gd name="T17" fmla="*/ 140 h 233"/>
                <a:gd name="T18" fmla="*/ 30 w 307"/>
                <a:gd name="T19" fmla="*/ 174 h 233"/>
                <a:gd name="T20" fmla="*/ 18 w 307"/>
                <a:gd name="T21" fmla="*/ 174 h 233"/>
                <a:gd name="T22" fmla="*/ 64 w 307"/>
                <a:gd name="T23" fmla="*/ 140 h 233"/>
                <a:gd name="T24" fmla="*/ 190 w 307"/>
                <a:gd name="T25" fmla="*/ 174 h 233"/>
                <a:gd name="T26" fmla="*/ 307 w 307"/>
                <a:gd name="T27" fmla="*/ 174 h 233"/>
                <a:gd name="T28" fmla="*/ 249 w 307"/>
                <a:gd name="T29" fmla="*/ 222 h 233"/>
                <a:gd name="T30" fmla="*/ 249 w 307"/>
                <a:gd name="T31" fmla="*/ 127 h 233"/>
                <a:gd name="T32" fmla="*/ 249 w 307"/>
                <a:gd name="T33" fmla="*/ 222 h 233"/>
                <a:gd name="T34" fmla="*/ 168 w 307"/>
                <a:gd name="T35" fmla="*/ 27 h 233"/>
                <a:gd name="T36" fmla="*/ 220 w 307"/>
                <a:gd name="T37" fmla="*/ 9 h 233"/>
                <a:gd name="T38" fmla="*/ 237 w 307"/>
                <a:gd name="T39" fmla="*/ 41 h 233"/>
                <a:gd name="T40" fmla="*/ 172 w 307"/>
                <a:gd name="T41" fmla="*/ 46 h 233"/>
                <a:gd name="T42" fmla="*/ 70 w 307"/>
                <a:gd name="T43" fmla="*/ 41 h 233"/>
                <a:gd name="T44" fmla="*/ 87 w 307"/>
                <a:gd name="T45" fmla="*/ 9 h 233"/>
                <a:gd name="T46" fmla="*/ 139 w 307"/>
                <a:gd name="T47" fmla="*/ 27 h 233"/>
                <a:gd name="T48" fmla="*/ 100 w 307"/>
                <a:gd name="T49" fmla="*/ 35 h 233"/>
                <a:gd name="T50" fmla="*/ 284 w 307"/>
                <a:gd name="T51" fmla="*/ 121 h 233"/>
                <a:gd name="T52" fmla="*/ 207 w 307"/>
                <a:gd name="T53" fmla="*/ 41 h 233"/>
                <a:gd name="T54" fmla="*/ 154 w 307"/>
                <a:gd name="T55" fmla="*/ 49 h 233"/>
                <a:gd name="T56" fmla="*/ 100 w 307"/>
                <a:gd name="T57" fmla="*/ 41 h 233"/>
                <a:gd name="T58" fmla="*/ 23 w 307"/>
                <a:gd name="T59" fmla="*/ 121 h 233"/>
                <a:gd name="T60" fmla="*/ 122 w 307"/>
                <a:gd name="T61" fmla="*/ 174 h 233"/>
                <a:gd name="T62" fmla="*/ 137 w 307"/>
                <a:gd name="T63" fmla="*/ 185 h 233"/>
                <a:gd name="T64" fmla="*/ 170 w 307"/>
                <a:gd name="T65" fmla="*/ 185 h 233"/>
                <a:gd name="T66" fmla="*/ 185 w 307"/>
                <a:gd name="T67" fmla="*/ 174 h 233"/>
                <a:gd name="T68" fmla="*/ 154 w 307"/>
                <a:gd name="T69" fmla="*/ 184 h 233"/>
                <a:gd name="T70" fmla="*/ 154 w 307"/>
                <a:gd name="T71" fmla="*/ 141 h 233"/>
                <a:gd name="T72" fmla="*/ 154 w 307"/>
                <a:gd name="T73" fmla="*/ 18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7" h="233">
                  <a:moveTo>
                    <a:pt x="58" y="116"/>
                  </a:moveTo>
                  <a:cubicBezTo>
                    <a:pt x="26" y="116"/>
                    <a:pt x="0" y="142"/>
                    <a:pt x="0" y="174"/>
                  </a:cubicBezTo>
                  <a:cubicBezTo>
                    <a:pt x="0" y="207"/>
                    <a:pt x="26" y="233"/>
                    <a:pt x="58" y="233"/>
                  </a:cubicBezTo>
                  <a:cubicBezTo>
                    <a:pt x="91" y="233"/>
                    <a:pt x="117" y="207"/>
                    <a:pt x="117" y="174"/>
                  </a:cubicBezTo>
                  <a:cubicBezTo>
                    <a:pt x="117" y="142"/>
                    <a:pt x="91" y="116"/>
                    <a:pt x="58" y="116"/>
                  </a:cubicBezTo>
                  <a:close/>
                  <a:moveTo>
                    <a:pt x="58" y="222"/>
                  </a:moveTo>
                  <a:cubicBezTo>
                    <a:pt x="32" y="222"/>
                    <a:pt x="11" y="200"/>
                    <a:pt x="11" y="174"/>
                  </a:cubicBezTo>
                  <a:cubicBezTo>
                    <a:pt x="11" y="148"/>
                    <a:pt x="32" y="127"/>
                    <a:pt x="58" y="127"/>
                  </a:cubicBezTo>
                  <a:cubicBezTo>
                    <a:pt x="84" y="127"/>
                    <a:pt x="106" y="148"/>
                    <a:pt x="106" y="174"/>
                  </a:cubicBezTo>
                  <a:cubicBezTo>
                    <a:pt x="106" y="200"/>
                    <a:pt x="84" y="222"/>
                    <a:pt x="58" y="222"/>
                  </a:cubicBezTo>
                  <a:close/>
                  <a:moveTo>
                    <a:pt x="254" y="140"/>
                  </a:moveTo>
                  <a:cubicBezTo>
                    <a:pt x="254" y="143"/>
                    <a:pt x="252" y="146"/>
                    <a:pt x="249" y="146"/>
                  </a:cubicBezTo>
                  <a:cubicBezTo>
                    <a:pt x="233" y="146"/>
                    <a:pt x="220" y="159"/>
                    <a:pt x="220" y="174"/>
                  </a:cubicBezTo>
                  <a:cubicBezTo>
                    <a:pt x="220" y="177"/>
                    <a:pt x="218" y="180"/>
                    <a:pt x="215" y="180"/>
                  </a:cubicBezTo>
                  <a:cubicBezTo>
                    <a:pt x="211" y="180"/>
                    <a:pt x="209" y="177"/>
                    <a:pt x="209" y="174"/>
                  </a:cubicBezTo>
                  <a:cubicBezTo>
                    <a:pt x="209" y="152"/>
                    <a:pt x="227" y="134"/>
                    <a:pt x="249" y="134"/>
                  </a:cubicBezTo>
                  <a:cubicBezTo>
                    <a:pt x="252" y="134"/>
                    <a:pt x="254" y="137"/>
                    <a:pt x="254" y="140"/>
                  </a:cubicBezTo>
                  <a:close/>
                  <a:moveTo>
                    <a:pt x="64" y="140"/>
                  </a:moveTo>
                  <a:cubicBezTo>
                    <a:pt x="64" y="143"/>
                    <a:pt x="61" y="146"/>
                    <a:pt x="58" y="146"/>
                  </a:cubicBezTo>
                  <a:cubicBezTo>
                    <a:pt x="42" y="146"/>
                    <a:pt x="30" y="159"/>
                    <a:pt x="30" y="174"/>
                  </a:cubicBezTo>
                  <a:cubicBezTo>
                    <a:pt x="30" y="177"/>
                    <a:pt x="27" y="180"/>
                    <a:pt x="24" y="180"/>
                  </a:cubicBezTo>
                  <a:cubicBezTo>
                    <a:pt x="21" y="180"/>
                    <a:pt x="18" y="177"/>
                    <a:pt x="18" y="174"/>
                  </a:cubicBezTo>
                  <a:cubicBezTo>
                    <a:pt x="18" y="152"/>
                    <a:pt x="36" y="134"/>
                    <a:pt x="58" y="134"/>
                  </a:cubicBezTo>
                  <a:cubicBezTo>
                    <a:pt x="61" y="134"/>
                    <a:pt x="64" y="137"/>
                    <a:pt x="64" y="140"/>
                  </a:cubicBezTo>
                  <a:close/>
                  <a:moveTo>
                    <a:pt x="249" y="116"/>
                  </a:moveTo>
                  <a:cubicBezTo>
                    <a:pt x="217" y="116"/>
                    <a:pt x="190" y="142"/>
                    <a:pt x="190" y="174"/>
                  </a:cubicBezTo>
                  <a:cubicBezTo>
                    <a:pt x="190" y="207"/>
                    <a:pt x="217" y="233"/>
                    <a:pt x="249" y="233"/>
                  </a:cubicBezTo>
                  <a:cubicBezTo>
                    <a:pt x="281" y="233"/>
                    <a:pt x="307" y="207"/>
                    <a:pt x="307" y="174"/>
                  </a:cubicBezTo>
                  <a:cubicBezTo>
                    <a:pt x="307" y="142"/>
                    <a:pt x="281" y="116"/>
                    <a:pt x="249" y="116"/>
                  </a:cubicBezTo>
                  <a:close/>
                  <a:moveTo>
                    <a:pt x="249" y="222"/>
                  </a:moveTo>
                  <a:cubicBezTo>
                    <a:pt x="223" y="222"/>
                    <a:pt x="201" y="200"/>
                    <a:pt x="201" y="174"/>
                  </a:cubicBezTo>
                  <a:cubicBezTo>
                    <a:pt x="201" y="148"/>
                    <a:pt x="223" y="127"/>
                    <a:pt x="249" y="127"/>
                  </a:cubicBezTo>
                  <a:cubicBezTo>
                    <a:pt x="275" y="127"/>
                    <a:pt x="296" y="148"/>
                    <a:pt x="296" y="174"/>
                  </a:cubicBezTo>
                  <a:cubicBezTo>
                    <a:pt x="296" y="200"/>
                    <a:pt x="275" y="222"/>
                    <a:pt x="249" y="222"/>
                  </a:cubicBezTo>
                  <a:close/>
                  <a:moveTo>
                    <a:pt x="172" y="46"/>
                  </a:moveTo>
                  <a:cubicBezTo>
                    <a:pt x="168" y="27"/>
                    <a:pt x="168" y="27"/>
                    <a:pt x="168" y="27"/>
                  </a:cubicBezTo>
                  <a:cubicBezTo>
                    <a:pt x="168" y="27"/>
                    <a:pt x="169" y="9"/>
                    <a:pt x="193" y="3"/>
                  </a:cubicBezTo>
                  <a:cubicBezTo>
                    <a:pt x="208" y="0"/>
                    <a:pt x="220" y="9"/>
                    <a:pt x="220" y="9"/>
                  </a:cubicBezTo>
                  <a:cubicBezTo>
                    <a:pt x="220" y="9"/>
                    <a:pt x="234" y="33"/>
                    <a:pt x="236" y="38"/>
                  </a:cubicBezTo>
                  <a:cubicBezTo>
                    <a:pt x="237" y="39"/>
                    <a:pt x="237" y="40"/>
                    <a:pt x="237" y="41"/>
                  </a:cubicBezTo>
                  <a:cubicBezTo>
                    <a:pt x="230" y="38"/>
                    <a:pt x="220" y="35"/>
                    <a:pt x="207" y="35"/>
                  </a:cubicBezTo>
                  <a:cubicBezTo>
                    <a:pt x="192" y="35"/>
                    <a:pt x="179" y="41"/>
                    <a:pt x="172" y="46"/>
                  </a:cubicBezTo>
                  <a:close/>
                  <a:moveTo>
                    <a:pt x="100" y="35"/>
                  </a:moveTo>
                  <a:cubicBezTo>
                    <a:pt x="87" y="35"/>
                    <a:pt x="77" y="38"/>
                    <a:pt x="70" y="41"/>
                  </a:cubicBezTo>
                  <a:cubicBezTo>
                    <a:pt x="70" y="40"/>
                    <a:pt x="70" y="39"/>
                    <a:pt x="71" y="38"/>
                  </a:cubicBezTo>
                  <a:cubicBezTo>
                    <a:pt x="73" y="33"/>
                    <a:pt x="87" y="9"/>
                    <a:pt x="87" y="9"/>
                  </a:cubicBezTo>
                  <a:cubicBezTo>
                    <a:pt x="87" y="9"/>
                    <a:pt x="100" y="0"/>
                    <a:pt x="114" y="3"/>
                  </a:cubicBezTo>
                  <a:cubicBezTo>
                    <a:pt x="138" y="9"/>
                    <a:pt x="139" y="27"/>
                    <a:pt x="139" y="27"/>
                  </a:cubicBezTo>
                  <a:cubicBezTo>
                    <a:pt x="135" y="46"/>
                    <a:pt x="135" y="46"/>
                    <a:pt x="135" y="46"/>
                  </a:cubicBezTo>
                  <a:cubicBezTo>
                    <a:pt x="128" y="41"/>
                    <a:pt x="116" y="35"/>
                    <a:pt x="100" y="35"/>
                  </a:cubicBezTo>
                  <a:close/>
                  <a:moveTo>
                    <a:pt x="249" y="110"/>
                  </a:moveTo>
                  <a:cubicBezTo>
                    <a:pt x="262" y="110"/>
                    <a:pt x="274" y="114"/>
                    <a:pt x="284" y="121"/>
                  </a:cubicBezTo>
                  <a:cubicBezTo>
                    <a:pt x="245" y="51"/>
                    <a:pt x="245" y="51"/>
                    <a:pt x="245" y="51"/>
                  </a:cubicBezTo>
                  <a:cubicBezTo>
                    <a:pt x="245" y="51"/>
                    <a:pt x="230" y="41"/>
                    <a:pt x="207" y="41"/>
                  </a:cubicBezTo>
                  <a:cubicBezTo>
                    <a:pt x="185" y="41"/>
                    <a:pt x="170" y="55"/>
                    <a:pt x="170" y="55"/>
                  </a:cubicBezTo>
                  <a:cubicBezTo>
                    <a:pt x="170" y="55"/>
                    <a:pt x="164" y="49"/>
                    <a:pt x="154" y="49"/>
                  </a:cubicBezTo>
                  <a:cubicBezTo>
                    <a:pt x="143" y="49"/>
                    <a:pt x="137" y="55"/>
                    <a:pt x="137" y="55"/>
                  </a:cubicBezTo>
                  <a:cubicBezTo>
                    <a:pt x="137" y="55"/>
                    <a:pt x="122" y="41"/>
                    <a:pt x="100" y="41"/>
                  </a:cubicBezTo>
                  <a:cubicBezTo>
                    <a:pt x="77" y="41"/>
                    <a:pt x="62" y="51"/>
                    <a:pt x="62" y="51"/>
                  </a:cubicBezTo>
                  <a:cubicBezTo>
                    <a:pt x="23" y="121"/>
                    <a:pt x="23" y="121"/>
                    <a:pt x="23" y="121"/>
                  </a:cubicBezTo>
                  <a:cubicBezTo>
                    <a:pt x="33" y="114"/>
                    <a:pt x="45" y="110"/>
                    <a:pt x="58" y="110"/>
                  </a:cubicBezTo>
                  <a:cubicBezTo>
                    <a:pt x="94" y="110"/>
                    <a:pt x="122" y="139"/>
                    <a:pt x="122" y="174"/>
                  </a:cubicBezTo>
                  <a:cubicBezTo>
                    <a:pt x="122" y="179"/>
                    <a:pt x="122" y="183"/>
                    <a:pt x="121" y="188"/>
                  </a:cubicBezTo>
                  <a:cubicBezTo>
                    <a:pt x="126" y="187"/>
                    <a:pt x="131" y="186"/>
                    <a:pt x="137" y="185"/>
                  </a:cubicBezTo>
                  <a:cubicBezTo>
                    <a:pt x="142" y="189"/>
                    <a:pt x="147" y="191"/>
                    <a:pt x="154" y="191"/>
                  </a:cubicBezTo>
                  <a:cubicBezTo>
                    <a:pt x="160" y="191"/>
                    <a:pt x="165" y="189"/>
                    <a:pt x="170" y="185"/>
                  </a:cubicBezTo>
                  <a:cubicBezTo>
                    <a:pt x="176" y="186"/>
                    <a:pt x="181" y="187"/>
                    <a:pt x="186" y="188"/>
                  </a:cubicBezTo>
                  <a:cubicBezTo>
                    <a:pt x="185" y="183"/>
                    <a:pt x="185" y="179"/>
                    <a:pt x="185" y="174"/>
                  </a:cubicBezTo>
                  <a:cubicBezTo>
                    <a:pt x="185" y="139"/>
                    <a:pt x="213" y="110"/>
                    <a:pt x="249" y="110"/>
                  </a:cubicBezTo>
                  <a:close/>
                  <a:moveTo>
                    <a:pt x="154" y="184"/>
                  </a:moveTo>
                  <a:cubicBezTo>
                    <a:pt x="142" y="184"/>
                    <a:pt x="132" y="174"/>
                    <a:pt x="132" y="162"/>
                  </a:cubicBezTo>
                  <a:cubicBezTo>
                    <a:pt x="132" y="151"/>
                    <a:pt x="142" y="141"/>
                    <a:pt x="154" y="141"/>
                  </a:cubicBezTo>
                  <a:cubicBezTo>
                    <a:pt x="165" y="141"/>
                    <a:pt x="175" y="151"/>
                    <a:pt x="175" y="162"/>
                  </a:cubicBezTo>
                  <a:cubicBezTo>
                    <a:pt x="175" y="174"/>
                    <a:pt x="165" y="184"/>
                    <a:pt x="154" y="184"/>
                  </a:cubicBezTo>
                  <a:close/>
                </a:path>
              </a:pathLst>
            </a:custGeom>
            <a:solidFill>
              <a:schemeClr val="bg1"/>
            </a:solidFill>
            <a:ln>
              <a:noFill/>
            </a:ln>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86" name="Freeform 119"/>
            <p:cNvSpPr>
              <a:spLocks noEditPoints="1"/>
            </p:cNvSpPr>
            <p:nvPr/>
          </p:nvSpPr>
          <p:spPr bwMode="auto">
            <a:xfrm>
              <a:off x="10407676" y="4198550"/>
              <a:ext cx="222794" cy="343364"/>
            </a:xfrm>
            <a:custGeom>
              <a:avLst/>
              <a:gdLst>
                <a:gd name="T0" fmla="*/ 108 w 108"/>
                <a:gd name="T1" fmla="*/ 53 h 166"/>
                <a:gd name="T2" fmla="*/ 94 w 108"/>
                <a:gd name="T3" fmla="*/ 90 h 166"/>
                <a:gd name="T4" fmla="*/ 77 w 108"/>
                <a:gd name="T5" fmla="*/ 123 h 166"/>
                <a:gd name="T6" fmla="*/ 32 w 108"/>
                <a:gd name="T7" fmla="*/ 123 h 166"/>
                <a:gd name="T8" fmla="*/ 15 w 108"/>
                <a:gd name="T9" fmla="*/ 90 h 166"/>
                <a:gd name="T10" fmla="*/ 0 w 108"/>
                <a:gd name="T11" fmla="*/ 53 h 166"/>
                <a:gd name="T12" fmla="*/ 54 w 108"/>
                <a:gd name="T13" fmla="*/ 0 h 166"/>
                <a:gd name="T14" fmla="*/ 54 w 108"/>
                <a:gd name="T15" fmla="*/ 0 h 166"/>
                <a:gd name="T16" fmla="*/ 54 w 108"/>
                <a:gd name="T17" fmla="*/ 0 h 166"/>
                <a:gd name="T18" fmla="*/ 108 w 108"/>
                <a:gd name="T19" fmla="*/ 53 h 166"/>
                <a:gd name="T20" fmla="*/ 75 w 108"/>
                <a:gd name="T21" fmla="*/ 127 h 166"/>
                <a:gd name="T22" fmla="*/ 34 w 108"/>
                <a:gd name="T23" fmla="*/ 127 h 166"/>
                <a:gd name="T24" fmla="*/ 30 w 108"/>
                <a:gd name="T25" fmla="*/ 131 h 166"/>
                <a:gd name="T26" fmla="*/ 30 w 108"/>
                <a:gd name="T27" fmla="*/ 132 h 166"/>
                <a:gd name="T28" fmla="*/ 34 w 108"/>
                <a:gd name="T29" fmla="*/ 136 h 166"/>
                <a:gd name="T30" fmla="*/ 75 w 108"/>
                <a:gd name="T31" fmla="*/ 136 h 166"/>
                <a:gd name="T32" fmla="*/ 79 w 108"/>
                <a:gd name="T33" fmla="*/ 132 h 166"/>
                <a:gd name="T34" fmla="*/ 79 w 108"/>
                <a:gd name="T35" fmla="*/ 131 h 166"/>
                <a:gd name="T36" fmla="*/ 75 w 108"/>
                <a:gd name="T37" fmla="*/ 127 h 166"/>
                <a:gd name="T38" fmla="*/ 75 w 108"/>
                <a:gd name="T39" fmla="*/ 139 h 166"/>
                <a:gd name="T40" fmla="*/ 34 w 108"/>
                <a:gd name="T41" fmla="*/ 139 h 166"/>
                <a:gd name="T42" fmla="*/ 30 w 108"/>
                <a:gd name="T43" fmla="*/ 143 h 166"/>
                <a:gd name="T44" fmla="*/ 30 w 108"/>
                <a:gd name="T45" fmla="*/ 143 h 166"/>
                <a:gd name="T46" fmla="*/ 34 w 108"/>
                <a:gd name="T47" fmla="*/ 147 h 166"/>
                <a:gd name="T48" fmla="*/ 75 w 108"/>
                <a:gd name="T49" fmla="*/ 147 h 166"/>
                <a:gd name="T50" fmla="*/ 79 w 108"/>
                <a:gd name="T51" fmla="*/ 143 h 166"/>
                <a:gd name="T52" fmla="*/ 79 w 108"/>
                <a:gd name="T53" fmla="*/ 143 h 166"/>
                <a:gd name="T54" fmla="*/ 75 w 108"/>
                <a:gd name="T55" fmla="*/ 139 h 166"/>
                <a:gd name="T56" fmla="*/ 75 w 108"/>
                <a:gd name="T57" fmla="*/ 150 h 166"/>
                <a:gd name="T58" fmla="*/ 34 w 108"/>
                <a:gd name="T59" fmla="*/ 150 h 166"/>
                <a:gd name="T60" fmla="*/ 30 w 108"/>
                <a:gd name="T61" fmla="*/ 154 h 166"/>
                <a:gd name="T62" fmla="*/ 30 w 108"/>
                <a:gd name="T63" fmla="*/ 156 h 166"/>
                <a:gd name="T64" fmla="*/ 34 w 108"/>
                <a:gd name="T65" fmla="*/ 160 h 166"/>
                <a:gd name="T66" fmla="*/ 38 w 108"/>
                <a:gd name="T67" fmla="*/ 160 h 166"/>
                <a:gd name="T68" fmla="*/ 38 w 108"/>
                <a:gd name="T69" fmla="*/ 162 h 166"/>
                <a:gd name="T70" fmla="*/ 42 w 108"/>
                <a:gd name="T71" fmla="*/ 166 h 166"/>
                <a:gd name="T72" fmla="*/ 66 w 108"/>
                <a:gd name="T73" fmla="*/ 166 h 166"/>
                <a:gd name="T74" fmla="*/ 70 w 108"/>
                <a:gd name="T75" fmla="*/ 162 h 166"/>
                <a:gd name="T76" fmla="*/ 70 w 108"/>
                <a:gd name="T77" fmla="*/ 160 h 166"/>
                <a:gd name="T78" fmla="*/ 75 w 108"/>
                <a:gd name="T79" fmla="*/ 160 h 166"/>
                <a:gd name="T80" fmla="*/ 79 w 108"/>
                <a:gd name="T81" fmla="*/ 156 h 166"/>
                <a:gd name="T82" fmla="*/ 79 w 108"/>
                <a:gd name="T83" fmla="*/ 154 h 166"/>
                <a:gd name="T84" fmla="*/ 75 w 108"/>
                <a:gd name="T85" fmla="*/ 15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166">
                  <a:moveTo>
                    <a:pt x="108" y="53"/>
                  </a:moveTo>
                  <a:cubicBezTo>
                    <a:pt x="108" y="68"/>
                    <a:pt x="103" y="81"/>
                    <a:pt x="94" y="90"/>
                  </a:cubicBezTo>
                  <a:cubicBezTo>
                    <a:pt x="76" y="111"/>
                    <a:pt x="86" y="123"/>
                    <a:pt x="77" y="123"/>
                  </a:cubicBezTo>
                  <a:cubicBezTo>
                    <a:pt x="32" y="123"/>
                    <a:pt x="32" y="123"/>
                    <a:pt x="32" y="123"/>
                  </a:cubicBezTo>
                  <a:cubicBezTo>
                    <a:pt x="22" y="123"/>
                    <a:pt x="33" y="111"/>
                    <a:pt x="15" y="90"/>
                  </a:cubicBezTo>
                  <a:cubicBezTo>
                    <a:pt x="6" y="81"/>
                    <a:pt x="0" y="68"/>
                    <a:pt x="0" y="53"/>
                  </a:cubicBezTo>
                  <a:cubicBezTo>
                    <a:pt x="0" y="24"/>
                    <a:pt x="25" y="0"/>
                    <a:pt x="54" y="0"/>
                  </a:cubicBezTo>
                  <a:cubicBezTo>
                    <a:pt x="54" y="0"/>
                    <a:pt x="54" y="0"/>
                    <a:pt x="54" y="0"/>
                  </a:cubicBezTo>
                  <a:cubicBezTo>
                    <a:pt x="54" y="0"/>
                    <a:pt x="54" y="0"/>
                    <a:pt x="54" y="0"/>
                  </a:cubicBezTo>
                  <a:cubicBezTo>
                    <a:pt x="84" y="0"/>
                    <a:pt x="108" y="24"/>
                    <a:pt x="108" y="53"/>
                  </a:cubicBezTo>
                  <a:moveTo>
                    <a:pt x="75" y="127"/>
                  </a:moveTo>
                  <a:cubicBezTo>
                    <a:pt x="34" y="127"/>
                    <a:pt x="34" y="127"/>
                    <a:pt x="34" y="127"/>
                  </a:cubicBezTo>
                  <a:cubicBezTo>
                    <a:pt x="32" y="127"/>
                    <a:pt x="30" y="129"/>
                    <a:pt x="30" y="131"/>
                  </a:cubicBezTo>
                  <a:cubicBezTo>
                    <a:pt x="30" y="132"/>
                    <a:pt x="30" y="132"/>
                    <a:pt x="30" y="132"/>
                  </a:cubicBezTo>
                  <a:cubicBezTo>
                    <a:pt x="30" y="134"/>
                    <a:pt x="32" y="136"/>
                    <a:pt x="34" y="136"/>
                  </a:cubicBezTo>
                  <a:cubicBezTo>
                    <a:pt x="75" y="136"/>
                    <a:pt x="75" y="136"/>
                    <a:pt x="75" y="136"/>
                  </a:cubicBezTo>
                  <a:cubicBezTo>
                    <a:pt x="77" y="136"/>
                    <a:pt x="79" y="134"/>
                    <a:pt x="79" y="132"/>
                  </a:cubicBezTo>
                  <a:cubicBezTo>
                    <a:pt x="79" y="131"/>
                    <a:pt x="79" y="131"/>
                    <a:pt x="79" y="131"/>
                  </a:cubicBezTo>
                  <a:cubicBezTo>
                    <a:pt x="79" y="129"/>
                    <a:pt x="77" y="127"/>
                    <a:pt x="75" y="127"/>
                  </a:cubicBezTo>
                  <a:moveTo>
                    <a:pt x="75" y="139"/>
                  </a:moveTo>
                  <a:cubicBezTo>
                    <a:pt x="34" y="139"/>
                    <a:pt x="34" y="139"/>
                    <a:pt x="34" y="139"/>
                  </a:cubicBezTo>
                  <a:cubicBezTo>
                    <a:pt x="32" y="139"/>
                    <a:pt x="30" y="141"/>
                    <a:pt x="30" y="143"/>
                  </a:cubicBezTo>
                  <a:cubicBezTo>
                    <a:pt x="30" y="143"/>
                    <a:pt x="30" y="143"/>
                    <a:pt x="30" y="143"/>
                  </a:cubicBezTo>
                  <a:cubicBezTo>
                    <a:pt x="30" y="145"/>
                    <a:pt x="32" y="147"/>
                    <a:pt x="34" y="147"/>
                  </a:cubicBezTo>
                  <a:cubicBezTo>
                    <a:pt x="75" y="147"/>
                    <a:pt x="75" y="147"/>
                    <a:pt x="75" y="147"/>
                  </a:cubicBezTo>
                  <a:cubicBezTo>
                    <a:pt x="77" y="147"/>
                    <a:pt x="79" y="145"/>
                    <a:pt x="79" y="143"/>
                  </a:cubicBezTo>
                  <a:cubicBezTo>
                    <a:pt x="79" y="143"/>
                    <a:pt x="79" y="143"/>
                    <a:pt x="79" y="143"/>
                  </a:cubicBezTo>
                  <a:cubicBezTo>
                    <a:pt x="79" y="141"/>
                    <a:pt x="77" y="139"/>
                    <a:pt x="75" y="139"/>
                  </a:cubicBezTo>
                  <a:moveTo>
                    <a:pt x="75" y="150"/>
                  </a:moveTo>
                  <a:cubicBezTo>
                    <a:pt x="34" y="150"/>
                    <a:pt x="34" y="150"/>
                    <a:pt x="34" y="150"/>
                  </a:cubicBezTo>
                  <a:cubicBezTo>
                    <a:pt x="32" y="150"/>
                    <a:pt x="30" y="152"/>
                    <a:pt x="30" y="154"/>
                  </a:cubicBezTo>
                  <a:cubicBezTo>
                    <a:pt x="30" y="156"/>
                    <a:pt x="30" y="156"/>
                    <a:pt x="30" y="156"/>
                  </a:cubicBezTo>
                  <a:cubicBezTo>
                    <a:pt x="30" y="159"/>
                    <a:pt x="32" y="160"/>
                    <a:pt x="34" y="160"/>
                  </a:cubicBezTo>
                  <a:cubicBezTo>
                    <a:pt x="38" y="160"/>
                    <a:pt x="38" y="160"/>
                    <a:pt x="38" y="160"/>
                  </a:cubicBezTo>
                  <a:cubicBezTo>
                    <a:pt x="38" y="162"/>
                    <a:pt x="38" y="162"/>
                    <a:pt x="38" y="162"/>
                  </a:cubicBezTo>
                  <a:cubicBezTo>
                    <a:pt x="38" y="164"/>
                    <a:pt x="40" y="166"/>
                    <a:pt x="42" y="166"/>
                  </a:cubicBezTo>
                  <a:cubicBezTo>
                    <a:pt x="66" y="166"/>
                    <a:pt x="66" y="166"/>
                    <a:pt x="66" y="166"/>
                  </a:cubicBezTo>
                  <a:cubicBezTo>
                    <a:pt x="69" y="166"/>
                    <a:pt x="70" y="164"/>
                    <a:pt x="70" y="162"/>
                  </a:cubicBezTo>
                  <a:cubicBezTo>
                    <a:pt x="70" y="160"/>
                    <a:pt x="70" y="160"/>
                    <a:pt x="70" y="160"/>
                  </a:cubicBezTo>
                  <a:cubicBezTo>
                    <a:pt x="75" y="160"/>
                    <a:pt x="75" y="160"/>
                    <a:pt x="75" y="160"/>
                  </a:cubicBezTo>
                  <a:cubicBezTo>
                    <a:pt x="77" y="160"/>
                    <a:pt x="79" y="159"/>
                    <a:pt x="79" y="156"/>
                  </a:cubicBezTo>
                  <a:cubicBezTo>
                    <a:pt x="79" y="154"/>
                    <a:pt x="79" y="154"/>
                    <a:pt x="79" y="154"/>
                  </a:cubicBezTo>
                  <a:cubicBezTo>
                    <a:pt x="79" y="152"/>
                    <a:pt x="77" y="150"/>
                    <a:pt x="75" y="150"/>
                  </a:cubicBezTo>
                </a:path>
              </a:pathLst>
            </a:custGeom>
            <a:solidFill>
              <a:schemeClr val="bg1"/>
            </a:solidFill>
            <a:ln>
              <a:noFill/>
            </a:ln>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87" name="Freeform 5"/>
            <p:cNvSpPr>
              <a:spLocks noEditPoints="1"/>
            </p:cNvSpPr>
            <p:nvPr/>
          </p:nvSpPr>
          <p:spPr bwMode="auto">
            <a:xfrm>
              <a:off x="8263782" y="2639956"/>
              <a:ext cx="352553" cy="361385"/>
            </a:xfrm>
            <a:custGeom>
              <a:avLst/>
              <a:gdLst>
                <a:gd name="T0" fmla="*/ 153 w 200"/>
                <a:gd name="T1" fmla="*/ 18 h 205"/>
                <a:gd name="T2" fmla="*/ 145 w 200"/>
                <a:gd name="T3" fmla="*/ 9 h 205"/>
                <a:gd name="T4" fmla="*/ 179 w 200"/>
                <a:gd name="T5" fmla="*/ 0 h 205"/>
                <a:gd name="T6" fmla="*/ 170 w 200"/>
                <a:gd name="T7" fmla="*/ 35 h 205"/>
                <a:gd name="T8" fmla="*/ 162 w 200"/>
                <a:gd name="T9" fmla="*/ 26 h 205"/>
                <a:gd name="T10" fmla="*/ 111 w 200"/>
                <a:gd name="T11" fmla="*/ 77 h 205"/>
                <a:gd name="T12" fmla="*/ 90 w 200"/>
                <a:gd name="T13" fmla="*/ 56 h 205"/>
                <a:gd name="T14" fmla="*/ 57 w 200"/>
                <a:gd name="T15" fmla="*/ 90 h 205"/>
                <a:gd name="T16" fmla="*/ 48 w 200"/>
                <a:gd name="T17" fmla="*/ 81 h 205"/>
                <a:gd name="T18" fmla="*/ 90 w 200"/>
                <a:gd name="T19" fmla="*/ 39 h 205"/>
                <a:gd name="T20" fmla="*/ 111 w 200"/>
                <a:gd name="T21" fmla="*/ 60 h 205"/>
                <a:gd name="T22" fmla="*/ 153 w 200"/>
                <a:gd name="T23" fmla="*/ 18 h 205"/>
                <a:gd name="T24" fmla="*/ 197 w 200"/>
                <a:gd name="T25" fmla="*/ 184 h 205"/>
                <a:gd name="T26" fmla="*/ 198 w 200"/>
                <a:gd name="T27" fmla="*/ 183 h 205"/>
                <a:gd name="T28" fmla="*/ 198 w 200"/>
                <a:gd name="T29" fmla="*/ 174 h 205"/>
                <a:gd name="T30" fmla="*/ 135 w 200"/>
                <a:gd name="T31" fmla="*/ 111 h 205"/>
                <a:gd name="T32" fmla="*/ 126 w 200"/>
                <a:gd name="T33" fmla="*/ 111 h 205"/>
                <a:gd name="T34" fmla="*/ 125 w 200"/>
                <a:gd name="T35" fmla="*/ 112 h 205"/>
                <a:gd name="T36" fmla="*/ 123 w 200"/>
                <a:gd name="T37" fmla="*/ 109 h 205"/>
                <a:gd name="T38" fmla="*/ 133 w 200"/>
                <a:gd name="T39" fmla="*/ 66 h 205"/>
                <a:gd name="T40" fmla="*/ 120 w 200"/>
                <a:gd name="T41" fmla="*/ 80 h 205"/>
                <a:gd name="T42" fmla="*/ 105 w 200"/>
                <a:gd name="T43" fmla="*/ 109 h 205"/>
                <a:gd name="T44" fmla="*/ 35 w 200"/>
                <a:gd name="T45" fmla="*/ 110 h 205"/>
                <a:gd name="T46" fmla="*/ 35 w 200"/>
                <a:gd name="T47" fmla="*/ 39 h 205"/>
                <a:gd name="T48" fmla="*/ 105 w 200"/>
                <a:gd name="T49" fmla="*/ 39 h 205"/>
                <a:gd name="T50" fmla="*/ 112 w 200"/>
                <a:gd name="T51" fmla="*/ 47 h 205"/>
                <a:gd name="T52" fmla="*/ 122 w 200"/>
                <a:gd name="T53" fmla="*/ 38 h 205"/>
                <a:gd name="T54" fmla="*/ 115 w 200"/>
                <a:gd name="T55" fmla="*/ 29 h 205"/>
                <a:gd name="T56" fmla="*/ 25 w 200"/>
                <a:gd name="T57" fmla="*/ 29 h 205"/>
                <a:gd name="T58" fmla="*/ 25 w 200"/>
                <a:gd name="T59" fmla="*/ 119 h 205"/>
                <a:gd name="T60" fmla="*/ 105 w 200"/>
                <a:gd name="T61" fmla="*/ 127 h 205"/>
                <a:gd name="T62" fmla="*/ 108 w 200"/>
                <a:gd name="T63" fmla="*/ 129 h 205"/>
                <a:gd name="T64" fmla="*/ 107 w 200"/>
                <a:gd name="T65" fmla="*/ 130 h 205"/>
                <a:gd name="T66" fmla="*/ 107 w 200"/>
                <a:gd name="T67" fmla="*/ 139 h 205"/>
                <a:gd name="T68" fmla="*/ 170 w 200"/>
                <a:gd name="T69" fmla="*/ 202 h 205"/>
                <a:gd name="T70" fmla="*/ 179 w 200"/>
                <a:gd name="T71" fmla="*/ 202 h 205"/>
                <a:gd name="T72" fmla="*/ 180 w 200"/>
                <a:gd name="T73" fmla="*/ 201 h 205"/>
                <a:gd name="T74" fmla="*/ 180 w 200"/>
                <a:gd name="T75" fmla="*/ 202 h 205"/>
                <a:gd name="T76" fmla="*/ 186 w 200"/>
                <a:gd name="T77" fmla="*/ 202 h 205"/>
                <a:gd name="T78" fmla="*/ 198 w 200"/>
                <a:gd name="T79" fmla="*/ 190 h 205"/>
                <a:gd name="T80" fmla="*/ 198 w 200"/>
                <a:gd name="T81" fmla="*/ 184 h 205"/>
                <a:gd name="T82" fmla="*/ 197 w 200"/>
                <a:gd name="T83" fmla="*/ 18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0" h="205">
                  <a:moveTo>
                    <a:pt x="153" y="18"/>
                  </a:moveTo>
                  <a:cubicBezTo>
                    <a:pt x="145" y="9"/>
                    <a:pt x="145" y="9"/>
                    <a:pt x="145" y="9"/>
                  </a:cubicBezTo>
                  <a:cubicBezTo>
                    <a:pt x="179" y="0"/>
                    <a:pt x="179" y="0"/>
                    <a:pt x="179" y="0"/>
                  </a:cubicBezTo>
                  <a:cubicBezTo>
                    <a:pt x="170" y="35"/>
                    <a:pt x="170" y="35"/>
                    <a:pt x="170" y="35"/>
                  </a:cubicBezTo>
                  <a:cubicBezTo>
                    <a:pt x="162" y="26"/>
                    <a:pt x="162" y="26"/>
                    <a:pt x="162" y="26"/>
                  </a:cubicBezTo>
                  <a:cubicBezTo>
                    <a:pt x="111" y="77"/>
                    <a:pt x="111" y="77"/>
                    <a:pt x="111" y="77"/>
                  </a:cubicBezTo>
                  <a:cubicBezTo>
                    <a:pt x="90" y="56"/>
                    <a:pt x="90" y="56"/>
                    <a:pt x="90" y="56"/>
                  </a:cubicBezTo>
                  <a:cubicBezTo>
                    <a:pt x="57" y="90"/>
                    <a:pt x="57" y="90"/>
                    <a:pt x="57" y="90"/>
                  </a:cubicBezTo>
                  <a:cubicBezTo>
                    <a:pt x="48" y="81"/>
                    <a:pt x="48" y="81"/>
                    <a:pt x="48" y="81"/>
                  </a:cubicBezTo>
                  <a:cubicBezTo>
                    <a:pt x="90" y="39"/>
                    <a:pt x="90" y="39"/>
                    <a:pt x="90" y="39"/>
                  </a:cubicBezTo>
                  <a:cubicBezTo>
                    <a:pt x="111" y="60"/>
                    <a:pt x="111" y="60"/>
                    <a:pt x="111" y="60"/>
                  </a:cubicBezTo>
                  <a:lnTo>
                    <a:pt x="153" y="18"/>
                  </a:lnTo>
                  <a:close/>
                  <a:moveTo>
                    <a:pt x="197" y="184"/>
                  </a:moveTo>
                  <a:cubicBezTo>
                    <a:pt x="198" y="183"/>
                    <a:pt x="198" y="183"/>
                    <a:pt x="198" y="183"/>
                  </a:cubicBezTo>
                  <a:cubicBezTo>
                    <a:pt x="200" y="181"/>
                    <a:pt x="200" y="177"/>
                    <a:pt x="198" y="174"/>
                  </a:cubicBezTo>
                  <a:cubicBezTo>
                    <a:pt x="135" y="111"/>
                    <a:pt x="135" y="111"/>
                    <a:pt x="135" y="111"/>
                  </a:cubicBezTo>
                  <a:cubicBezTo>
                    <a:pt x="133" y="109"/>
                    <a:pt x="128" y="109"/>
                    <a:pt x="126" y="111"/>
                  </a:cubicBezTo>
                  <a:cubicBezTo>
                    <a:pt x="125" y="112"/>
                    <a:pt x="125" y="112"/>
                    <a:pt x="125" y="112"/>
                  </a:cubicBezTo>
                  <a:cubicBezTo>
                    <a:pt x="123" y="109"/>
                    <a:pt x="123" y="109"/>
                    <a:pt x="123" y="109"/>
                  </a:cubicBezTo>
                  <a:cubicBezTo>
                    <a:pt x="131" y="97"/>
                    <a:pt x="135" y="81"/>
                    <a:pt x="133" y="66"/>
                  </a:cubicBezTo>
                  <a:cubicBezTo>
                    <a:pt x="120" y="80"/>
                    <a:pt x="120" y="80"/>
                    <a:pt x="120" y="80"/>
                  </a:cubicBezTo>
                  <a:cubicBezTo>
                    <a:pt x="119" y="90"/>
                    <a:pt x="114" y="101"/>
                    <a:pt x="105" y="109"/>
                  </a:cubicBezTo>
                  <a:cubicBezTo>
                    <a:pt x="86" y="129"/>
                    <a:pt x="54" y="129"/>
                    <a:pt x="35" y="110"/>
                  </a:cubicBezTo>
                  <a:cubicBezTo>
                    <a:pt x="15" y="90"/>
                    <a:pt x="15" y="58"/>
                    <a:pt x="35" y="39"/>
                  </a:cubicBezTo>
                  <a:cubicBezTo>
                    <a:pt x="54" y="19"/>
                    <a:pt x="86" y="19"/>
                    <a:pt x="105" y="39"/>
                  </a:cubicBezTo>
                  <a:cubicBezTo>
                    <a:pt x="108" y="41"/>
                    <a:pt x="110" y="44"/>
                    <a:pt x="112" y="47"/>
                  </a:cubicBezTo>
                  <a:cubicBezTo>
                    <a:pt x="122" y="38"/>
                    <a:pt x="122" y="38"/>
                    <a:pt x="122" y="38"/>
                  </a:cubicBezTo>
                  <a:cubicBezTo>
                    <a:pt x="120" y="35"/>
                    <a:pt x="117" y="32"/>
                    <a:pt x="115" y="29"/>
                  </a:cubicBezTo>
                  <a:cubicBezTo>
                    <a:pt x="90" y="5"/>
                    <a:pt x="50" y="5"/>
                    <a:pt x="25" y="29"/>
                  </a:cubicBezTo>
                  <a:cubicBezTo>
                    <a:pt x="0" y="54"/>
                    <a:pt x="0" y="94"/>
                    <a:pt x="25" y="119"/>
                  </a:cubicBezTo>
                  <a:cubicBezTo>
                    <a:pt x="47" y="141"/>
                    <a:pt x="80" y="143"/>
                    <a:pt x="105" y="127"/>
                  </a:cubicBezTo>
                  <a:cubicBezTo>
                    <a:pt x="108" y="129"/>
                    <a:pt x="108" y="129"/>
                    <a:pt x="108" y="129"/>
                  </a:cubicBezTo>
                  <a:cubicBezTo>
                    <a:pt x="107" y="130"/>
                    <a:pt x="107" y="130"/>
                    <a:pt x="107" y="130"/>
                  </a:cubicBezTo>
                  <a:cubicBezTo>
                    <a:pt x="105" y="133"/>
                    <a:pt x="105" y="137"/>
                    <a:pt x="107" y="139"/>
                  </a:cubicBezTo>
                  <a:cubicBezTo>
                    <a:pt x="170" y="202"/>
                    <a:pt x="170" y="202"/>
                    <a:pt x="170" y="202"/>
                  </a:cubicBezTo>
                  <a:cubicBezTo>
                    <a:pt x="172" y="205"/>
                    <a:pt x="177" y="205"/>
                    <a:pt x="179" y="202"/>
                  </a:cubicBezTo>
                  <a:cubicBezTo>
                    <a:pt x="180" y="201"/>
                    <a:pt x="180" y="201"/>
                    <a:pt x="180" y="201"/>
                  </a:cubicBezTo>
                  <a:cubicBezTo>
                    <a:pt x="180" y="202"/>
                    <a:pt x="180" y="202"/>
                    <a:pt x="180" y="202"/>
                  </a:cubicBezTo>
                  <a:cubicBezTo>
                    <a:pt x="182" y="203"/>
                    <a:pt x="184" y="203"/>
                    <a:pt x="186" y="202"/>
                  </a:cubicBezTo>
                  <a:cubicBezTo>
                    <a:pt x="198" y="190"/>
                    <a:pt x="198" y="190"/>
                    <a:pt x="198" y="190"/>
                  </a:cubicBezTo>
                  <a:cubicBezTo>
                    <a:pt x="199" y="189"/>
                    <a:pt x="199" y="186"/>
                    <a:pt x="198" y="184"/>
                  </a:cubicBezTo>
                  <a:lnTo>
                    <a:pt x="197" y="184"/>
                  </a:lnTo>
                  <a:close/>
                </a:path>
              </a:pathLst>
            </a:custGeom>
            <a:solidFill>
              <a:schemeClr val="bg1"/>
            </a:solidFill>
            <a:ln>
              <a:noFill/>
            </a:ln>
          </p:spPr>
          <p:txBody>
            <a:bodyPr vert="horz" wrap="square" lIns="91440" tIns="45720" rIns="91440" bIns="45720" numCol="1" anchor="t" anchorCtr="0" compatLnSpc="1"/>
            <a:p>
              <a:endParaRPr lang="en-US" sz="1100">
                <a:latin typeface="微软雅黑" panose="020B0503020204020204" pitchFamily="34" charset="-122"/>
                <a:ea typeface="微软雅黑" panose="020B0503020204020204" pitchFamily="34" charset="-122"/>
              </a:endParaRPr>
            </a:p>
          </p:txBody>
        </p:sp>
        <p:sp>
          <p:nvSpPr>
            <p:cNvPr id="88" name="TextBox 46"/>
            <p:cNvSpPr txBox="1"/>
            <p:nvPr/>
          </p:nvSpPr>
          <p:spPr>
            <a:xfrm>
              <a:off x="9095524" y="3759386"/>
              <a:ext cx="735311" cy="241980"/>
            </a:xfrm>
            <a:prstGeom prst="rect">
              <a:avLst/>
            </a:prstGeom>
            <a:noFill/>
          </p:spPr>
          <p:txBody>
            <a:bodyPr wrap="none" lIns="72000" tIns="36000" rIns="72000" bIns="36000" rtlCol="0" anchor="b">
              <a:spAutoFit/>
            </a:bodyPr>
            <a:p>
              <a:pPr algn="ctr"/>
              <a:r>
                <a:rPr lang="en-US" altLang="zh-CN" sz="1050" dirty="0">
                  <a:solidFill>
                    <a:schemeClr val="bg1"/>
                  </a:solidFill>
                  <a:latin typeface="微软雅黑" panose="020B0503020204020204" pitchFamily="34" charset="-122"/>
                  <a:ea typeface="微软雅黑" panose="020B0503020204020204" pitchFamily="34" charset="-122"/>
                </a:rPr>
                <a:t>Key word</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89" name="Freeform 122"/>
            <p:cNvSpPr>
              <a:spLocks noEditPoints="1"/>
            </p:cNvSpPr>
            <p:nvPr/>
          </p:nvSpPr>
          <p:spPr bwMode="auto">
            <a:xfrm>
              <a:off x="9206071" y="3231513"/>
              <a:ext cx="514217" cy="439825"/>
            </a:xfrm>
            <a:custGeom>
              <a:avLst/>
              <a:gdLst>
                <a:gd name="T0" fmla="*/ 394 w 394"/>
                <a:gd name="T1" fmla="*/ 0 h 337"/>
                <a:gd name="T2" fmla="*/ 298 w 394"/>
                <a:gd name="T3" fmla="*/ 337 h 337"/>
                <a:gd name="T4" fmla="*/ 132 w 394"/>
                <a:gd name="T5" fmla="*/ 218 h 337"/>
                <a:gd name="T6" fmla="*/ 394 w 394"/>
                <a:gd name="T7" fmla="*/ 0 h 337"/>
                <a:gd name="T8" fmla="*/ 113 w 394"/>
                <a:gd name="T9" fmla="*/ 204 h 337"/>
                <a:gd name="T10" fmla="*/ 394 w 394"/>
                <a:gd name="T11" fmla="*/ 0 h 337"/>
                <a:gd name="T12" fmla="*/ 0 w 394"/>
                <a:gd name="T13" fmla="*/ 123 h 337"/>
                <a:gd name="T14" fmla="*/ 113 w 394"/>
                <a:gd name="T15" fmla="*/ 204 h 337"/>
                <a:gd name="T16" fmla="*/ 132 w 394"/>
                <a:gd name="T17" fmla="*/ 322 h 337"/>
                <a:gd name="T18" fmla="*/ 177 w 394"/>
                <a:gd name="T19" fmla="*/ 268 h 337"/>
                <a:gd name="T20" fmla="*/ 132 w 394"/>
                <a:gd name="T21" fmla="*/ 237 h 337"/>
                <a:gd name="T22" fmla="*/ 132 w 394"/>
                <a:gd name="T23" fmla="*/ 32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4" h="337">
                  <a:moveTo>
                    <a:pt x="394" y="0"/>
                  </a:moveTo>
                  <a:lnTo>
                    <a:pt x="298" y="337"/>
                  </a:lnTo>
                  <a:lnTo>
                    <a:pt x="132" y="218"/>
                  </a:lnTo>
                  <a:lnTo>
                    <a:pt x="394" y="0"/>
                  </a:lnTo>
                  <a:close/>
                  <a:moveTo>
                    <a:pt x="113" y="204"/>
                  </a:moveTo>
                  <a:lnTo>
                    <a:pt x="394" y="0"/>
                  </a:lnTo>
                  <a:lnTo>
                    <a:pt x="0" y="123"/>
                  </a:lnTo>
                  <a:lnTo>
                    <a:pt x="113" y="204"/>
                  </a:lnTo>
                  <a:close/>
                  <a:moveTo>
                    <a:pt x="132" y="322"/>
                  </a:moveTo>
                  <a:lnTo>
                    <a:pt x="177" y="268"/>
                  </a:lnTo>
                  <a:lnTo>
                    <a:pt x="132" y="237"/>
                  </a:lnTo>
                  <a:lnTo>
                    <a:pt x="132" y="322"/>
                  </a:lnTo>
                  <a:close/>
                </a:path>
              </a:pathLst>
            </a:custGeom>
            <a:solidFill>
              <a:schemeClr val="bg1"/>
            </a:solidFill>
            <a:ln>
              <a:noFill/>
            </a:ln>
          </p:spPr>
          <p:txBody>
            <a:bodyPr vert="horz" wrap="square" lIns="182880" tIns="91440" rIns="182880" bIns="91440" numCol="1" anchor="t" anchorCtr="0" compatLnSpc="1"/>
            <a:p>
              <a:endParaRPr lang="en-US" sz="48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0">
            <a:off x="886460" y="2004695"/>
            <a:ext cx="2910205" cy="2035175"/>
            <a:chOff x="1880529" y="2602167"/>
            <a:chExt cx="2295524" cy="1605094"/>
          </a:xfrm>
        </p:grpSpPr>
        <p:grpSp>
          <p:nvGrpSpPr>
            <p:cNvPr id="4" name="组合 3"/>
            <p:cNvGrpSpPr/>
            <p:nvPr/>
          </p:nvGrpSpPr>
          <p:grpSpPr>
            <a:xfrm>
              <a:off x="1880529" y="2602167"/>
              <a:ext cx="2295524" cy="1605094"/>
              <a:chOff x="2214563" y="1323975"/>
              <a:chExt cx="2295524" cy="1605094"/>
            </a:xfrm>
            <a:effectLst>
              <a:outerShdw blurRad="101600" dist="63500" dir="5400000" algn="t" rotWithShape="0">
                <a:prstClr val="black">
                  <a:alpha val="25000"/>
                </a:prstClr>
              </a:outerShdw>
            </a:effectLst>
          </p:grpSpPr>
          <p:sp>
            <p:nvSpPr>
              <p:cNvPr id="5" name="任意多边形 4"/>
              <p:cNvSpPr/>
              <p:nvPr/>
            </p:nvSpPr>
            <p:spPr>
              <a:xfrm>
                <a:off x="3995737" y="1457325"/>
                <a:ext cx="514350" cy="1252538"/>
              </a:xfrm>
              <a:custGeom>
                <a:avLst/>
                <a:gdLst>
                  <a:gd name="connsiteX0" fmla="*/ 28575 w 514350"/>
                  <a:gd name="connsiteY0" fmla="*/ 1252538 h 1252538"/>
                  <a:gd name="connsiteX1" fmla="*/ 366713 w 514350"/>
                  <a:gd name="connsiteY1" fmla="*/ 852488 h 1252538"/>
                  <a:gd name="connsiteX2" fmla="*/ 514350 w 514350"/>
                  <a:gd name="connsiteY2" fmla="*/ 328613 h 1252538"/>
                  <a:gd name="connsiteX3" fmla="*/ 328613 w 514350"/>
                  <a:gd name="connsiteY3" fmla="*/ 0 h 1252538"/>
                  <a:gd name="connsiteX4" fmla="*/ 0 w 514350"/>
                  <a:gd name="connsiteY4" fmla="*/ 619125 h 1252538"/>
                  <a:gd name="connsiteX5" fmla="*/ 28575 w 514350"/>
                  <a:gd name="connsiteY5" fmla="*/ 1252538 h 1252538"/>
                  <a:gd name="connsiteX0-1" fmla="*/ 28575 w 514350"/>
                  <a:gd name="connsiteY0-2" fmla="*/ 1252538 h 1252538"/>
                  <a:gd name="connsiteX1-3" fmla="*/ 366713 w 514350"/>
                  <a:gd name="connsiteY1-4" fmla="*/ 852488 h 1252538"/>
                  <a:gd name="connsiteX2-5" fmla="*/ 514350 w 514350"/>
                  <a:gd name="connsiteY2-6" fmla="*/ 328613 h 1252538"/>
                  <a:gd name="connsiteX3-7" fmla="*/ 314326 w 514350"/>
                  <a:gd name="connsiteY3-8" fmla="*/ 0 h 1252538"/>
                  <a:gd name="connsiteX4-9" fmla="*/ 0 w 514350"/>
                  <a:gd name="connsiteY4-10" fmla="*/ 619125 h 1252538"/>
                  <a:gd name="connsiteX5-11" fmla="*/ 28575 w 514350"/>
                  <a:gd name="connsiteY5-12" fmla="*/ 1252538 h 1252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14350" h="1252538">
                    <a:moveTo>
                      <a:pt x="28575" y="1252538"/>
                    </a:moveTo>
                    <a:lnTo>
                      <a:pt x="366713" y="852488"/>
                    </a:lnTo>
                    <a:lnTo>
                      <a:pt x="514350" y="328613"/>
                    </a:lnTo>
                    <a:lnTo>
                      <a:pt x="314326" y="0"/>
                    </a:lnTo>
                    <a:lnTo>
                      <a:pt x="0" y="619125"/>
                    </a:lnTo>
                    <a:lnTo>
                      <a:pt x="28575" y="125253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任意多边形 6"/>
              <p:cNvSpPr/>
              <p:nvPr/>
            </p:nvSpPr>
            <p:spPr>
              <a:xfrm>
                <a:off x="2214563" y="1323975"/>
                <a:ext cx="2100262" cy="1166813"/>
              </a:xfrm>
              <a:custGeom>
                <a:avLst/>
                <a:gdLst>
                  <a:gd name="connsiteX0" fmla="*/ 0 w 2100262"/>
                  <a:gd name="connsiteY0" fmla="*/ 704850 h 1166813"/>
                  <a:gd name="connsiteX1" fmla="*/ 566737 w 2100262"/>
                  <a:gd name="connsiteY1" fmla="*/ 0 h 1166813"/>
                  <a:gd name="connsiteX2" fmla="*/ 2100262 w 2100262"/>
                  <a:gd name="connsiteY2" fmla="*/ 128588 h 1166813"/>
                  <a:gd name="connsiteX3" fmla="*/ 1790700 w 2100262"/>
                  <a:gd name="connsiteY3" fmla="*/ 766763 h 1166813"/>
                  <a:gd name="connsiteX4" fmla="*/ 1276350 w 2100262"/>
                  <a:gd name="connsiteY4" fmla="*/ 1166813 h 1166813"/>
                  <a:gd name="connsiteX5" fmla="*/ 476250 w 2100262"/>
                  <a:gd name="connsiteY5" fmla="*/ 1109663 h 1166813"/>
                  <a:gd name="connsiteX6" fmla="*/ 0 w 2100262"/>
                  <a:gd name="connsiteY6" fmla="*/ 704850 h 1166813"/>
                  <a:gd name="connsiteX0-1" fmla="*/ 0 w 2100262"/>
                  <a:gd name="connsiteY0-2" fmla="*/ 704850 h 1166813"/>
                  <a:gd name="connsiteX1-3" fmla="*/ 566737 w 2100262"/>
                  <a:gd name="connsiteY1-4" fmla="*/ 0 h 1166813"/>
                  <a:gd name="connsiteX2-5" fmla="*/ 2100262 w 2100262"/>
                  <a:gd name="connsiteY2-6" fmla="*/ 128588 h 1166813"/>
                  <a:gd name="connsiteX3-7" fmla="*/ 1790700 w 2100262"/>
                  <a:gd name="connsiteY3-8" fmla="*/ 766763 h 1166813"/>
                  <a:gd name="connsiteX4-9" fmla="*/ 1276350 w 2100262"/>
                  <a:gd name="connsiteY4-10" fmla="*/ 1166813 h 1166813"/>
                  <a:gd name="connsiteX5-11" fmla="*/ 476250 w 2100262"/>
                  <a:gd name="connsiteY5-12" fmla="*/ 1109663 h 1166813"/>
                  <a:gd name="connsiteX6-13" fmla="*/ 0 w 2100262"/>
                  <a:gd name="connsiteY6-14" fmla="*/ 704850 h 1166813"/>
                  <a:gd name="connsiteX0-15" fmla="*/ 0 w 2100262"/>
                  <a:gd name="connsiteY0-16" fmla="*/ 704850 h 1166813"/>
                  <a:gd name="connsiteX1-17" fmla="*/ 566737 w 2100262"/>
                  <a:gd name="connsiteY1-18" fmla="*/ 0 h 1166813"/>
                  <a:gd name="connsiteX2-19" fmla="*/ 2100262 w 2100262"/>
                  <a:gd name="connsiteY2-20" fmla="*/ 128588 h 1166813"/>
                  <a:gd name="connsiteX3-21" fmla="*/ 1790700 w 2100262"/>
                  <a:gd name="connsiteY3-22" fmla="*/ 766763 h 1166813"/>
                  <a:gd name="connsiteX4-23" fmla="*/ 1276350 w 2100262"/>
                  <a:gd name="connsiteY4-24" fmla="*/ 1166813 h 1166813"/>
                  <a:gd name="connsiteX5-25" fmla="*/ 476250 w 2100262"/>
                  <a:gd name="connsiteY5-26" fmla="*/ 1109663 h 1166813"/>
                  <a:gd name="connsiteX6-27" fmla="*/ 0 w 2100262"/>
                  <a:gd name="connsiteY6-28" fmla="*/ 704850 h 11668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00262" h="1166813">
                    <a:moveTo>
                      <a:pt x="0" y="704850"/>
                    </a:moveTo>
                    <a:lnTo>
                      <a:pt x="566737" y="0"/>
                    </a:lnTo>
                    <a:cubicBezTo>
                      <a:pt x="1216024" y="457200"/>
                      <a:pt x="1798637" y="290513"/>
                      <a:pt x="2100262" y="128588"/>
                    </a:cubicBezTo>
                    <a:lnTo>
                      <a:pt x="1790700" y="766763"/>
                    </a:lnTo>
                    <a:lnTo>
                      <a:pt x="1276350" y="1166813"/>
                    </a:lnTo>
                    <a:lnTo>
                      <a:pt x="476250" y="1109663"/>
                    </a:lnTo>
                    <a:lnTo>
                      <a:pt x="0" y="704850"/>
                    </a:lnTo>
                    <a:close/>
                  </a:path>
                </a:pathLst>
              </a:custGeom>
              <a:solidFill>
                <a:srgbClr val="58A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8" name="矩形 2"/>
              <p:cNvSpPr/>
              <p:nvPr/>
            </p:nvSpPr>
            <p:spPr>
              <a:xfrm>
                <a:off x="2225040" y="2034541"/>
                <a:ext cx="1798320" cy="894528"/>
              </a:xfrm>
              <a:custGeom>
                <a:avLst/>
                <a:gdLst>
                  <a:gd name="connsiteX0" fmla="*/ 0 w 1744980"/>
                  <a:gd name="connsiteY0" fmla="*/ 0 h 624840"/>
                  <a:gd name="connsiteX1" fmla="*/ 1744980 w 1744980"/>
                  <a:gd name="connsiteY1" fmla="*/ 0 h 624840"/>
                  <a:gd name="connsiteX2" fmla="*/ 1744980 w 1744980"/>
                  <a:gd name="connsiteY2" fmla="*/ 624840 h 624840"/>
                  <a:gd name="connsiteX3" fmla="*/ 0 w 1744980"/>
                  <a:gd name="connsiteY3" fmla="*/ 624840 h 624840"/>
                  <a:gd name="connsiteX4" fmla="*/ 0 w 1744980"/>
                  <a:gd name="connsiteY4" fmla="*/ 0 h 624840"/>
                  <a:gd name="connsiteX0-1" fmla="*/ 0 w 1783080"/>
                  <a:gd name="connsiteY0-2" fmla="*/ 0 h 624840"/>
                  <a:gd name="connsiteX1-3" fmla="*/ 1783080 w 1783080"/>
                  <a:gd name="connsiteY1-4" fmla="*/ 45720 h 624840"/>
                  <a:gd name="connsiteX2-5" fmla="*/ 1744980 w 1783080"/>
                  <a:gd name="connsiteY2-6" fmla="*/ 624840 h 624840"/>
                  <a:gd name="connsiteX3-7" fmla="*/ 0 w 1783080"/>
                  <a:gd name="connsiteY3-8" fmla="*/ 624840 h 624840"/>
                  <a:gd name="connsiteX4-9" fmla="*/ 0 w 1783080"/>
                  <a:gd name="connsiteY4-10" fmla="*/ 0 h 624840"/>
                  <a:gd name="connsiteX0-11" fmla="*/ 0 w 1798320"/>
                  <a:gd name="connsiteY0-12" fmla="*/ 0 h 670560"/>
                  <a:gd name="connsiteX1-13" fmla="*/ 1783080 w 1798320"/>
                  <a:gd name="connsiteY1-14" fmla="*/ 45720 h 670560"/>
                  <a:gd name="connsiteX2-15" fmla="*/ 1798320 w 1798320"/>
                  <a:gd name="connsiteY2-16" fmla="*/ 670560 h 670560"/>
                  <a:gd name="connsiteX3-17" fmla="*/ 0 w 1798320"/>
                  <a:gd name="connsiteY3-18" fmla="*/ 624840 h 670560"/>
                  <a:gd name="connsiteX4-19" fmla="*/ 0 w 1798320"/>
                  <a:gd name="connsiteY4-20" fmla="*/ 0 h 670560"/>
                  <a:gd name="connsiteX0-21" fmla="*/ 0 w 1798320"/>
                  <a:gd name="connsiteY0-22" fmla="*/ 0 h 670560"/>
                  <a:gd name="connsiteX1-23" fmla="*/ 1783080 w 1798320"/>
                  <a:gd name="connsiteY1-24" fmla="*/ 45720 h 670560"/>
                  <a:gd name="connsiteX2-25" fmla="*/ 1798320 w 1798320"/>
                  <a:gd name="connsiteY2-26" fmla="*/ 670560 h 670560"/>
                  <a:gd name="connsiteX3-27" fmla="*/ 175260 w 1798320"/>
                  <a:gd name="connsiteY3-28" fmla="*/ 518160 h 670560"/>
                  <a:gd name="connsiteX4-29" fmla="*/ 0 w 1798320"/>
                  <a:gd name="connsiteY4-30" fmla="*/ 0 h 670560"/>
                  <a:gd name="connsiteX0-31" fmla="*/ 0 w 1798320"/>
                  <a:gd name="connsiteY0-32" fmla="*/ 0 h 670560"/>
                  <a:gd name="connsiteX1-33" fmla="*/ 1783080 w 1798320"/>
                  <a:gd name="connsiteY1-34" fmla="*/ 45720 h 670560"/>
                  <a:gd name="connsiteX2-35" fmla="*/ 1798320 w 1798320"/>
                  <a:gd name="connsiteY2-36" fmla="*/ 670560 h 670560"/>
                  <a:gd name="connsiteX3-37" fmla="*/ 60960 w 1798320"/>
                  <a:gd name="connsiteY3-38" fmla="*/ 579120 h 670560"/>
                  <a:gd name="connsiteX4-39" fmla="*/ 0 w 1798320"/>
                  <a:gd name="connsiteY4-40" fmla="*/ 0 h 670560"/>
                  <a:gd name="connsiteX0-41" fmla="*/ 0 w 1798320"/>
                  <a:gd name="connsiteY0-42" fmla="*/ 0 h 744714"/>
                  <a:gd name="connsiteX1-43" fmla="*/ 1783080 w 1798320"/>
                  <a:gd name="connsiteY1-44" fmla="*/ 45720 h 744714"/>
                  <a:gd name="connsiteX2-45" fmla="*/ 1798320 w 1798320"/>
                  <a:gd name="connsiteY2-46" fmla="*/ 670560 h 744714"/>
                  <a:gd name="connsiteX3-47" fmla="*/ 60960 w 1798320"/>
                  <a:gd name="connsiteY3-48" fmla="*/ 579120 h 744714"/>
                  <a:gd name="connsiteX4-49" fmla="*/ 0 w 1798320"/>
                  <a:gd name="connsiteY4-50" fmla="*/ 0 h 744714"/>
                  <a:gd name="connsiteX0-51" fmla="*/ 0 w 1798320"/>
                  <a:gd name="connsiteY0-52" fmla="*/ 0 h 670560"/>
                  <a:gd name="connsiteX1-53" fmla="*/ 1783080 w 1798320"/>
                  <a:gd name="connsiteY1-54" fmla="*/ 45720 h 670560"/>
                  <a:gd name="connsiteX2-55" fmla="*/ 1798320 w 1798320"/>
                  <a:gd name="connsiteY2-56" fmla="*/ 670560 h 670560"/>
                  <a:gd name="connsiteX3-57" fmla="*/ 60960 w 1798320"/>
                  <a:gd name="connsiteY3-58" fmla="*/ 579120 h 670560"/>
                  <a:gd name="connsiteX4-59" fmla="*/ 0 w 1798320"/>
                  <a:gd name="connsiteY4-60" fmla="*/ 0 h 670560"/>
                  <a:gd name="connsiteX0-61" fmla="*/ 0 w 1798320"/>
                  <a:gd name="connsiteY0-62" fmla="*/ 0 h 670560"/>
                  <a:gd name="connsiteX1-63" fmla="*/ 1783080 w 1798320"/>
                  <a:gd name="connsiteY1-64" fmla="*/ 45720 h 670560"/>
                  <a:gd name="connsiteX2-65" fmla="*/ 1798320 w 1798320"/>
                  <a:gd name="connsiteY2-66" fmla="*/ 670560 h 670560"/>
                  <a:gd name="connsiteX3-67" fmla="*/ 60960 w 1798320"/>
                  <a:gd name="connsiteY3-68" fmla="*/ 579120 h 670560"/>
                  <a:gd name="connsiteX4-69" fmla="*/ 0 w 1798320"/>
                  <a:gd name="connsiteY4-70" fmla="*/ 0 h 670560"/>
                  <a:gd name="connsiteX0-71" fmla="*/ 0 w 1798320"/>
                  <a:gd name="connsiteY0-72" fmla="*/ 0 h 812979"/>
                  <a:gd name="connsiteX1-73" fmla="*/ 1783080 w 1798320"/>
                  <a:gd name="connsiteY1-74" fmla="*/ 45720 h 812979"/>
                  <a:gd name="connsiteX2-75" fmla="*/ 1798320 w 1798320"/>
                  <a:gd name="connsiteY2-76" fmla="*/ 670560 h 812979"/>
                  <a:gd name="connsiteX3-77" fmla="*/ 60960 w 1798320"/>
                  <a:gd name="connsiteY3-78" fmla="*/ 579120 h 812979"/>
                  <a:gd name="connsiteX4-79" fmla="*/ 0 w 1798320"/>
                  <a:gd name="connsiteY4-80" fmla="*/ 0 h 812979"/>
                  <a:gd name="connsiteX0-81" fmla="*/ 0 w 1798320"/>
                  <a:gd name="connsiteY0-82" fmla="*/ 0 h 894528"/>
                  <a:gd name="connsiteX1-83" fmla="*/ 1783080 w 1798320"/>
                  <a:gd name="connsiteY1-84" fmla="*/ 45720 h 894528"/>
                  <a:gd name="connsiteX2-85" fmla="*/ 1798320 w 1798320"/>
                  <a:gd name="connsiteY2-86" fmla="*/ 670560 h 894528"/>
                  <a:gd name="connsiteX3-87" fmla="*/ 60960 w 1798320"/>
                  <a:gd name="connsiteY3-88" fmla="*/ 579120 h 894528"/>
                  <a:gd name="connsiteX4-89" fmla="*/ 0 w 1798320"/>
                  <a:gd name="connsiteY4-90" fmla="*/ 0 h 894528"/>
                  <a:gd name="connsiteX0-91" fmla="*/ 0 w 1798320"/>
                  <a:gd name="connsiteY0-92" fmla="*/ 0 h 894528"/>
                  <a:gd name="connsiteX1-93" fmla="*/ 1783080 w 1798320"/>
                  <a:gd name="connsiteY1-94" fmla="*/ 45720 h 894528"/>
                  <a:gd name="connsiteX2-95" fmla="*/ 1798320 w 1798320"/>
                  <a:gd name="connsiteY2-96" fmla="*/ 670560 h 894528"/>
                  <a:gd name="connsiteX3-97" fmla="*/ 60960 w 1798320"/>
                  <a:gd name="connsiteY3-98" fmla="*/ 579120 h 894528"/>
                  <a:gd name="connsiteX4-99" fmla="*/ 0 w 1798320"/>
                  <a:gd name="connsiteY4-100" fmla="*/ 0 h 894528"/>
                  <a:gd name="connsiteX0-101" fmla="*/ 0 w 1798320"/>
                  <a:gd name="connsiteY0-102" fmla="*/ 0 h 894528"/>
                  <a:gd name="connsiteX1-103" fmla="*/ 1783080 w 1798320"/>
                  <a:gd name="connsiteY1-104" fmla="*/ 45720 h 894528"/>
                  <a:gd name="connsiteX2-105" fmla="*/ 1798320 w 1798320"/>
                  <a:gd name="connsiteY2-106" fmla="*/ 670560 h 894528"/>
                  <a:gd name="connsiteX3-107" fmla="*/ 60960 w 1798320"/>
                  <a:gd name="connsiteY3-108" fmla="*/ 579120 h 894528"/>
                  <a:gd name="connsiteX4-109" fmla="*/ 0 w 1798320"/>
                  <a:gd name="connsiteY4-110" fmla="*/ 0 h 8945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98320" h="894528">
                    <a:moveTo>
                      <a:pt x="0" y="0"/>
                    </a:moveTo>
                    <a:cubicBezTo>
                      <a:pt x="826135" y="447040"/>
                      <a:pt x="1271270" y="344805"/>
                      <a:pt x="1783080" y="45720"/>
                    </a:cubicBezTo>
                    <a:lnTo>
                      <a:pt x="1798320" y="670560"/>
                    </a:lnTo>
                    <a:cubicBezTo>
                      <a:pt x="1254125" y="903605"/>
                      <a:pt x="855980" y="1063625"/>
                      <a:pt x="60960" y="579120"/>
                    </a:cubicBezTo>
                    <a:lnTo>
                      <a:pt x="0" y="0"/>
                    </a:lnTo>
                    <a:close/>
                  </a:path>
                </a:pathLst>
              </a:cu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9" name="椭圆 8"/>
            <p:cNvSpPr/>
            <p:nvPr/>
          </p:nvSpPr>
          <p:spPr>
            <a:xfrm>
              <a:off x="2694257" y="3027958"/>
              <a:ext cx="394915" cy="3949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A</a:t>
              </a:r>
              <a:endPar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10"/>
          <p:cNvGrpSpPr/>
          <p:nvPr/>
        </p:nvGrpSpPr>
        <p:grpSpPr>
          <a:xfrm rot="0">
            <a:off x="3295650" y="2052320"/>
            <a:ext cx="2856230" cy="1957070"/>
            <a:chOff x="3780766" y="2639844"/>
            <a:chExt cx="2252661" cy="1543473"/>
          </a:xfrm>
        </p:grpSpPr>
        <p:grpSp>
          <p:nvGrpSpPr>
            <p:cNvPr id="14" name="组合 13"/>
            <p:cNvGrpSpPr/>
            <p:nvPr/>
          </p:nvGrpSpPr>
          <p:grpSpPr>
            <a:xfrm>
              <a:off x="3780766" y="2639844"/>
              <a:ext cx="2252661" cy="1543473"/>
              <a:chOff x="4114800" y="1361652"/>
              <a:chExt cx="2252661" cy="1543473"/>
            </a:xfrm>
            <a:effectLst>
              <a:outerShdw blurRad="101600" dist="63500" dir="5400000" algn="t" rotWithShape="0">
                <a:prstClr val="black">
                  <a:alpha val="25000"/>
                </a:prstClr>
              </a:outerShdw>
            </a:effectLst>
          </p:grpSpPr>
          <p:sp>
            <p:nvSpPr>
              <p:cNvPr id="15" name="任意多边形 14"/>
              <p:cNvSpPr/>
              <p:nvPr/>
            </p:nvSpPr>
            <p:spPr>
              <a:xfrm>
                <a:off x="5895762" y="1724024"/>
                <a:ext cx="471699" cy="1181101"/>
              </a:xfrm>
              <a:custGeom>
                <a:avLst/>
                <a:gdLst>
                  <a:gd name="connsiteX0" fmla="*/ 0 w 461963"/>
                  <a:gd name="connsiteY0" fmla="*/ 1166813 h 1166813"/>
                  <a:gd name="connsiteX1" fmla="*/ 295275 w 461963"/>
                  <a:gd name="connsiteY1" fmla="*/ 928688 h 1166813"/>
                  <a:gd name="connsiteX2" fmla="*/ 461963 w 461963"/>
                  <a:gd name="connsiteY2" fmla="*/ 442913 h 1166813"/>
                  <a:gd name="connsiteX3" fmla="*/ 447675 w 461963"/>
                  <a:gd name="connsiteY3" fmla="*/ 242888 h 1166813"/>
                  <a:gd name="connsiteX4" fmla="*/ 295275 w 461963"/>
                  <a:gd name="connsiteY4" fmla="*/ 0 h 1166813"/>
                  <a:gd name="connsiteX5" fmla="*/ 4763 w 461963"/>
                  <a:gd name="connsiteY5" fmla="*/ 576263 h 1166813"/>
                  <a:gd name="connsiteX6" fmla="*/ 0 w 461963"/>
                  <a:gd name="connsiteY6" fmla="*/ 1166813 h 1166813"/>
                  <a:gd name="connsiteX0-1" fmla="*/ 0 w 466726"/>
                  <a:gd name="connsiteY0-2" fmla="*/ 1181101 h 1181101"/>
                  <a:gd name="connsiteX1-3" fmla="*/ 300038 w 466726"/>
                  <a:gd name="connsiteY1-4" fmla="*/ 928688 h 1181101"/>
                  <a:gd name="connsiteX2-5" fmla="*/ 466726 w 466726"/>
                  <a:gd name="connsiteY2-6" fmla="*/ 442913 h 1181101"/>
                  <a:gd name="connsiteX3-7" fmla="*/ 452438 w 466726"/>
                  <a:gd name="connsiteY3-8" fmla="*/ 242888 h 1181101"/>
                  <a:gd name="connsiteX4-9" fmla="*/ 300038 w 466726"/>
                  <a:gd name="connsiteY4-10" fmla="*/ 0 h 1181101"/>
                  <a:gd name="connsiteX5-11" fmla="*/ 9526 w 466726"/>
                  <a:gd name="connsiteY5-12" fmla="*/ 576263 h 1181101"/>
                  <a:gd name="connsiteX6-13" fmla="*/ 0 w 466726"/>
                  <a:gd name="connsiteY6-14" fmla="*/ 1181101 h 1181101"/>
                  <a:gd name="connsiteX0-15" fmla="*/ 4973 w 471699"/>
                  <a:gd name="connsiteY0-16" fmla="*/ 1181101 h 1181101"/>
                  <a:gd name="connsiteX1-17" fmla="*/ 305011 w 471699"/>
                  <a:gd name="connsiteY1-18" fmla="*/ 928688 h 1181101"/>
                  <a:gd name="connsiteX2-19" fmla="*/ 471699 w 471699"/>
                  <a:gd name="connsiteY2-20" fmla="*/ 442913 h 1181101"/>
                  <a:gd name="connsiteX3-21" fmla="*/ 457411 w 471699"/>
                  <a:gd name="connsiteY3-22" fmla="*/ 242888 h 1181101"/>
                  <a:gd name="connsiteX4-23" fmla="*/ 305011 w 471699"/>
                  <a:gd name="connsiteY4-24" fmla="*/ 0 h 1181101"/>
                  <a:gd name="connsiteX5-25" fmla="*/ 211 w 471699"/>
                  <a:gd name="connsiteY5-26" fmla="*/ 595313 h 1181101"/>
                  <a:gd name="connsiteX6-27" fmla="*/ 4973 w 471699"/>
                  <a:gd name="connsiteY6-28" fmla="*/ 1181101 h 11811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71699" h="1181101">
                    <a:moveTo>
                      <a:pt x="4973" y="1181101"/>
                    </a:moveTo>
                    <a:lnTo>
                      <a:pt x="305011" y="928688"/>
                    </a:lnTo>
                    <a:lnTo>
                      <a:pt x="471699" y="442913"/>
                    </a:lnTo>
                    <a:lnTo>
                      <a:pt x="457411" y="242888"/>
                    </a:lnTo>
                    <a:lnTo>
                      <a:pt x="305011" y="0"/>
                    </a:lnTo>
                    <a:lnTo>
                      <a:pt x="211" y="595313"/>
                    </a:lnTo>
                    <a:cubicBezTo>
                      <a:pt x="-1377" y="793750"/>
                      <a:pt x="6561" y="987426"/>
                      <a:pt x="4973" y="1181101"/>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任意多边形 20"/>
              <p:cNvSpPr/>
              <p:nvPr/>
            </p:nvSpPr>
            <p:spPr>
              <a:xfrm>
                <a:off x="4114800" y="1361652"/>
                <a:ext cx="2092325" cy="1011525"/>
              </a:xfrm>
              <a:custGeom>
                <a:avLst/>
                <a:gdLst>
                  <a:gd name="connsiteX0" fmla="*/ 0 w 2092325"/>
                  <a:gd name="connsiteY0" fmla="*/ 644525 h 895350"/>
                  <a:gd name="connsiteX1" fmla="*/ 336550 w 2092325"/>
                  <a:gd name="connsiteY1" fmla="*/ 0 h 895350"/>
                  <a:gd name="connsiteX2" fmla="*/ 1298575 w 2092325"/>
                  <a:gd name="connsiteY2" fmla="*/ 69850 h 895350"/>
                  <a:gd name="connsiteX3" fmla="*/ 2092325 w 2092325"/>
                  <a:gd name="connsiteY3" fmla="*/ 301625 h 895350"/>
                  <a:gd name="connsiteX4" fmla="*/ 1784350 w 2092325"/>
                  <a:gd name="connsiteY4" fmla="*/ 895350 h 895350"/>
                  <a:gd name="connsiteX5" fmla="*/ 0 w 2092325"/>
                  <a:gd name="connsiteY5" fmla="*/ 644525 h 895350"/>
                  <a:gd name="connsiteX0-1" fmla="*/ 0 w 2092325"/>
                  <a:gd name="connsiteY0-2" fmla="*/ 673975 h 924800"/>
                  <a:gd name="connsiteX1-3" fmla="*/ 336550 w 2092325"/>
                  <a:gd name="connsiteY1-4" fmla="*/ 29450 h 924800"/>
                  <a:gd name="connsiteX2-5" fmla="*/ 1298575 w 2092325"/>
                  <a:gd name="connsiteY2-6" fmla="*/ 99300 h 924800"/>
                  <a:gd name="connsiteX3-7" fmla="*/ 2092325 w 2092325"/>
                  <a:gd name="connsiteY3-8" fmla="*/ 331075 h 924800"/>
                  <a:gd name="connsiteX4-9" fmla="*/ 1784350 w 2092325"/>
                  <a:gd name="connsiteY4-10" fmla="*/ 924800 h 924800"/>
                  <a:gd name="connsiteX5-11" fmla="*/ 0 w 2092325"/>
                  <a:gd name="connsiteY5-12" fmla="*/ 673975 h 924800"/>
                  <a:gd name="connsiteX0-13" fmla="*/ 0 w 2092325"/>
                  <a:gd name="connsiteY0-14" fmla="*/ 673975 h 924800"/>
                  <a:gd name="connsiteX1-15" fmla="*/ 336550 w 2092325"/>
                  <a:gd name="connsiteY1-16" fmla="*/ 29450 h 924800"/>
                  <a:gd name="connsiteX2-17" fmla="*/ 1298575 w 2092325"/>
                  <a:gd name="connsiteY2-18" fmla="*/ 99300 h 924800"/>
                  <a:gd name="connsiteX3-19" fmla="*/ 2092325 w 2092325"/>
                  <a:gd name="connsiteY3-20" fmla="*/ 331075 h 924800"/>
                  <a:gd name="connsiteX4-21" fmla="*/ 1784350 w 2092325"/>
                  <a:gd name="connsiteY4-22" fmla="*/ 924800 h 924800"/>
                  <a:gd name="connsiteX5-23" fmla="*/ 0 w 2092325"/>
                  <a:gd name="connsiteY5-24" fmla="*/ 673975 h 924800"/>
                  <a:gd name="connsiteX0-25" fmla="*/ 0 w 2092325"/>
                  <a:gd name="connsiteY0-26" fmla="*/ 686326 h 937151"/>
                  <a:gd name="connsiteX1-27" fmla="*/ 336550 w 2092325"/>
                  <a:gd name="connsiteY1-28" fmla="*/ 41801 h 937151"/>
                  <a:gd name="connsiteX2-29" fmla="*/ 1298575 w 2092325"/>
                  <a:gd name="connsiteY2-30" fmla="*/ 111651 h 937151"/>
                  <a:gd name="connsiteX3-31" fmla="*/ 2092325 w 2092325"/>
                  <a:gd name="connsiteY3-32" fmla="*/ 343426 h 937151"/>
                  <a:gd name="connsiteX4-33" fmla="*/ 1784350 w 2092325"/>
                  <a:gd name="connsiteY4-34" fmla="*/ 937151 h 937151"/>
                  <a:gd name="connsiteX5-35" fmla="*/ 0 w 2092325"/>
                  <a:gd name="connsiteY5-36" fmla="*/ 686326 h 937151"/>
                  <a:gd name="connsiteX0-37" fmla="*/ 0 w 2092325"/>
                  <a:gd name="connsiteY0-38" fmla="*/ 692984 h 943809"/>
                  <a:gd name="connsiteX1-39" fmla="*/ 336550 w 2092325"/>
                  <a:gd name="connsiteY1-40" fmla="*/ 48459 h 943809"/>
                  <a:gd name="connsiteX2-41" fmla="*/ 1254125 w 2092325"/>
                  <a:gd name="connsiteY2-42" fmla="*/ 92909 h 943809"/>
                  <a:gd name="connsiteX3-43" fmla="*/ 2092325 w 2092325"/>
                  <a:gd name="connsiteY3-44" fmla="*/ 350084 h 943809"/>
                  <a:gd name="connsiteX4-45" fmla="*/ 1784350 w 2092325"/>
                  <a:gd name="connsiteY4-46" fmla="*/ 943809 h 943809"/>
                  <a:gd name="connsiteX5-47" fmla="*/ 0 w 2092325"/>
                  <a:gd name="connsiteY5-48" fmla="*/ 692984 h 943809"/>
                  <a:gd name="connsiteX0-49" fmla="*/ 0 w 2092325"/>
                  <a:gd name="connsiteY0-50" fmla="*/ 708447 h 959272"/>
                  <a:gd name="connsiteX1-51" fmla="*/ 336550 w 2092325"/>
                  <a:gd name="connsiteY1-52" fmla="*/ 63922 h 959272"/>
                  <a:gd name="connsiteX2-53" fmla="*/ 1254125 w 2092325"/>
                  <a:gd name="connsiteY2-54" fmla="*/ 108372 h 959272"/>
                  <a:gd name="connsiteX3-55" fmla="*/ 2092325 w 2092325"/>
                  <a:gd name="connsiteY3-56" fmla="*/ 365547 h 959272"/>
                  <a:gd name="connsiteX4-57" fmla="*/ 1784350 w 2092325"/>
                  <a:gd name="connsiteY4-58" fmla="*/ 959272 h 959272"/>
                  <a:gd name="connsiteX5-59" fmla="*/ 0 w 2092325"/>
                  <a:gd name="connsiteY5-60" fmla="*/ 708447 h 959272"/>
                  <a:gd name="connsiteX0-61" fmla="*/ 0 w 2092325"/>
                  <a:gd name="connsiteY0-62" fmla="*/ 708447 h 959272"/>
                  <a:gd name="connsiteX1-63" fmla="*/ 336550 w 2092325"/>
                  <a:gd name="connsiteY1-64" fmla="*/ 63922 h 959272"/>
                  <a:gd name="connsiteX2-65" fmla="*/ 1254125 w 2092325"/>
                  <a:gd name="connsiteY2-66" fmla="*/ 108372 h 959272"/>
                  <a:gd name="connsiteX3-67" fmla="*/ 2092325 w 2092325"/>
                  <a:gd name="connsiteY3-68" fmla="*/ 365547 h 959272"/>
                  <a:gd name="connsiteX4-69" fmla="*/ 1784350 w 2092325"/>
                  <a:gd name="connsiteY4-70" fmla="*/ 959272 h 959272"/>
                  <a:gd name="connsiteX5-71" fmla="*/ 0 w 2092325"/>
                  <a:gd name="connsiteY5-72" fmla="*/ 708447 h 959272"/>
                  <a:gd name="connsiteX0-73" fmla="*/ 0 w 2092325"/>
                  <a:gd name="connsiteY0-74" fmla="*/ 708447 h 959272"/>
                  <a:gd name="connsiteX1-75" fmla="*/ 336550 w 2092325"/>
                  <a:gd name="connsiteY1-76" fmla="*/ 63922 h 959272"/>
                  <a:gd name="connsiteX2-77" fmla="*/ 1254125 w 2092325"/>
                  <a:gd name="connsiteY2-78" fmla="*/ 108372 h 959272"/>
                  <a:gd name="connsiteX3-79" fmla="*/ 2092325 w 2092325"/>
                  <a:gd name="connsiteY3-80" fmla="*/ 365547 h 959272"/>
                  <a:gd name="connsiteX4-81" fmla="*/ 1803400 w 2092325"/>
                  <a:gd name="connsiteY4-82" fmla="*/ 959272 h 959272"/>
                  <a:gd name="connsiteX5-83" fmla="*/ 0 w 2092325"/>
                  <a:gd name="connsiteY5-84" fmla="*/ 708447 h 959272"/>
                  <a:gd name="connsiteX0-85" fmla="*/ 0 w 2092325"/>
                  <a:gd name="connsiteY0-86" fmla="*/ 708447 h 1011525"/>
                  <a:gd name="connsiteX1-87" fmla="*/ 336550 w 2092325"/>
                  <a:gd name="connsiteY1-88" fmla="*/ 63922 h 1011525"/>
                  <a:gd name="connsiteX2-89" fmla="*/ 1254125 w 2092325"/>
                  <a:gd name="connsiteY2-90" fmla="*/ 108372 h 1011525"/>
                  <a:gd name="connsiteX3-91" fmla="*/ 2092325 w 2092325"/>
                  <a:gd name="connsiteY3-92" fmla="*/ 365547 h 1011525"/>
                  <a:gd name="connsiteX4-93" fmla="*/ 1803400 w 2092325"/>
                  <a:gd name="connsiteY4-94" fmla="*/ 959272 h 1011525"/>
                  <a:gd name="connsiteX5-95" fmla="*/ 0 w 2092325"/>
                  <a:gd name="connsiteY5-96" fmla="*/ 708447 h 1011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92325" h="1011525">
                    <a:moveTo>
                      <a:pt x="0" y="708447"/>
                    </a:moveTo>
                    <a:lnTo>
                      <a:pt x="336550" y="63922"/>
                    </a:lnTo>
                    <a:cubicBezTo>
                      <a:pt x="781579" y="-66782"/>
                      <a:pt x="989542" y="31114"/>
                      <a:pt x="1254125" y="108372"/>
                    </a:cubicBezTo>
                    <a:cubicBezTo>
                      <a:pt x="1518708" y="185630"/>
                      <a:pt x="1754717" y="402589"/>
                      <a:pt x="2092325" y="365547"/>
                    </a:cubicBezTo>
                    <a:lnTo>
                      <a:pt x="1803400" y="959272"/>
                    </a:lnTo>
                    <a:cubicBezTo>
                      <a:pt x="1678517" y="1142364"/>
                      <a:pt x="601133" y="792055"/>
                      <a:pt x="0" y="708447"/>
                    </a:cubicBezTo>
                    <a:close/>
                  </a:path>
                </a:pathLst>
              </a:cu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2" name="任意多边形 21"/>
              <p:cNvSpPr/>
              <p:nvPr/>
            </p:nvSpPr>
            <p:spPr>
              <a:xfrm>
                <a:off x="4117657" y="1991410"/>
                <a:ext cx="1798320" cy="911809"/>
              </a:xfrm>
              <a:custGeom>
                <a:avLst/>
                <a:gdLst>
                  <a:gd name="connsiteX0" fmla="*/ 7620 w 1798320"/>
                  <a:gd name="connsiteY0" fmla="*/ 617220 h 830580"/>
                  <a:gd name="connsiteX1" fmla="*/ 0 w 1798320"/>
                  <a:gd name="connsiteY1" fmla="*/ 0 h 830580"/>
                  <a:gd name="connsiteX2" fmla="*/ 982980 w 1798320"/>
                  <a:gd name="connsiteY2" fmla="*/ 15240 h 830580"/>
                  <a:gd name="connsiteX3" fmla="*/ 1798320 w 1798320"/>
                  <a:gd name="connsiteY3" fmla="*/ 251460 h 830580"/>
                  <a:gd name="connsiteX4" fmla="*/ 1790700 w 1798320"/>
                  <a:gd name="connsiteY4" fmla="*/ 830580 h 830580"/>
                  <a:gd name="connsiteX5" fmla="*/ 906780 w 1798320"/>
                  <a:gd name="connsiteY5" fmla="*/ 548640 h 830580"/>
                  <a:gd name="connsiteX6" fmla="*/ 7620 w 1798320"/>
                  <a:gd name="connsiteY6" fmla="*/ 617220 h 830580"/>
                  <a:gd name="connsiteX0-1" fmla="*/ 7620 w 1798320"/>
                  <a:gd name="connsiteY0-2" fmla="*/ 673660 h 887020"/>
                  <a:gd name="connsiteX1-3" fmla="*/ 0 w 1798320"/>
                  <a:gd name="connsiteY1-4" fmla="*/ 56440 h 887020"/>
                  <a:gd name="connsiteX2-5" fmla="*/ 982980 w 1798320"/>
                  <a:gd name="connsiteY2-6" fmla="*/ 71680 h 887020"/>
                  <a:gd name="connsiteX3-7" fmla="*/ 1798320 w 1798320"/>
                  <a:gd name="connsiteY3-8" fmla="*/ 307900 h 887020"/>
                  <a:gd name="connsiteX4-9" fmla="*/ 1790700 w 1798320"/>
                  <a:gd name="connsiteY4-10" fmla="*/ 887020 h 887020"/>
                  <a:gd name="connsiteX5-11" fmla="*/ 906780 w 1798320"/>
                  <a:gd name="connsiteY5-12" fmla="*/ 605080 h 887020"/>
                  <a:gd name="connsiteX6-13" fmla="*/ 7620 w 1798320"/>
                  <a:gd name="connsiteY6-14" fmla="*/ 673660 h 887020"/>
                  <a:gd name="connsiteX0-15" fmla="*/ 7620 w 1798320"/>
                  <a:gd name="connsiteY0-16" fmla="*/ 695675 h 909035"/>
                  <a:gd name="connsiteX1-17" fmla="*/ 0 w 1798320"/>
                  <a:gd name="connsiteY1-18" fmla="*/ 78455 h 909035"/>
                  <a:gd name="connsiteX2-19" fmla="*/ 982980 w 1798320"/>
                  <a:gd name="connsiteY2-20" fmla="*/ 93695 h 909035"/>
                  <a:gd name="connsiteX3-21" fmla="*/ 1798320 w 1798320"/>
                  <a:gd name="connsiteY3-22" fmla="*/ 329915 h 909035"/>
                  <a:gd name="connsiteX4-23" fmla="*/ 1790700 w 1798320"/>
                  <a:gd name="connsiteY4-24" fmla="*/ 909035 h 909035"/>
                  <a:gd name="connsiteX5-25" fmla="*/ 906780 w 1798320"/>
                  <a:gd name="connsiteY5-26" fmla="*/ 627095 h 909035"/>
                  <a:gd name="connsiteX6-27" fmla="*/ 7620 w 1798320"/>
                  <a:gd name="connsiteY6-28" fmla="*/ 695675 h 909035"/>
                  <a:gd name="connsiteX0-29" fmla="*/ 7620 w 1798320"/>
                  <a:gd name="connsiteY0-30" fmla="*/ 695675 h 909035"/>
                  <a:gd name="connsiteX1-31" fmla="*/ 0 w 1798320"/>
                  <a:gd name="connsiteY1-32" fmla="*/ 78455 h 909035"/>
                  <a:gd name="connsiteX2-33" fmla="*/ 982980 w 1798320"/>
                  <a:gd name="connsiteY2-34" fmla="*/ 93695 h 909035"/>
                  <a:gd name="connsiteX3-35" fmla="*/ 1798320 w 1798320"/>
                  <a:gd name="connsiteY3-36" fmla="*/ 329915 h 909035"/>
                  <a:gd name="connsiteX4-37" fmla="*/ 1790700 w 1798320"/>
                  <a:gd name="connsiteY4-38" fmla="*/ 909035 h 909035"/>
                  <a:gd name="connsiteX5-39" fmla="*/ 906780 w 1798320"/>
                  <a:gd name="connsiteY5-40" fmla="*/ 627095 h 909035"/>
                  <a:gd name="connsiteX6-41" fmla="*/ 7620 w 1798320"/>
                  <a:gd name="connsiteY6-42" fmla="*/ 695675 h 909035"/>
                  <a:gd name="connsiteX0-43" fmla="*/ 7620 w 1798320"/>
                  <a:gd name="connsiteY0-44" fmla="*/ 678137 h 891497"/>
                  <a:gd name="connsiteX1-45" fmla="*/ 0 w 1798320"/>
                  <a:gd name="connsiteY1-46" fmla="*/ 60917 h 891497"/>
                  <a:gd name="connsiteX2-47" fmla="*/ 982980 w 1798320"/>
                  <a:gd name="connsiteY2-48" fmla="*/ 76157 h 891497"/>
                  <a:gd name="connsiteX3-49" fmla="*/ 1798320 w 1798320"/>
                  <a:gd name="connsiteY3-50" fmla="*/ 312377 h 891497"/>
                  <a:gd name="connsiteX4-51" fmla="*/ 1790700 w 1798320"/>
                  <a:gd name="connsiteY4-52" fmla="*/ 891497 h 891497"/>
                  <a:gd name="connsiteX5-53" fmla="*/ 906780 w 1798320"/>
                  <a:gd name="connsiteY5-54" fmla="*/ 609557 h 891497"/>
                  <a:gd name="connsiteX6-55" fmla="*/ 7620 w 1798320"/>
                  <a:gd name="connsiteY6-56" fmla="*/ 678137 h 891497"/>
                  <a:gd name="connsiteX0-57" fmla="*/ 7620 w 1798320"/>
                  <a:gd name="connsiteY0-58" fmla="*/ 698449 h 911809"/>
                  <a:gd name="connsiteX1-59" fmla="*/ 0 w 1798320"/>
                  <a:gd name="connsiteY1-60" fmla="*/ 81229 h 911809"/>
                  <a:gd name="connsiteX2-61" fmla="*/ 982980 w 1798320"/>
                  <a:gd name="connsiteY2-62" fmla="*/ 96469 h 911809"/>
                  <a:gd name="connsiteX3-63" fmla="*/ 1798320 w 1798320"/>
                  <a:gd name="connsiteY3-64" fmla="*/ 332689 h 911809"/>
                  <a:gd name="connsiteX4-65" fmla="*/ 1790700 w 1798320"/>
                  <a:gd name="connsiteY4-66" fmla="*/ 911809 h 911809"/>
                  <a:gd name="connsiteX5-67" fmla="*/ 906780 w 1798320"/>
                  <a:gd name="connsiteY5-68" fmla="*/ 629869 h 911809"/>
                  <a:gd name="connsiteX6-69" fmla="*/ 7620 w 1798320"/>
                  <a:gd name="connsiteY6-70" fmla="*/ 698449 h 911809"/>
                  <a:gd name="connsiteX0-71" fmla="*/ 7620 w 1798320"/>
                  <a:gd name="connsiteY0-72" fmla="*/ 698449 h 911809"/>
                  <a:gd name="connsiteX1-73" fmla="*/ 0 w 1798320"/>
                  <a:gd name="connsiteY1-74" fmla="*/ 81229 h 911809"/>
                  <a:gd name="connsiteX2-75" fmla="*/ 982980 w 1798320"/>
                  <a:gd name="connsiteY2-76" fmla="*/ 96469 h 911809"/>
                  <a:gd name="connsiteX3-77" fmla="*/ 1798320 w 1798320"/>
                  <a:gd name="connsiteY3-78" fmla="*/ 332689 h 911809"/>
                  <a:gd name="connsiteX4-79" fmla="*/ 1790700 w 1798320"/>
                  <a:gd name="connsiteY4-80" fmla="*/ 911809 h 911809"/>
                  <a:gd name="connsiteX5-81" fmla="*/ 906780 w 1798320"/>
                  <a:gd name="connsiteY5-82" fmla="*/ 629869 h 911809"/>
                  <a:gd name="connsiteX6-83" fmla="*/ 7620 w 1798320"/>
                  <a:gd name="connsiteY6-84" fmla="*/ 698449 h 911809"/>
                  <a:gd name="connsiteX0-85" fmla="*/ 7620 w 1798320"/>
                  <a:gd name="connsiteY0-86" fmla="*/ 698449 h 911809"/>
                  <a:gd name="connsiteX1-87" fmla="*/ 0 w 1798320"/>
                  <a:gd name="connsiteY1-88" fmla="*/ 81229 h 911809"/>
                  <a:gd name="connsiteX2-89" fmla="*/ 982980 w 1798320"/>
                  <a:gd name="connsiteY2-90" fmla="*/ 96469 h 911809"/>
                  <a:gd name="connsiteX3-91" fmla="*/ 1798320 w 1798320"/>
                  <a:gd name="connsiteY3-92" fmla="*/ 332689 h 911809"/>
                  <a:gd name="connsiteX4-93" fmla="*/ 1790700 w 1798320"/>
                  <a:gd name="connsiteY4-94" fmla="*/ 911809 h 911809"/>
                  <a:gd name="connsiteX5-95" fmla="*/ 906780 w 1798320"/>
                  <a:gd name="connsiteY5-96" fmla="*/ 629869 h 911809"/>
                  <a:gd name="connsiteX6-97" fmla="*/ 7620 w 1798320"/>
                  <a:gd name="connsiteY6-98" fmla="*/ 698449 h 911809"/>
                  <a:gd name="connsiteX0-99" fmla="*/ 7620 w 1798320"/>
                  <a:gd name="connsiteY0-100" fmla="*/ 698449 h 911809"/>
                  <a:gd name="connsiteX1-101" fmla="*/ 0 w 1798320"/>
                  <a:gd name="connsiteY1-102" fmla="*/ 81229 h 911809"/>
                  <a:gd name="connsiteX2-103" fmla="*/ 982980 w 1798320"/>
                  <a:gd name="connsiteY2-104" fmla="*/ 96469 h 911809"/>
                  <a:gd name="connsiteX3-105" fmla="*/ 1798320 w 1798320"/>
                  <a:gd name="connsiteY3-106" fmla="*/ 332689 h 911809"/>
                  <a:gd name="connsiteX4-107" fmla="*/ 1790700 w 1798320"/>
                  <a:gd name="connsiteY4-108" fmla="*/ 911809 h 911809"/>
                  <a:gd name="connsiteX5-109" fmla="*/ 906780 w 1798320"/>
                  <a:gd name="connsiteY5-110" fmla="*/ 629869 h 911809"/>
                  <a:gd name="connsiteX6-111" fmla="*/ 7620 w 1798320"/>
                  <a:gd name="connsiteY6-112" fmla="*/ 698449 h 911809"/>
                  <a:gd name="connsiteX0-113" fmla="*/ 7620 w 1798320"/>
                  <a:gd name="connsiteY0-114" fmla="*/ 698449 h 911809"/>
                  <a:gd name="connsiteX1-115" fmla="*/ 0 w 1798320"/>
                  <a:gd name="connsiteY1-116" fmla="*/ 81229 h 911809"/>
                  <a:gd name="connsiteX2-117" fmla="*/ 982980 w 1798320"/>
                  <a:gd name="connsiteY2-118" fmla="*/ 96469 h 911809"/>
                  <a:gd name="connsiteX3-119" fmla="*/ 1798320 w 1798320"/>
                  <a:gd name="connsiteY3-120" fmla="*/ 332689 h 911809"/>
                  <a:gd name="connsiteX4-121" fmla="*/ 1790700 w 1798320"/>
                  <a:gd name="connsiteY4-122" fmla="*/ 911809 h 911809"/>
                  <a:gd name="connsiteX5-123" fmla="*/ 906780 w 1798320"/>
                  <a:gd name="connsiteY5-124" fmla="*/ 629869 h 911809"/>
                  <a:gd name="connsiteX6-125" fmla="*/ 7620 w 1798320"/>
                  <a:gd name="connsiteY6-126" fmla="*/ 698449 h 911809"/>
                  <a:gd name="connsiteX0-127" fmla="*/ 7620 w 1798320"/>
                  <a:gd name="connsiteY0-128" fmla="*/ 698449 h 911809"/>
                  <a:gd name="connsiteX1-129" fmla="*/ 0 w 1798320"/>
                  <a:gd name="connsiteY1-130" fmla="*/ 81229 h 911809"/>
                  <a:gd name="connsiteX2-131" fmla="*/ 982980 w 1798320"/>
                  <a:gd name="connsiteY2-132" fmla="*/ 96469 h 911809"/>
                  <a:gd name="connsiteX3-133" fmla="*/ 1798320 w 1798320"/>
                  <a:gd name="connsiteY3-134" fmla="*/ 332689 h 911809"/>
                  <a:gd name="connsiteX4-135" fmla="*/ 1790700 w 1798320"/>
                  <a:gd name="connsiteY4-136" fmla="*/ 911809 h 911809"/>
                  <a:gd name="connsiteX5-137" fmla="*/ 906780 w 1798320"/>
                  <a:gd name="connsiteY5-138" fmla="*/ 629869 h 911809"/>
                  <a:gd name="connsiteX6-139" fmla="*/ 7620 w 1798320"/>
                  <a:gd name="connsiteY6-140" fmla="*/ 698449 h 911809"/>
                  <a:gd name="connsiteX0-141" fmla="*/ 7620 w 1798320"/>
                  <a:gd name="connsiteY0-142" fmla="*/ 698449 h 917520"/>
                  <a:gd name="connsiteX1-143" fmla="*/ 0 w 1798320"/>
                  <a:gd name="connsiteY1-144" fmla="*/ 81229 h 917520"/>
                  <a:gd name="connsiteX2-145" fmla="*/ 982980 w 1798320"/>
                  <a:gd name="connsiteY2-146" fmla="*/ 96469 h 917520"/>
                  <a:gd name="connsiteX3-147" fmla="*/ 1798320 w 1798320"/>
                  <a:gd name="connsiteY3-148" fmla="*/ 332689 h 917520"/>
                  <a:gd name="connsiteX4-149" fmla="*/ 1790700 w 1798320"/>
                  <a:gd name="connsiteY4-150" fmla="*/ 911809 h 917520"/>
                  <a:gd name="connsiteX5-151" fmla="*/ 906780 w 1798320"/>
                  <a:gd name="connsiteY5-152" fmla="*/ 629869 h 917520"/>
                  <a:gd name="connsiteX6-153" fmla="*/ 7620 w 1798320"/>
                  <a:gd name="connsiteY6-154" fmla="*/ 698449 h 917520"/>
                  <a:gd name="connsiteX0-155" fmla="*/ 7620 w 1798320"/>
                  <a:gd name="connsiteY0-156" fmla="*/ 698449 h 911809"/>
                  <a:gd name="connsiteX1-157" fmla="*/ 0 w 1798320"/>
                  <a:gd name="connsiteY1-158" fmla="*/ 81229 h 911809"/>
                  <a:gd name="connsiteX2-159" fmla="*/ 982980 w 1798320"/>
                  <a:gd name="connsiteY2-160" fmla="*/ 96469 h 911809"/>
                  <a:gd name="connsiteX3-161" fmla="*/ 1798320 w 1798320"/>
                  <a:gd name="connsiteY3-162" fmla="*/ 332689 h 911809"/>
                  <a:gd name="connsiteX4-163" fmla="*/ 1790700 w 1798320"/>
                  <a:gd name="connsiteY4-164" fmla="*/ 911809 h 911809"/>
                  <a:gd name="connsiteX5-165" fmla="*/ 906780 w 1798320"/>
                  <a:gd name="connsiteY5-166" fmla="*/ 629869 h 911809"/>
                  <a:gd name="connsiteX6-167" fmla="*/ 7620 w 1798320"/>
                  <a:gd name="connsiteY6-168" fmla="*/ 698449 h 911809"/>
                  <a:gd name="connsiteX0-169" fmla="*/ 7620 w 1798320"/>
                  <a:gd name="connsiteY0-170" fmla="*/ 698449 h 911809"/>
                  <a:gd name="connsiteX1-171" fmla="*/ 0 w 1798320"/>
                  <a:gd name="connsiteY1-172" fmla="*/ 81229 h 911809"/>
                  <a:gd name="connsiteX2-173" fmla="*/ 982980 w 1798320"/>
                  <a:gd name="connsiteY2-174" fmla="*/ 96469 h 911809"/>
                  <a:gd name="connsiteX3-175" fmla="*/ 1798320 w 1798320"/>
                  <a:gd name="connsiteY3-176" fmla="*/ 332689 h 911809"/>
                  <a:gd name="connsiteX4-177" fmla="*/ 1790700 w 1798320"/>
                  <a:gd name="connsiteY4-178" fmla="*/ 911809 h 911809"/>
                  <a:gd name="connsiteX5-179" fmla="*/ 906780 w 1798320"/>
                  <a:gd name="connsiteY5-180" fmla="*/ 629869 h 911809"/>
                  <a:gd name="connsiteX6-181" fmla="*/ 7620 w 1798320"/>
                  <a:gd name="connsiteY6-182" fmla="*/ 698449 h 911809"/>
                  <a:gd name="connsiteX0-183" fmla="*/ 7620 w 1798320"/>
                  <a:gd name="connsiteY0-184" fmla="*/ 698449 h 911809"/>
                  <a:gd name="connsiteX1-185" fmla="*/ 0 w 1798320"/>
                  <a:gd name="connsiteY1-186" fmla="*/ 81229 h 911809"/>
                  <a:gd name="connsiteX2-187" fmla="*/ 982980 w 1798320"/>
                  <a:gd name="connsiteY2-188" fmla="*/ 96469 h 911809"/>
                  <a:gd name="connsiteX3-189" fmla="*/ 1798320 w 1798320"/>
                  <a:gd name="connsiteY3-190" fmla="*/ 332689 h 911809"/>
                  <a:gd name="connsiteX4-191" fmla="*/ 1790700 w 1798320"/>
                  <a:gd name="connsiteY4-192" fmla="*/ 911809 h 911809"/>
                  <a:gd name="connsiteX5-193" fmla="*/ 906780 w 1798320"/>
                  <a:gd name="connsiteY5-194" fmla="*/ 629869 h 911809"/>
                  <a:gd name="connsiteX6-195" fmla="*/ 7620 w 1798320"/>
                  <a:gd name="connsiteY6-196" fmla="*/ 698449 h 911809"/>
                  <a:gd name="connsiteX0-197" fmla="*/ 7620 w 1798320"/>
                  <a:gd name="connsiteY0-198" fmla="*/ 698449 h 911809"/>
                  <a:gd name="connsiteX1-199" fmla="*/ 0 w 1798320"/>
                  <a:gd name="connsiteY1-200" fmla="*/ 81229 h 911809"/>
                  <a:gd name="connsiteX2-201" fmla="*/ 982980 w 1798320"/>
                  <a:gd name="connsiteY2-202" fmla="*/ 96469 h 911809"/>
                  <a:gd name="connsiteX3-203" fmla="*/ 1798320 w 1798320"/>
                  <a:gd name="connsiteY3-204" fmla="*/ 332689 h 911809"/>
                  <a:gd name="connsiteX4-205" fmla="*/ 1790700 w 1798320"/>
                  <a:gd name="connsiteY4-206" fmla="*/ 911809 h 911809"/>
                  <a:gd name="connsiteX5-207" fmla="*/ 906780 w 1798320"/>
                  <a:gd name="connsiteY5-208" fmla="*/ 629869 h 911809"/>
                  <a:gd name="connsiteX6-209" fmla="*/ 7620 w 1798320"/>
                  <a:gd name="connsiteY6-210" fmla="*/ 698449 h 9118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98320" h="911809">
                    <a:moveTo>
                      <a:pt x="7620" y="698449"/>
                    </a:moveTo>
                    <a:lnTo>
                      <a:pt x="0" y="81229"/>
                    </a:lnTo>
                    <a:cubicBezTo>
                      <a:pt x="391160" y="-66726"/>
                      <a:pt x="711200" y="17729"/>
                      <a:pt x="982980" y="96469"/>
                    </a:cubicBezTo>
                    <a:cubicBezTo>
                      <a:pt x="1254760" y="175209"/>
                      <a:pt x="1455102" y="339675"/>
                      <a:pt x="1798320" y="332689"/>
                    </a:cubicBezTo>
                    <a:lnTo>
                      <a:pt x="1790700" y="911809"/>
                    </a:lnTo>
                    <a:cubicBezTo>
                      <a:pt x="1346835" y="894664"/>
                      <a:pt x="1152525" y="686384"/>
                      <a:pt x="906780" y="629869"/>
                    </a:cubicBezTo>
                    <a:cubicBezTo>
                      <a:pt x="661035" y="573354"/>
                      <a:pt x="407352" y="572402"/>
                      <a:pt x="7620" y="698449"/>
                    </a:cubicBezTo>
                    <a:close/>
                  </a:path>
                </a:pathLst>
              </a:cu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23" name="椭圆 22"/>
            <p:cNvSpPr/>
            <p:nvPr/>
          </p:nvSpPr>
          <p:spPr>
            <a:xfrm>
              <a:off x="4527342" y="2823718"/>
              <a:ext cx="394915" cy="3949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B</a:t>
              </a:r>
              <a:endPar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p:nvGrpSpPr>
        <p:grpSpPr>
          <a:xfrm rot="0">
            <a:off x="5740400" y="2169795"/>
            <a:ext cx="2620645" cy="1870710"/>
            <a:chOff x="5740426" y="2731746"/>
            <a:chExt cx="2066925" cy="1475515"/>
          </a:xfrm>
        </p:grpSpPr>
        <p:grpSp>
          <p:nvGrpSpPr>
            <p:cNvPr id="27" name="组合 26"/>
            <p:cNvGrpSpPr/>
            <p:nvPr/>
          </p:nvGrpSpPr>
          <p:grpSpPr>
            <a:xfrm>
              <a:off x="5740426" y="2731746"/>
              <a:ext cx="2066925" cy="1475515"/>
              <a:chOff x="6029325" y="1447483"/>
              <a:chExt cx="2066925" cy="1475515"/>
            </a:xfrm>
            <a:effectLst>
              <a:outerShdw blurRad="101600" dist="63500" dir="5400000" algn="t" rotWithShape="0">
                <a:prstClr val="black">
                  <a:alpha val="25000"/>
                </a:prstClr>
              </a:outerShdw>
            </a:effectLst>
          </p:grpSpPr>
          <p:sp>
            <p:nvSpPr>
              <p:cNvPr id="45" name="任意多边形 44"/>
              <p:cNvSpPr/>
              <p:nvPr/>
            </p:nvSpPr>
            <p:spPr>
              <a:xfrm>
                <a:off x="6029325" y="1447483"/>
                <a:ext cx="1900238" cy="976630"/>
              </a:xfrm>
              <a:custGeom>
                <a:avLst/>
                <a:gdLst>
                  <a:gd name="connsiteX0" fmla="*/ 0 w 1900238"/>
                  <a:gd name="connsiteY0" fmla="*/ 819150 h 914400"/>
                  <a:gd name="connsiteX1" fmla="*/ 304800 w 1900238"/>
                  <a:gd name="connsiteY1" fmla="*/ 209550 h 914400"/>
                  <a:gd name="connsiteX2" fmla="*/ 1038225 w 1900238"/>
                  <a:gd name="connsiteY2" fmla="*/ 0 h 914400"/>
                  <a:gd name="connsiteX3" fmla="*/ 1900238 w 1900238"/>
                  <a:gd name="connsiteY3" fmla="*/ 33337 h 914400"/>
                  <a:gd name="connsiteX4" fmla="*/ 1695450 w 1900238"/>
                  <a:gd name="connsiteY4" fmla="*/ 466725 h 914400"/>
                  <a:gd name="connsiteX5" fmla="*/ 842963 w 1900238"/>
                  <a:gd name="connsiteY5" fmla="*/ 842962 h 914400"/>
                  <a:gd name="connsiteX6" fmla="*/ 142875 w 1900238"/>
                  <a:gd name="connsiteY6" fmla="*/ 914400 h 914400"/>
                  <a:gd name="connsiteX7" fmla="*/ 0 w 1900238"/>
                  <a:gd name="connsiteY7" fmla="*/ 819150 h 914400"/>
                  <a:gd name="connsiteX0-1" fmla="*/ 0 w 1900238"/>
                  <a:gd name="connsiteY0-2" fmla="*/ 842962 h 938212"/>
                  <a:gd name="connsiteX1-3" fmla="*/ 304800 w 1900238"/>
                  <a:gd name="connsiteY1-4" fmla="*/ 233362 h 938212"/>
                  <a:gd name="connsiteX2-5" fmla="*/ 1038225 w 1900238"/>
                  <a:gd name="connsiteY2-6" fmla="*/ 23812 h 938212"/>
                  <a:gd name="connsiteX3-7" fmla="*/ 1900238 w 1900238"/>
                  <a:gd name="connsiteY3-8" fmla="*/ 57149 h 938212"/>
                  <a:gd name="connsiteX4-9" fmla="*/ 1695450 w 1900238"/>
                  <a:gd name="connsiteY4-10" fmla="*/ 490537 h 938212"/>
                  <a:gd name="connsiteX5-11" fmla="*/ 842963 w 1900238"/>
                  <a:gd name="connsiteY5-12" fmla="*/ 866774 h 938212"/>
                  <a:gd name="connsiteX6-13" fmla="*/ 142875 w 1900238"/>
                  <a:gd name="connsiteY6-14" fmla="*/ 938212 h 938212"/>
                  <a:gd name="connsiteX7-15" fmla="*/ 0 w 1900238"/>
                  <a:gd name="connsiteY7-16" fmla="*/ 842962 h 938212"/>
                  <a:gd name="connsiteX0-17" fmla="*/ 0 w 1900238"/>
                  <a:gd name="connsiteY0-18" fmla="*/ 865144 h 960394"/>
                  <a:gd name="connsiteX1-19" fmla="*/ 304800 w 1900238"/>
                  <a:gd name="connsiteY1-20" fmla="*/ 255544 h 960394"/>
                  <a:gd name="connsiteX2-21" fmla="*/ 1038225 w 1900238"/>
                  <a:gd name="connsiteY2-22" fmla="*/ 45994 h 960394"/>
                  <a:gd name="connsiteX3-23" fmla="*/ 1900238 w 1900238"/>
                  <a:gd name="connsiteY3-24" fmla="*/ 79331 h 960394"/>
                  <a:gd name="connsiteX4-25" fmla="*/ 1695450 w 1900238"/>
                  <a:gd name="connsiteY4-26" fmla="*/ 512719 h 960394"/>
                  <a:gd name="connsiteX5-27" fmla="*/ 842963 w 1900238"/>
                  <a:gd name="connsiteY5-28" fmla="*/ 888956 h 960394"/>
                  <a:gd name="connsiteX6-29" fmla="*/ 142875 w 1900238"/>
                  <a:gd name="connsiteY6-30" fmla="*/ 960394 h 960394"/>
                  <a:gd name="connsiteX7-31" fmla="*/ 0 w 1900238"/>
                  <a:gd name="connsiteY7-32" fmla="*/ 865144 h 960394"/>
                  <a:gd name="connsiteX0-33" fmla="*/ 0 w 1900238"/>
                  <a:gd name="connsiteY0-34" fmla="*/ 865144 h 960394"/>
                  <a:gd name="connsiteX1-35" fmla="*/ 304800 w 1900238"/>
                  <a:gd name="connsiteY1-36" fmla="*/ 255544 h 960394"/>
                  <a:gd name="connsiteX2-37" fmla="*/ 1038225 w 1900238"/>
                  <a:gd name="connsiteY2-38" fmla="*/ 45994 h 960394"/>
                  <a:gd name="connsiteX3-39" fmla="*/ 1900238 w 1900238"/>
                  <a:gd name="connsiteY3-40" fmla="*/ 79331 h 960394"/>
                  <a:gd name="connsiteX4-41" fmla="*/ 1695450 w 1900238"/>
                  <a:gd name="connsiteY4-42" fmla="*/ 512719 h 960394"/>
                  <a:gd name="connsiteX5-43" fmla="*/ 842963 w 1900238"/>
                  <a:gd name="connsiteY5-44" fmla="*/ 888956 h 960394"/>
                  <a:gd name="connsiteX6-45" fmla="*/ 142875 w 1900238"/>
                  <a:gd name="connsiteY6-46" fmla="*/ 960394 h 960394"/>
                  <a:gd name="connsiteX7-47" fmla="*/ 0 w 1900238"/>
                  <a:gd name="connsiteY7-48" fmla="*/ 865144 h 960394"/>
                  <a:gd name="connsiteX0-49" fmla="*/ 0 w 1900238"/>
                  <a:gd name="connsiteY0-50" fmla="*/ 875490 h 970740"/>
                  <a:gd name="connsiteX1-51" fmla="*/ 304800 w 1900238"/>
                  <a:gd name="connsiteY1-52" fmla="*/ 265890 h 970740"/>
                  <a:gd name="connsiteX2-53" fmla="*/ 1038225 w 1900238"/>
                  <a:gd name="connsiteY2-54" fmla="*/ 56340 h 970740"/>
                  <a:gd name="connsiteX3-55" fmla="*/ 1900238 w 1900238"/>
                  <a:gd name="connsiteY3-56" fmla="*/ 89677 h 970740"/>
                  <a:gd name="connsiteX4-57" fmla="*/ 1695450 w 1900238"/>
                  <a:gd name="connsiteY4-58" fmla="*/ 523065 h 970740"/>
                  <a:gd name="connsiteX5-59" fmla="*/ 842963 w 1900238"/>
                  <a:gd name="connsiteY5-60" fmla="*/ 899302 h 970740"/>
                  <a:gd name="connsiteX6-61" fmla="*/ 142875 w 1900238"/>
                  <a:gd name="connsiteY6-62" fmla="*/ 970740 h 970740"/>
                  <a:gd name="connsiteX7-63" fmla="*/ 0 w 1900238"/>
                  <a:gd name="connsiteY7-64" fmla="*/ 875490 h 970740"/>
                  <a:gd name="connsiteX0-65" fmla="*/ 0 w 1900238"/>
                  <a:gd name="connsiteY0-66" fmla="*/ 875490 h 970740"/>
                  <a:gd name="connsiteX1-67" fmla="*/ 304800 w 1900238"/>
                  <a:gd name="connsiteY1-68" fmla="*/ 265890 h 970740"/>
                  <a:gd name="connsiteX2-69" fmla="*/ 1038225 w 1900238"/>
                  <a:gd name="connsiteY2-70" fmla="*/ 56340 h 970740"/>
                  <a:gd name="connsiteX3-71" fmla="*/ 1900238 w 1900238"/>
                  <a:gd name="connsiteY3-72" fmla="*/ 89677 h 970740"/>
                  <a:gd name="connsiteX4-73" fmla="*/ 1695450 w 1900238"/>
                  <a:gd name="connsiteY4-74" fmla="*/ 523065 h 970740"/>
                  <a:gd name="connsiteX5-75" fmla="*/ 842963 w 1900238"/>
                  <a:gd name="connsiteY5-76" fmla="*/ 899302 h 970740"/>
                  <a:gd name="connsiteX6-77" fmla="*/ 142875 w 1900238"/>
                  <a:gd name="connsiteY6-78" fmla="*/ 970740 h 970740"/>
                  <a:gd name="connsiteX7-79" fmla="*/ 0 w 1900238"/>
                  <a:gd name="connsiteY7-80" fmla="*/ 875490 h 970740"/>
                  <a:gd name="connsiteX0-81" fmla="*/ 0 w 1900238"/>
                  <a:gd name="connsiteY0-82" fmla="*/ 875490 h 970740"/>
                  <a:gd name="connsiteX1-83" fmla="*/ 304800 w 1900238"/>
                  <a:gd name="connsiteY1-84" fmla="*/ 265890 h 970740"/>
                  <a:gd name="connsiteX2-85" fmla="*/ 1038225 w 1900238"/>
                  <a:gd name="connsiteY2-86" fmla="*/ 56340 h 970740"/>
                  <a:gd name="connsiteX3-87" fmla="*/ 1900238 w 1900238"/>
                  <a:gd name="connsiteY3-88" fmla="*/ 89677 h 970740"/>
                  <a:gd name="connsiteX4-89" fmla="*/ 1695450 w 1900238"/>
                  <a:gd name="connsiteY4-90" fmla="*/ 523065 h 970740"/>
                  <a:gd name="connsiteX5-91" fmla="*/ 842963 w 1900238"/>
                  <a:gd name="connsiteY5-92" fmla="*/ 899302 h 970740"/>
                  <a:gd name="connsiteX6-93" fmla="*/ 142875 w 1900238"/>
                  <a:gd name="connsiteY6-94" fmla="*/ 970740 h 970740"/>
                  <a:gd name="connsiteX7-95" fmla="*/ 0 w 1900238"/>
                  <a:gd name="connsiteY7-96" fmla="*/ 875490 h 970740"/>
                  <a:gd name="connsiteX0-97" fmla="*/ 0 w 1900238"/>
                  <a:gd name="connsiteY0-98" fmla="*/ 860525 h 955775"/>
                  <a:gd name="connsiteX1-99" fmla="*/ 304800 w 1900238"/>
                  <a:gd name="connsiteY1-100" fmla="*/ 250925 h 955775"/>
                  <a:gd name="connsiteX2-101" fmla="*/ 1038225 w 1900238"/>
                  <a:gd name="connsiteY2-102" fmla="*/ 41375 h 955775"/>
                  <a:gd name="connsiteX3-103" fmla="*/ 1900238 w 1900238"/>
                  <a:gd name="connsiteY3-104" fmla="*/ 74712 h 955775"/>
                  <a:gd name="connsiteX4-105" fmla="*/ 1695450 w 1900238"/>
                  <a:gd name="connsiteY4-106" fmla="*/ 508100 h 955775"/>
                  <a:gd name="connsiteX5-107" fmla="*/ 842963 w 1900238"/>
                  <a:gd name="connsiteY5-108" fmla="*/ 884337 h 955775"/>
                  <a:gd name="connsiteX6-109" fmla="*/ 142875 w 1900238"/>
                  <a:gd name="connsiteY6-110" fmla="*/ 955775 h 955775"/>
                  <a:gd name="connsiteX7-111" fmla="*/ 0 w 1900238"/>
                  <a:gd name="connsiteY7-112" fmla="*/ 860525 h 955775"/>
                  <a:gd name="connsiteX0-113" fmla="*/ 0 w 1900238"/>
                  <a:gd name="connsiteY0-114" fmla="*/ 881380 h 976630"/>
                  <a:gd name="connsiteX1-115" fmla="*/ 304800 w 1900238"/>
                  <a:gd name="connsiteY1-116" fmla="*/ 271780 h 976630"/>
                  <a:gd name="connsiteX2-117" fmla="*/ 1038225 w 1900238"/>
                  <a:gd name="connsiteY2-118" fmla="*/ 62230 h 976630"/>
                  <a:gd name="connsiteX3-119" fmla="*/ 1900238 w 1900238"/>
                  <a:gd name="connsiteY3-120" fmla="*/ 95567 h 976630"/>
                  <a:gd name="connsiteX4-121" fmla="*/ 1695450 w 1900238"/>
                  <a:gd name="connsiteY4-122" fmla="*/ 528955 h 976630"/>
                  <a:gd name="connsiteX5-123" fmla="*/ 842963 w 1900238"/>
                  <a:gd name="connsiteY5-124" fmla="*/ 905192 h 976630"/>
                  <a:gd name="connsiteX6-125" fmla="*/ 142875 w 1900238"/>
                  <a:gd name="connsiteY6-126" fmla="*/ 976630 h 976630"/>
                  <a:gd name="connsiteX7-127" fmla="*/ 0 w 1900238"/>
                  <a:gd name="connsiteY7-128" fmla="*/ 881380 h 9766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900238" h="976630">
                    <a:moveTo>
                      <a:pt x="0" y="881380"/>
                    </a:moveTo>
                    <a:lnTo>
                      <a:pt x="304800" y="271780"/>
                    </a:lnTo>
                    <a:cubicBezTo>
                      <a:pt x="463550" y="311469"/>
                      <a:pt x="810418" y="105887"/>
                      <a:pt x="1038225" y="62230"/>
                    </a:cubicBezTo>
                    <a:cubicBezTo>
                      <a:pt x="1266032" y="18573"/>
                      <a:pt x="1657352" y="-67944"/>
                      <a:pt x="1900238" y="95567"/>
                    </a:cubicBezTo>
                    <a:lnTo>
                      <a:pt x="1695450" y="528955"/>
                    </a:lnTo>
                    <a:lnTo>
                      <a:pt x="842963" y="905192"/>
                    </a:lnTo>
                    <a:lnTo>
                      <a:pt x="142875" y="976630"/>
                    </a:lnTo>
                    <a:lnTo>
                      <a:pt x="0" y="881380"/>
                    </a:lnTo>
                    <a:close/>
                  </a:path>
                </a:pathLst>
              </a:custGeom>
              <a:solidFill>
                <a:srgbClr val="58A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6" name="任意多边形 45"/>
              <p:cNvSpPr/>
              <p:nvPr/>
            </p:nvSpPr>
            <p:spPr>
              <a:xfrm>
                <a:off x="7710487" y="1547813"/>
                <a:ext cx="385763" cy="995362"/>
              </a:xfrm>
              <a:custGeom>
                <a:avLst/>
                <a:gdLst>
                  <a:gd name="connsiteX0" fmla="*/ 28575 w 385763"/>
                  <a:gd name="connsiteY0" fmla="*/ 995362 h 995362"/>
                  <a:gd name="connsiteX1" fmla="*/ 361950 w 385763"/>
                  <a:gd name="connsiteY1" fmla="*/ 742950 h 995362"/>
                  <a:gd name="connsiteX2" fmla="*/ 385763 w 385763"/>
                  <a:gd name="connsiteY2" fmla="*/ 195262 h 995362"/>
                  <a:gd name="connsiteX3" fmla="*/ 314325 w 385763"/>
                  <a:gd name="connsiteY3" fmla="*/ 161925 h 995362"/>
                  <a:gd name="connsiteX4" fmla="*/ 223838 w 385763"/>
                  <a:gd name="connsiteY4" fmla="*/ 0 h 995362"/>
                  <a:gd name="connsiteX5" fmla="*/ 0 w 385763"/>
                  <a:gd name="connsiteY5" fmla="*/ 433387 h 995362"/>
                  <a:gd name="connsiteX6" fmla="*/ 28575 w 385763"/>
                  <a:gd name="connsiteY6" fmla="*/ 995362 h 995362"/>
                  <a:gd name="connsiteX0-1" fmla="*/ 28575 w 385763"/>
                  <a:gd name="connsiteY0-2" fmla="*/ 995362 h 995362"/>
                  <a:gd name="connsiteX1-3" fmla="*/ 361950 w 385763"/>
                  <a:gd name="connsiteY1-4" fmla="*/ 742950 h 995362"/>
                  <a:gd name="connsiteX2-5" fmla="*/ 385763 w 385763"/>
                  <a:gd name="connsiteY2-6" fmla="*/ 195262 h 995362"/>
                  <a:gd name="connsiteX3-7" fmla="*/ 314325 w 385763"/>
                  <a:gd name="connsiteY3-8" fmla="*/ 161925 h 995362"/>
                  <a:gd name="connsiteX4-9" fmla="*/ 219076 w 385763"/>
                  <a:gd name="connsiteY4-10" fmla="*/ 0 h 995362"/>
                  <a:gd name="connsiteX5-11" fmla="*/ 0 w 385763"/>
                  <a:gd name="connsiteY5-12" fmla="*/ 433387 h 995362"/>
                  <a:gd name="connsiteX6-13" fmla="*/ 28575 w 385763"/>
                  <a:gd name="connsiteY6-14" fmla="*/ 995362 h 9953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85763" h="995362">
                    <a:moveTo>
                      <a:pt x="28575" y="995362"/>
                    </a:moveTo>
                    <a:lnTo>
                      <a:pt x="361950" y="742950"/>
                    </a:lnTo>
                    <a:lnTo>
                      <a:pt x="385763" y="195262"/>
                    </a:lnTo>
                    <a:lnTo>
                      <a:pt x="314325" y="161925"/>
                    </a:lnTo>
                    <a:lnTo>
                      <a:pt x="219076" y="0"/>
                    </a:lnTo>
                    <a:lnTo>
                      <a:pt x="0" y="433387"/>
                    </a:lnTo>
                    <a:lnTo>
                      <a:pt x="28575" y="995362"/>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7" name="任意多边形 46"/>
              <p:cNvSpPr/>
              <p:nvPr/>
            </p:nvSpPr>
            <p:spPr>
              <a:xfrm>
                <a:off x="6034088" y="1947223"/>
                <a:ext cx="1709737" cy="975775"/>
              </a:xfrm>
              <a:custGeom>
                <a:avLst/>
                <a:gdLst>
                  <a:gd name="connsiteX0" fmla="*/ 19050 w 1709737"/>
                  <a:gd name="connsiteY0" fmla="*/ 952500 h 952500"/>
                  <a:gd name="connsiteX1" fmla="*/ 0 w 1709737"/>
                  <a:gd name="connsiteY1" fmla="*/ 352425 h 952500"/>
                  <a:gd name="connsiteX2" fmla="*/ 795337 w 1709737"/>
                  <a:gd name="connsiteY2" fmla="*/ 123825 h 952500"/>
                  <a:gd name="connsiteX3" fmla="*/ 1690687 w 1709737"/>
                  <a:gd name="connsiteY3" fmla="*/ 0 h 952500"/>
                  <a:gd name="connsiteX4" fmla="*/ 1709737 w 1709737"/>
                  <a:gd name="connsiteY4" fmla="*/ 571500 h 952500"/>
                  <a:gd name="connsiteX5" fmla="*/ 876300 w 1709737"/>
                  <a:gd name="connsiteY5" fmla="*/ 695325 h 952500"/>
                  <a:gd name="connsiteX6" fmla="*/ 19050 w 1709737"/>
                  <a:gd name="connsiteY6" fmla="*/ 952500 h 952500"/>
                  <a:gd name="connsiteX0-1" fmla="*/ 19050 w 1709737"/>
                  <a:gd name="connsiteY0-2" fmla="*/ 952500 h 952500"/>
                  <a:gd name="connsiteX1-3" fmla="*/ 0 w 1709737"/>
                  <a:gd name="connsiteY1-4" fmla="*/ 352425 h 952500"/>
                  <a:gd name="connsiteX2-5" fmla="*/ 795337 w 1709737"/>
                  <a:gd name="connsiteY2-6" fmla="*/ 123825 h 952500"/>
                  <a:gd name="connsiteX3-7" fmla="*/ 1690687 w 1709737"/>
                  <a:gd name="connsiteY3-8" fmla="*/ 0 h 952500"/>
                  <a:gd name="connsiteX4-9" fmla="*/ 1709737 w 1709737"/>
                  <a:gd name="connsiteY4-10" fmla="*/ 571500 h 952500"/>
                  <a:gd name="connsiteX5-11" fmla="*/ 876300 w 1709737"/>
                  <a:gd name="connsiteY5-12" fmla="*/ 695325 h 952500"/>
                  <a:gd name="connsiteX6-13" fmla="*/ 19050 w 1709737"/>
                  <a:gd name="connsiteY6-14" fmla="*/ 952500 h 952500"/>
                  <a:gd name="connsiteX0-15" fmla="*/ 19050 w 1709737"/>
                  <a:gd name="connsiteY0-16" fmla="*/ 968269 h 968269"/>
                  <a:gd name="connsiteX1-17" fmla="*/ 0 w 1709737"/>
                  <a:gd name="connsiteY1-18" fmla="*/ 368194 h 968269"/>
                  <a:gd name="connsiteX2-19" fmla="*/ 795337 w 1709737"/>
                  <a:gd name="connsiteY2-20" fmla="*/ 139594 h 968269"/>
                  <a:gd name="connsiteX3-21" fmla="*/ 1690687 w 1709737"/>
                  <a:gd name="connsiteY3-22" fmla="*/ 15769 h 968269"/>
                  <a:gd name="connsiteX4-23" fmla="*/ 1709737 w 1709737"/>
                  <a:gd name="connsiteY4-24" fmla="*/ 587269 h 968269"/>
                  <a:gd name="connsiteX5-25" fmla="*/ 876300 w 1709737"/>
                  <a:gd name="connsiteY5-26" fmla="*/ 711094 h 968269"/>
                  <a:gd name="connsiteX6-27" fmla="*/ 19050 w 1709737"/>
                  <a:gd name="connsiteY6-28" fmla="*/ 968269 h 968269"/>
                  <a:gd name="connsiteX0-29" fmla="*/ 19050 w 1709737"/>
                  <a:gd name="connsiteY0-30" fmla="*/ 968269 h 968269"/>
                  <a:gd name="connsiteX1-31" fmla="*/ 0 w 1709737"/>
                  <a:gd name="connsiteY1-32" fmla="*/ 368194 h 968269"/>
                  <a:gd name="connsiteX2-33" fmla="*/ 795337 w 1709737"/>
                  <a:gd name="connsiteY2-34" fmla="*/ 139594 h 968269"/>
                  <a:gd name="connsiteX3-35" fmla="*/ 1690687 w 1709737"/>
                  <a:gd name="connsiteY3-36" fmla="*/ 15769 h 968269"/>
                  <a:gd name="connsiteX4-37" fmla="*/ 1709737 w 1709737"/>
                  <a:gd name="connsiteY4-38" fmla="*/ 587269 h 968269"/>
                  <a:gd name="connsiteX5-39" fmla="*/ 876300 w 1709737"/>
                  <a:gd name="connsiteY5-40" fmla="*/ 711094 h 968269"/>
                  <a:gd name="connsiteX6-41" fmla="*/ 19050 w 1709737"/>
                  <a:gd name="connsiteY6-42" fmla="*/ 968269 h 968269"/>
                  <a:gd name="connsiteX0-43" fmla="*/ 19050 w 1709737"/>
                  <a:gd name="connsiteY0-44" fmla="*/ 972189 h 972189"/>
                  <a:gd name="connsiteX1-45" fmla="*/ 0 w 1709737"/>
                  <a:gd name="connsiteY1-46" fmla="*/ 372114 h 972189"/>
                  <a:gd name="connsiteX2-47" fmla="*/ 795337 w 1709737"/>
                  <a:gd name="connsiteY2-48" fmla="*/ 143514 h 972189"/>
                  <a:gd name="connsiteX3-49" fmla="*/ 1690687 w 1709737"/>
                  <a:gd name="connsiteY3-50" fmla="*/ 19689 h 972189"/>
                  <a:gd name="connsiteX4-51" fmla="*/ 1709737 w 1709737"/>
                  <a:gd name="connsiteY4-52" fmla="*/ 591189 h 972189"/>
                  <a:gd name="connsiteX5-53" fmla="*/ 876300 w 1709737"/>
                  <a:gd name="connsiteY5-54" fmla="*/ 715014 h 972189"/>
                  <a:gd name="connsiteX6-55" fmla="*/ 19050 w 1709737"/>
                  <a:gd name="connsiteY6-56" fmla="*/ 972189 h 972189"/>
                  <a:gd name="connsiteX0-57" fmla="*/ 19050 w 1709737"/>
                  <a:gd name="connsiteY0-58" fmla="*/ 972189 h 972189"/>
                  <a:gd name="connsiteX1-59" fmla="*/ 0 w 1709737"/>
                  <a:gd name="connsiteY1-60" fmla="*/ 372114 h 972189"/>
                  <a:gd name="connsiteX2-61" fmla="*/ 795337 w 1709737"/>
                  <a:gd name="connsiteY2-62" fmla="*/ 143514 h 972189"/>
                  <a:gd name="connsiteX3-63" fmla="*/ 1690687 w 1709737"/>
                  <a:gd name="connsiteY3-64" fmla="*/ 19689 h 972189"/>
                  <a:gd name="connsiteX4-65" fmla="*/ 1709737 w 1709737"/>
                  <a:gd name="connsiteY4-66" fmla="*/ 591189 h 972189"/>
                  <a:gd name="connsiteX5-67" fmla="*/ 876300 w 1709737"/>
                  <a:gd name="connsiteY5-68" fmla="*/ 715014 h 972189"/>
                  <a:gd name="connsiteX6-69" fmla="*/ 19050 w 1709737"/>
                  <a:gd name="connsiteY6-70" fmla="*/ 972189 h 972189"/>
                  <a:gd name="connsiteX0-71" fmla="*/ 19050 w 1709737"/>
                  <a:gd name="connsiteY0-72" fmla="*/ 972189 h 980590"/>
                  <a:gd name="connsiteX1-73" fmla="*/ 0 w 1709737"/>
                  <a:gd name="connsiteY1-74" fmla="*/ 372114 h 980590"/>
                  <a:gd name="connsiteX2-75" fmla="*/ 795337 w 1709737"/>
                  <a:gd name="connsiteY2-76" fmla="*/ 143514 h 980590"/>
                  <a:gd name="connsiteX3-77" fmla="*/ 1690687 w 1709737"/>
                  <a:gd name="connsiteY3-78" fmla="*/ 19689 h 980590"/>
                  <a:gd name="connsiteX4-79" fmla="*/ 1709737 w 1709737"/>
                  <a:gd name="connsiteY4-80" fmla="*/ 591189 h 980590"/>
                  <a:gd name="connsiteX5-81" fmla="*/ 876300 w 1709737"/>
                  <a:gd name="connsiteY5-82" fmla="*/ 715014 h 980590"/>
                  <a:gd name="connsiteX6-83" fmla="*/ 19050 w 1709737"/>
                  <a:gd name="connsiteY6-84" fmla="*/ 972189 h 980590"/>
                  <a:gd name="connsiteX0-85" fmla="*/ 19050 w 1709737"/>
                  <a:gd name="connsiteY0-86" fmla="*/ 972189 h 975511"/>
                  <a:gd name="connsiteX1-87" fmla="*/ 0 w 1709737"/>
                  <a:gd name="connsiteY1-88" fmla="*/ 372114 h 975511"/>
                  <a:gd name="connsiteX2-89" fmla="*/ 795337 w 1709737"/>
                  <a:gd name="connsiteY2-90" fmla="*/ 143514 h 975511"/>
                  <a:gd name="connsiteX3-91" fmla="*/ 1690687 w 1709737"/>
                  <a:gd name="connsiteY3-92" fmla="*/ 19689 h 975511"/>
                  <a:gd name="connsiteX4-93" fmla="*/ 1709737 w 1709737"/>
                  <a:gd name="connsiteY4-94" fmla="*/ 591189 h 975511"/>
                  <a:gd name="connsiteX5-95" fmla="*/ 876300 w 1709737"/>
                  <a:gd name="connsiteY5-96" fmla="*/ 715014 h 975511"/>
                  <a:gd name="connsiteX6-97" fmla="*/ 19050 w 1709737"/>
                  <a:gd name="connsiteY6-98" fmla="*/ 972189 h 975511"/>
                  <a:gd name="connsiteX0-99" fmla="*/ 19050 w 1709737"/>
                  <a:gd name="connsiteY0-100" fmla="*/ 972189 h 975775"/>
                  <a:gd name="connsiteX1-101" fmla="*/ 0 w 1709737"/>
                  <a:gd name="connsiteY1-102" fmla="*/ 372114 h 975775"/>
                  <a:gd name="connsiteX2-103" fmla="*/ 795337 w 1709737"/>
                  <a:gd name="connsiteY2-104" fmla="*/ 143514 h 975775"/>
                  <a:gd name="connsiteX3-105" fmla="*/ 1690687 w 1709737"/>
                  <a:gd name="connsiteY3-106" fmla="*/ 19689 h 975775"/>
                  <a:gd name="connsiteX4-107" fmla="*/ 1709737 w 1709737"/>
                  <a:gd name="connsiteY4-108" fmla="*/ 591189 h 975775"/>
                  <a:gd name="connsiteX5-109" fmla="*/ 876300 w 1709737"/>
                  <a:gd name="connsiteY5-110" fmla="*/ 715014 h 975775"/>
                  <a:gd name="connsiteX6-111" fmla="*/ 19050 w 1709737"/>
                  <a:gd name="connsiteY6-112" fmla="*/ 972189 h 975775"/>
                  <a:gd name="connsiteX0-113" fmla="*/ 19050 w 1709737"/>
                  <a:gd name="connsiteY0-114" fmla="*/ 972189 h 975775"/>
                  <a:gd name="connsiteX1-115" fmla="*/ 0 w 1709737"/>
                  <a:gd name="connsiteY1-116" fmla="*/ 372114 h 975775"/>
                  <a:gd name="connsiteX2-117" fmla="*/ 795337 w 1709737"/>
                  <a:gd name="connsiteY2-118" fmla="*/ 143514 h 975775"/>
                  <a:gd name="connsiteX3-119" fmla="*/ 1690687 w 1709737"/>
                  <a:gd name="connsiteY3-120" fmla="*/ 19689 h 975775"/>
                  <a:gd name="connsiteX4-121" fmla="*/ 1709737 w 1709737"/>
                  <a:gd name="connsiteY4-122" fmla="*/ 591189 h 975775"/>
                  <a:gd name="connsiteX5-123" fmla="*/ 876300 w 1709737"/>
                  <a:gd name="connsiteY5-124" fmla="*/ 715014 h 975775"/>
                  <a:gd name="connsiteX6-125" fmla="*/ 19050 w 1709737"/>
                  <a:gd name="connsiteY6-126" fmla="*/ 972189 h 9757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09737" h="975775">
                    <a:moveTo>
                      <a:pt x="19050" y="972189"/>
                    </a:moveTo>
                    <a:lnTo>
                      <a:pt x="0" y="372114"/>
                    </a:lnTo>
                    <a:cubicBezTo>
                      <a:pt x="272256" y="424502"/>
                      <a:pt x="592137" y="227652"/>
                      <a:pt x="795337" y="143514"/>
                    </a:cubicBezTo>
                    <a:cubicBezTo>
                      <a:pt x="998537" y="59376"/>
                      <a:pt x="1301749" y="-43811"/>
                      <a:pt x="1690687" y="19689"/>
                    </a:cubicBezTo>
                    <a:lnTo>
                      <a:pt x="1709737" y="591189"/>
                    </a:lnTo>
                    <a:cubicBezTo>
                      <a:pt x="1426368" y="578488"/>
                      <a:pt x="1143793" y="632464"/>
                      <a:pt x="876300" y="715014"/>
                    </a:cubicBezTo>
                    <a:cubicBezTo>
                      <a:pt x="608807" y="797564"/>
                      <a:pt x="460375" y="1005527"/>
                      <a:pt x="19050" y="972189"/>
                    </a:cubicBezTo>
                    <a:close/>
                  </a:path>
                </a:pathLst>
              </a:cu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48" name="椭圆 47"/>
            <p:cNvSpPr/>
            <p:nvPr/>
          </p:nvSpPr>
          <p:spPr>
            <a:xfrm>
              <a:off x="6472688" y="2885766"/>
              <a:ext cx="394915" cy="3949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C</a:t>
              </a:r>
              <a:endPar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48"/>
          <p:cNvGrpSpPr/>
          <p:nvPr/>
        </p:nvGrpSpPr>
        <p:grpSpPr>
          <a:xfrm rot="0">
            <a:off x="8042910" y="1911985"/>
            <a:ext cx="3317240" cy="1884045"/>
            <a:chOff x="7583462" y="2529142"/>
            <a:chExt cx="2616200" cy="1485900"/>
          </a:xfrm>
        </p:grpSpPr>
        <p:grpSp>
          <p:nvGrpSpPr>
            <p:cNvPr id="50" name="组合 49"/>
            <p:cNvGrpSpPr/>
            <p:nvPr/>
          </p:nvGrpSpPr>
          <p:grpSpPr>
            <a:xfrm>
              <a:off x="7583462" y="2529142"/>
              <a:ext cx="2616200" cy="1485900"/>
              <a:chOff x="7835900" y="1250950"/>
              <a:chExt cx="2616200" cy="1485900"/>
            </a:xfrm>
            <a:effectLst>
              <a:outerShdw blurRad="101600" dist="63500" dir="5400000" algn="t" rotWithShape="0">
                <a:prstClr val="black">
                  <a:alpha val="25000"/>
                </a:prstClr>
              </a:outerShdw>
            </a:effectLst>
          </p:grpSpPr>
          <p:sp>
            <p:nvSpPr>
              <p:cNvPr id="51" name="任意多边形 50"/>
              <p:cNvSpPr/>
              <p:nvPr/>
            </p:nvSpPr>
            <p:spPr>
              <a:xfrm>
                <a:off x="7835900" y="1751331"/>
                <a:ext cx="1631950" cy="896886"/>
              </a:xfrm>
              <a:custGeom>
                <a:avLst/>
                <a:gdLst>
                  <a:gd name="connsiteX0" fmla="*/ 19050 w 1631950"/>
                  <a:gd name="connsiteY0" fmla="*/ 717550 h 717550"/>
                  <a:gd name="connsiteX1" fmla="*/ 0 w 1631950"/>
                  <a:gd name="connsiteY1" fmla="*/ 146050 h 717550"/>
                  <a:gd name="connsiteX2" fmla="*/ 1593850 w 1631950"/>
                  <a:gd name="connsiteY2" fmla="*/ 0 h 717550"/>
                  <a:gd name="connsiteX3" fmla="*/ 1631950 w 1631950"/>
                  <a:gd name="connsiteY3" fmla="*/ 590550 h 717550"/>
                  <a:gd name="connsiteX4" fmla="*/ 19050 w 1631950"/>
                  <a:gd name="connsiteY4" fmla="*/ 717550 h 717550"/>
                  <a:gd name="connsiteX0-1" fmla="*/ 19050 w 1631950"/>
                  <a:gd name="connsiteY0-2" fmla="*/ 717550 h 801167"/>
                  <a:gd name="connsiteX1-3" fmla="*/ 0 w 1631950"/>
                  <a:gd name="connsiteY1-4" fmla="*/ 146050 h 801167"/>
                  <a:gd name="connsiteX2-5" fmla="*/ 1593850 w 1631950"/>
                  <a:gd name="connsiteY2-6" fmla="*/ 0 h 801167"/>
                  <a:gd name="connsiteX3-7" fmla="*/ 1631950 w 1631950"/>
                  <a:gd name="connsiteY3-8" fmla="*/ 590550 h 801167"/>
                  <a:gd name="connsiteX4-9" fmla="*/ 19050 w 1631950"/>
                  <a:gd name="connsiteY4-10" fmla="*/ 717550 h 801167"/>
                  <a:gd name="connsiteX0-11" fmla="*/ 19050 w 1631950"/>
                  <a:gd name="connsiteY0-12" fmla="*/ 717550 h 813066"/>
                  <a:gd name="connsiteX1-13" fmla="*/ 0 w 1631950"/>
                  <a:gd name="connsiteY1-14" fmla="*/ 146050 h 813066"/>
                  <a:gd name="connsiteX2-15" fmla="*/ 1593850 w 1631950"/>
                  <a:gd name="connsiteY2-16" fmla="*/ 0 h 813066"/>
                  <a:gd name="connsiteX3-17" fmla="*/ 1631950 w 1631950"/>
                  <a:gd name="connsiteY3-18" fmla="*/ 590550 h 813066"/>
                  <a:gd name="connsiteX4-19" fmla="*/ 19050 w 1631950"/>
                  <a:gd name="connsiteY4-20" fmla="*/ 717550 h 813066"/>
                  <a:gd name="connsiteX0-21" fmla="*/ 19050 w 1631950"/>
                  <a:gd name="connsiteY0-22" fmla="*/ 717550 h 813066"/>
                  <a:gd name="connsiteX1-23" fmla="*/ 0 w 1631950"/>
                  <a:gd name="connsiteY1-24" fmla="*/ 146050 h 813066"/>
                  <a:gd name="connsiteX2-25" fmla="*/ 1593850 w 1631950"/>
                  <a:gd name="connsiteY2-26" fmla="*/ 0 h 813066"/>
                  <a:gd name="connsiteX3-27" fmla="*/ 1631950 w 1631950"/>
                  <a:gd name="connsiteY3-28" fmla="*/ 590550 h 813066"/>
                  <a:gd name="connsiteX4-29" fmla="*/ 19050 w 1631950"/>
                  <a:gd name="connsiteY4-30" fmla="*/ 717550 h 813066"/>
                  <a:gd name="connsiteX0-31" fmla="*/ 19050 w 1631950"/>
                  <a:gd name="connsiteY0-32" fmla="*/ 717550 h 813066"/>
                  <a:gd name="connsiteX1-33" fmla="*/ 0 w 1631950"/>
                  <a:gd name="connsiteY1-34" fmla="*/ 146050 h 813066"/>
                  <a:gd name="connsiteX2-35" fmla="*/ 1593850 w 1631950"/>
                  <a:gd name="connsiteY2-36" fmla="*/ 0 h 813066"/>
                  <a:gd name="connsiteX3-37" fmla="*/ 1631950 w 1631950"/>
                  <a:gd name="connsiteY3-38" fmla="*/ 590550 h 813066"/>
                  <a:gd name="connsiteX4-39" fmla="*/ 19050 w 1631950"/>
                  <a:gd name="connsiteY4-40" fmla="*/ 717550 h 813066"/>
                  <a:gd name="connsiteX0-41" fmla="*/ 19050 w 1631950"/>
                  <a:gd name="connsiteY0-42" fmla="*/ 717550 h 813066"/>
                  <a:gd name="connsiteX1-43" fmla="*/ 0 w 1631950"/>
                  <a:gd name="connsiteY1-44" fmla="*/ 146050 h 813066"/>
                  <a:gd name="connsiteX2-45" fmla="*/ 1593850 w 1631950"/>
                  <a:gd name="connsiteY2-46" fmla="*/ 0 h 813066"/>
                  <a:gd name="connsiteX3-47" fmla="*/ 1631950 w 1631950"/>
                  <a:gd name="connsiteY3-48" fmla="*/ 590550 h 813066"/>
                  <a:gd name="connsiteX4-49" fmla="*/ 19050 w 1631950"/>
                  <a:gd name="connsiteY4-50" fmla="*/ 717550 h 813066"/>
                  <a:gd name="connsiteX0-51" fmla="*/ 19050 w 1631950"/>
                  <a:gd name="connsiteY0-52" fmla="*/ 793750 h 889266"/>
                  <a:gd name="connsiteX1-53" fmla="*/ 0 w 1631950"/>
                  <a:gd name="connsiteY1-54" fmla="*/ 222250 h 889266"/>
                  <a:gd name="connsiteX2-55" fmla="*/ 1578610 w 1631950"/>
                  <a:gd name="connsiteY2-56" fmla="*/ 0 h 889266"/>
                  <a:gd name="connsiteX3-57" fmla="*/ 1631950 w 1631950"/>
                  <a:gd name="connsiteY3-58" fmla="*/ 666750 h 889266"/>
                  <a:gd name="connsiteX4-59" fmla="*/ 19050 w 1631950"/>
                  <a:gd name="connsiteY4-60" fmla="*/ 793750 h 889266"/>
                  <a:gd name="connsiteX0-61" fmla="*/ 19050 w 1631950"/>
                  <a:gd name="connsiteY0-62" fmla="*/ 793750 h 889266"/>
                  <a:gd name="connsiteX1-63" fmla="*/ 0 w 1631950"/>
                  <a:gd name="connsiteY1-64" fmla="*/ 222250 h 889266"/>
                  <a:gd name="connsiteX2-65" fmla="*/ 1578610 w 1631950"/>
                  <a:gd name="connsiteY2-66" fmla="*/ 0 h 889266"/>
                  <a:gd name="connsiteX3-67" fmla="*/ 1631950 w 1631950"/>
                  <a:gd name="connsiteY3-68" fmla="*/ 666750 h 889266"/>
                  <a:gd name="connsiteX4-69" fmla="*/ 19050 w 1631950"/>
                  <a:gd name="connsiteY4-70" fmla="*/ 793750 h 889266"/>
                  <a:gd name="connsiteX0-71" fmla="*/ 19050 w 1631950"/>
                  <a:gd name="connsiteY0-72" fmla="*/ 801370 h 896886"/>
                  <a:gd name="connsiteX1-73" fmla="*/ 0 w 1631950"/>
                  <a:gd name="connsiteY1-74" fmla="*/ 229870 h 896886"/>
                  <a:gd name="connsiteX2-75" fmla="*/ 1593850 w 1631950"/>
                  <a:gd name="connsiteY2-76" fmla="*/ 0 h 896886"/>
                  <a:gd name="connsiteX3-77" fmla="*/ 1631950 w 1631950"/>
                  <a:gd name="connsiteY3-78" fmla="*/ 674370 h 896886"/>
                  <a:gd name="connsiteX4-79" fmla="*/ 19050 w 1631950"/>
                  <a:gd name="connsiteY4-80" fmla="*/ 801370 h 8968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1950" h="896886">
                    <a:moveTo>
                      <a:pt x="19050" y="801370"/>
                    </a:moveTo>
                    <a:lnTo>
                      <a:pt x="0" y="229870"/>
                    </a:lnTo>
                    <a:cubicBezTo>
                      <a:pt x="519853" y="298027"/>
                      <a:pt x="1081617" y="105833"/>
                      <a:pt x="1593850" y="0"/>
                    </a:cubicBezTo>
                    <a:lnTo>
                      <a:pt x="1631950" y="674370"/>
                    </a:lnTo>
                    <a:cubicBezTo>
                      <a:pt x="1087967" y="786553"/>
                      <a:pt x="340783" y="1032087"/>
                      <a:pt x="19050" y="801370"/>
                    </a:cubicBezTo>
                    <a:close/>
                  </a:path>
                </a:pathLst>
              </a:cu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2" name="任意多边形 51"/>
              <p:cNvSpPr/>
              <p:nvPr/>
            </p:nvSpPr>
            <p:spPr>
              <a:xfrm>
                <a:off x="7835900" y="1250950"/>
                <a:ext cx="2552700" cy="901700"/>
              </a:xfrm>
              <a:custGeom>
                <a:avLst/>
                <a:gdLst>
                  <a:gd name="connsiteX0" fmla="*/ 0 w 2552700"/>
                  <a:gd name="connsiteY0" fmla="*/ 742950 h 901700"/>
                  <a:gd name="connsiteX1" fmla="*/ 203200 w 2552700"/>
                  <a:gd name="connsiteY1" fmla="*/ 304800 h 901700"/>
                  <a:gd name="connsiteX2" fmla="*/ 1085850 w 2552700"/>
                  <a:gd name="connsiteY2" fmla="*/ 254000 h 901700"/>
                  <a:gd name="connsiteX3" fmla="*/ 1079500 w 2552700"/>
                  <a:gd name="connsiteY3" fmla="*/ 0 h 901700"/>
                  <a:gd name="connsiteX4" fmla="*/ 2552700 w 2552700"/>
                  <a:gd name="connsiteY4" fmla="*/ 203200 h 901700"/>
                  <a:gd name="connsiteX5" fmla="*/ 1606550 w 2552700"/>
                  <a:gd name="connsiteY5" fmla="*/ 901700 h 901700"/>
                  <a:gd name="connsiteX6" fmla="*/ 1593850 w 2552700"/>
                  <a:gd name="connsiteY6" fmla="*/ 584200 h 901700"/>
                  <a:gd name="connsiteX7" fmla="*/ 0 w 2552700"/>
                  <a:gd name="connsiteY7" fmla="*/ 742950 h 901700"/>
                  <a:gd name="connsiteX0-1" fmla="*/ 0 w 2552700"/>
                  <a:gd name="connsiteY0-2" fmla="*/ 742950 h 901700"/>
                  <a:gd name="connsiteX1-3" fmla="*/ 203200 w 2552700"/>
                  <a:gd name="connsiteY1-4" fmla="*/ 304800 h 901700"/>
                  <a:gd name="connsiteX2-5" fmla="*/ 1085850 w 2552700"/>
                  <a:gd name="connsiteY2-6" fmla="*/ 254000 h 901700"/>
                  <a:gd name="connsiteX3-7" fmla="*/ 1079500 w 2552700"/>
                  <a:gd name="connsiteY3-8" fmla="*/ 0 h 901700"/>
                  <a:gd name="connsiteX4-9" fmla="*/ 2552700 w 2552700"/>
                  <a:gd name="connsiteY4-10" fmla="*/ 203200 h 901700"/>
                  <a:gd name="connsiteX5-11" fmla="*/ 1606550 w 2552700"/>
                  <a:gd name="connsiteY5-12" fmla="*/ 901700 h 901700"/>
                  <a:gd name="connsiteX6-13" fmla="*/ 1593850 w 2552700"/>
                  <a:gd name="connsiteY6-14" fmla="*/ 584200 h 901700"/>
                  <a:gd name="connsiteX7-15" fmla="*/ 0 w 2552700"/>
                  <a:gd name="connsiteY7-16" fmla="*/ 742950 h 901700"/>
                  <a:gd name="connsiteX0-17" fmla="*/ 0 w 2552700"/>
                  <a:gd name="connsiteY0-18" fmla="*/ 742950 h 901700"/>
                  <a:gd name="connsiteX1-19" fmla="*/ 203200 w 2552700"/>
                  <a:gd name="connsiteY1-20" fmla="*/ 304800 h 901700"/>
                  <a:gd name="connsiteX2-21" fmla="*/ 1085850 w 2552700"/>
                  <a:gd name="connsiteY2-22" fmla="*/ 254000 h 901700"/>
                  <a:gd name="connsiteX3-23" fmla="*/ 1079500 w 2552700"/>
                  <a:gd name="connsiteY3-24" fmla="*/ 0 h 901700"/>
                  <a:gd name="connsiteX4-25" fmla="*/ 2552700 w 2552700"/>
                  <a:gd name="connsiteY4-26" fmla="*/ 203200 h 901700"/>
                  <a:gd name="connsiteX5-27" fmla="*/ 1606550 w 2552700"/>
                  <a:gd name="connsiteY5-28" fmla="*/ 901700 h 901700"/>
                  <a:gd name="connsiteX6-29" fmla="*/ 1593850 w 2552700"/>
                  <a:gd name="connsiteY6-30" fmla="*/ 584200 h 901700"/>
                  <a:gd name="connsiteX7-31" fmla="*/ 0 w 2552700"/>
                  <a:gd name="connsiteY7-32" fmla="*/ 742950 h 901700"/>
                  <a:gd name="connsiteX0-33" fmla="*/ 0 w 2552700"/>
                  <a:gd name="connsiteY0-34" fmla="*/ 742950 h 901700"/>
                  <a:gd name="connsiteX1-35" fmla="*/ 203200 w 2552700"/>
                  <a:gd name="connsiteY1-36" fmla="*/ 304800 h 901700"/>
                  <a:gd name="connsiteX2-37" fmla="*/ 1085850 w 2552700"/>
                  <a:gd name="connsiteY2-38" fmla="*/ 254000 h 901700"/>
                  <a:gd name="connsiteX3-39" fmla="*/ 1079500 w 2552700"/>
                  <a:gd name="connsiteY3-40" fmla="*/ 0 h 901700"/>
                  <a:gd name="connsiteX4-41" fmla="*/ 2552700 w 2552700"/>
                  <a:gd name="connsiteY4-42" fmla="*/ 203200 h 901700"/>
                  <a:gd name="connsiteX5-43" fmla="*/ 1606550 w 2552700"/>
                  <a:gd name="connsiteY5-44" fmla="*/ 901700 h 901700"/>
                  <a:gd name="connsiteX6-45" fmla="*/ 1593850 w 2552700"/>
                  <a:gd name="connsiteY6-46" fmla="*/ 584200 h 901700"/>
                  <a:gd name="connsiteX7-47" fmla="*/ 0 w 2552700"/>
                  <a:gd name="connsiteY7-48" fmla="*/ 742950 h 901700"/>
                  <a:gd name="connsiteX0-49" fmla="*/ 0 w 2552700"/>
                  <a:gd name="connsiteY0-50" fmla="*/ 742950 h 901700"/>
                  <a:gd name="connsiteX1-51" fmla="*/ 203200 w 2552700"/>
                  <a:gd name="connsiteY1-52" fmla="*/ 304800 h 901700"/>
                  <a:gd name="connsiteX2-53" fmla="*/ 1085850 w 2552700"/>
                  <a:gd name="connsiteY2-54" fmla="*/ 254000 h 901700"/>
                  <a:gd name="connsiteX3-55" fmla="*/ 1079500 w 2552700"/>
                  <a:gd name="connsiteY3-56" fmla="*/ 0 h 901700"/>
                  <a:gd name="connsiteX4-57" fmla="*/ 2552700 w 2552700"/>
                  <a:gd name="connsiteY4-58" fmla="*/ 203200 h 901700"/>
                  <a:gd name="connsiteX5-59" fmla="*/ 1606550 w 2552700"/>
                  <a:gd name="connsiteY5-60" fmla="*/ 901700 h 901700"/>
                  <a:gd name="connsiteX6-61" fmla="*/ 1593850 w 2552700"/>
                  <a:gd name="connsiteY6-62" fmla="*/ 584200 h 901700"/>
                  <a:gd name="connsiteX7-63" fmla="*/ 0 w 2552700"/>
                  <a:gd name="connsiteY7-64" fmla="*/ 742950 h 9017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552700" h="901700">
                    <a:moveTo>
                      <a:pt x="0" y="742950"/>
                    </a:moveTo>
                    <a:lnTo>
                      <a:pt x="203200" y="304800"/>
                    </a:lnTo>
                    <a:cubicBezTo>
                      <a:pt x="554567" y="370417"/>
                      <a:pt x="797983" y="296333"/>
                      <a:pt x="1085850" y="254000"/>
                    </a:cubicBezTo>
                    <a:lnTo>
                      <a:pt x="1079500" y="0"/>
                    </a:lnTo>
                    <a:lnTo>
                      <a:pt x="2552700" y="203200"/>
                    </a:lnTo>
                    <a:lnTo>
                      <a:pt x="1606550" y="901700"/>
                    </a:lnTo>
                    <a:lnTo>
                      <a:pt x="1593850" y="584200"/>
                    </a:lnTo>
                    <a:cubicBezTo>
                      <a:pt x="1075267" y="687917"/>
                      <a:pt x="594783" y="937683"/>
                      <a:pt x="0" y="742950"/>
                    </a:cubicBezTo>
                    <a:close/>
                  </a:path>
                </a:pathLst>
              </a:custGeom>
              <a:solidFill>
                <a:srgbClr val="58A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3" name="任意多边形 52"/>
              <p:cNvSpPr/>
              <p:nvPr/>
            </p:nvSpPr>
            <p:spPr>
              <a:xfrm>
                <a:off x="9442450" y="1454150"/>
                <a:ext cx="1009650" cy="1282700"/>
              </a:xfrm>
              <a:custGeom>
                <a:avLst/>
                <a:gdLst>
                  <a:gd name="connsiteX0" fmla="*/ 31750 w 1009650"/>
                  <a:gd name="connsiteY0" fmla="*/ 1282700 h 1282700"/>
                  <a:gd name="connsiteX1" fmla="*/ 0 w 1009650"/>
                  <a:gd name="connsiteY1" fmla="*/ 698500 h 1282700"/>
                  <a:gd name="connsiteX2" fmla="*/ 939800 w 1009650"/>
                  <a:gd name="connsiteY2" fmla="*/ 0 h 1282700"/>
                  <a:gd name="connsiteX3" fmla="*/ 1009650 w 1009650"/>
                  <a:gd name="connsiteY3" fmla="*/ 615950 h 1282700"/>
                  <a:gd name="connsiteX4" fmla="*/ 31750 w 1009650"/>
                  <a:gd name="connsiteY4" fmla="*/ 1282700 h 1282700"/>
                  <a:gd name="connsiteX0-1" fmla="*/ 46990 w 1024890"/>
                  <a:gd name="connsiteY0-2" fmla="*/ 1282700 h 1282700"/>
                  <a:gd name="connsiteX1-3" fmla="*/ 0 w 1024890"/>
                  <a:gd name="connsiteY1-4" fmla="*/ 706120 h 1282700"/>
                  <a:gd name="connsiteX2-5" fmla="*/ 955040 w 1024890"/>
                  <a:gd name="connsiteY2-6" fmla="*/ 0 h 1282700"/>
                  <a:gd name="connsiteX3-7" fmla="*/ 1024890 w 1024890"/>
                  <a:gd name="connsiteY3-8" fmla="*/ 615950 h 1282700"/>
                  <a:gd name="connsiteX4-9" fmla="*/ 46990 w 1024890"/>
                  <a:gd name="connsiteY4-10" fmla="*/ 1282700 h 1282700"/>
                  <a:gd name="connsiteX0-11" fmla="*/ 31750 w 1009650"/>
                  <a:gd name="connsiteY0-12" fmla="*/ 1282700 h 1282700"/>
                  <a:gd name="connsiteX1-13" fmla="*/ 0 w 1009650"/>
                  <a:gd name="connsiteY1-14" fmla="*/ 713740 h 1282700"/>
                  <a:gd name="connsiteX2-15" fmla="*/ 939800 w 1009650"/>
                  <a:gd name="connsiteY2-16" fmla="*/ 0 h 1282700"/>
                  <a:gd name="connsiteX3-17" fmla="*/ 1009650 w 1009650"/>
                  <a:gd name="connsiteY3-18" fmla="*/ 615950 h 1282700"/>
                  <a:gd name="connsiteX4-19" fmla="*/ 31750 w 1009650"/>
                  <a:gd name="connsiteY4-20" fmla="*/ 1282700 h 1282700"/>
                  <a:gd name="connsiteX0-21" fmla="*/ 31750 w 1009650"/>
                  <a:gd name="connsiteY0-22" fmla="*/ 1282700 h 1282700"/>
                  <a:gd name="connsiteX1-23" fmla="*/ 0 w 1009650"/>
                  <a:gd name="connsiteY1-24" fmla="*/ 698500 h 1282700"/>
                  <a:gd name="connsiteX2-25" fmla="*/ 939800 w 1009650"/>
                  <a:gd name="connsiteY2-26" fmla="*/ 0 h 1282700"/>
                  <a:gd name="connsiteX3-27" fmla="*/ 1009650 w 1009650"/>
                  <a:gd name="connsiteY3-28" fmla="*/ 615950 h 1282700"/>
                  <a:gd name="connsiteX4-29" fmla="*/ 31750 w 1009650"/>
                  <a:gd name="connsiteY4-30" fmla="*/ 1282700 h 12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650" h="1282700">
                    <a:moveTo>
                      <a:pt x="31750" y="1282700"/>
                    </a:moveTo>
                    <a:lnTo>
                      <a:pt x="0" y="698500"/>
                    </a:lnTo>
                    <a:lnTo>
                      <a:pt x="939800" y="0"/>
                    </a:lnTo>
                    <a:lnTo>
                      <a:pt x="1009650" y="615950"/>
                    </a:lnTo>
                    <a:lnTo>
                      <a:pt x="31750" y="1282700"/>
                    </a:lnTo>
                    <a:close/>
                  </a:path>
                </a:pathLst>
              </a:cu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54" name="椭圆 53"/>
            <p:cNvSpPr/>
            <p:nvPr/>
          </p:nvSpPr>
          <p:spPr>
            <a:xfrm>
              <a:off x="8175147" y="2885766"/>
              <a:ext cx="394915" cy="3949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D</a:t>
              </a:r>
              <a:endParaRPr kumimoji="0" lang="en-US" altLang="zh-CN" sz="2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90" name="组合 89"/>
          <p:cNvGrpSpPr/>
          <p:nvPr/>
        </p:nvGrpSpPr>
        <p:grpSpPr>
          <a:xfrm rot="0">
            <a:off x="1565275" y="4164330"/>
            <a:ext cx="948690" cy="1571625"/>
            <a:chOff x="2416093" y="4305767"/>
            <a:chExt cx="748145" cy="1239530"/>
          </a:xfrm>
        </p:grpSpPr>
        <p:sp>
          <p:nvSpPr>
            <p:cNvPr id="62" name="椭圆 61"/>
            <p:cNvSpPr/>
            <p:nvPr/>
          </p:nvSpPr>
          <p:spPr>
            <a:xfrm>
              <a:off x="2416093" y="4797152"/>
              <a:ext cx="748145" cy="748145"/>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3" name="椭圆 62"/>
            <p:cNvSpPr/>
            <p:nvPr/>
          </p:nvSpPr>
          <p:spPr>
            <a:xfrm>
              <a:off x="2706240" y="4305767"/>
              <a:ext cx="167850" cy="167850"/>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64" name="直接连接符 63"/>
            <p:cNvCxnSpPr/>
            <p:nvPr/>
          </p:nvCxnSpPr>
          <p:spPr>
            <a:xfrm>
              <a:off x="2793340" y="4426911"/>
              <a:ext cx="0" cy="450386"/>
            </a:xfrm>
            <a:prstGeom prst="line">
              <a:avLst/>
            </a:prstGeom>
            <a:ln w="15875">
              <a:solidFill>
                <a:srgbClr val="CF66E0"/>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2628460" y="4998041"/>
              <a:ext cx="323412" cy="320968"/>
              <a:chOff x="7078908" y="5461438"/>
              <a:chExt cx="430461" cy="427208"/>
            </a:xfrm>
            <a:solidFill>
              <a:schemeClr val="bg1"/>
            </a:solidFill>
          </p:grpSpPr>
          <p:sp>
            <p:nvSpPr>
              <p:cNvPr id="66"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7"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91" name="组合 90"/>
          <p:cNvGrpSpPr/>
          <p:nvPr/>
        </p:nvGrpSpPr>
        <p:grpSpPr>
          <a:xfrm rot="0">
            <a:off x="4018280" y="3935095"/>
            <a:ext cx="948690" cy="1800860"/>
            <a:chOff x="4350727" y="4124792"/>
            <a:chExt cx="748145" cy="1420505"/>
          </a:xfrm>
        </p:grpSpPr>
        <p:sp>
          <p:nvSpPr>
            <p:cNvPr id="68" name="椭圆 67"/>
            <p:cNvSpPr/>
            <p:nvPr/>
          </p:nvSpPr>
          <p:spPr>
            <a:xfrm>
              <a:off x="4350727" y="4797152"/>
              <a:ext cx="748145" cy="748145"/>
            </a:xfrm>
            <a:prstGeom prst="ellipse">
              <a:avLst/>
            </a:pr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9" name="椭圆 68"/>
            <p:cNvSpPr/>
            <p:nvPr/>
          </p:nvSpPr>
          <p:spPr>
            <a:xfrm>
              <a:off x="4640873" y="4124792"/>
              <a:ext cx="167850" cy="167850"/>
            </a:xfrm>
            <a:prstGeom prst="ellipse">
              <a:avLst/>
            </a:pr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70" name="直接连接符 69"/>
            <p:cNvCxnSpPr/>
            <p:nvPr/>
          </p:nvCxnSpPr>
          <p:spPr>
            <a:xfrm>
              <a:off x="4724798" y="4224766"/>
              <a:ext cx="0" cy="659412"/>
            </a:xfrm>
            <a:prstGeom prst="line">
              <a:avLst/>
            </a:prstGeom>
            <a:ln w="15875">
              <a:solidFill>
                <a:srgbClr val="2FB793"/>
              </a:solidFill>
              <a:prstDash val="sysDot"/>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a:xfrm>
              <a:off x="4542727" y="4949570"/>
              <a:ext cx="364144" cy="417910"/>
              <a:chOff x="2733098" y="4187405"/>
              <a:chExt cx="484675" cy="556238"/>
            </a:xfrm>
            <a:solidFill>
              <a:schemeClr val="bg1"/>
            </a:solidFill>
          </p:grpSpPr>
          <p:sp>
            <p:nvSpPr>
              <p:cNvPr id="7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4"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5"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6"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2"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3"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4"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5"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6"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7"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18"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19"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0"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1"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2"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3"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24" name="组合 123"/>
          <p:cNvGrpSpPr/>
          <p:nvPr/>
        </p:nvGrpSpPr>
        <p:grpSpPr>
          <a:xfrm rot="0">
            <a:off x="6470650" y="4043680"/>
            <a:ext cx="948690" cy="1692275"/>
            <a:chOff x="6285360" y="4210517"/>
            <a:chExt cx="748145" cy="1334780"/>
          </a:xfrm>
        </p:grpSpPr>
        <p:sp>
          <p:nvSpPr>
            <p:cNvPr id="125" name="椭圆 124"/>
            <p:cNvSpPr/>
            <p:nvPr/>
          </p:nvSpPr>
          <p:spPr>
            <a:xfrm>
              <a:off x="6285360" y="4797152"/>
              <a:ext cx="748145" cy="748145"/>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6" name="椭圆 125"/>
            <p:cNvSpPr/>
            <p:nvPr/>
          </p:nvSpPr>
          <p:spPr>
            <a:xfrm>
              <a:off x="6575507" y="4210517"/>
              <a:ext cx="167850" cy="167850"/>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127" name="直接连接符 126"/>
            <p:cNvCxnSpPr/>
            <p:nvPr/>
          </p:nvCxnSpPr>
          <p:spPr>
            <a:xfrm>
              <a:off x="6659432" y="4280932"/>
              <a:ext cx="0" cy="599465"/>
            </a:xfrm>
            <a:prstGeom prst="line">
              <a:avLst/>
            </a:prstGeom>
            <a:ln w="15875">
              <a:solidFill>
                <a:srgbClr val="90C74D"/>
              </a:solidFill>
              <a:prstDash val="sysDot"/>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6444775" y="5012297"/>
              <a:ext cx="429315" cy="292455"/>
              <a:chOff x="4895160" y="4287159"/>
              <a:chExt cx="571418" cy="389258"/>
            </a:xfrm>
            <a:solidFill>
              <a:schemeClr val="bg1"/>
            </a:solidFill>
          </p:grpSpPr>
          <p:sp>
            <p:nvSpPr>
              <p:cNvPr id="12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38" name="组合 137"/>
          <p:cNvGrpSpPr/>
          <p:nvPr/>
        </p:nvGrpSpPr>
        <p:grpSpPr>
          <a:xfrm rot="0">
            <a:off x="8923655" y="3850640"/>
            <a:ext cx="948690" cy="1885315"/>
            <a:chOff x="8219993" y="4058117"/>
            <a:chExt cx="748145" cy="1487180"/>
          </a:xfrm>
        </p:grpSpPr>
        <p:sp>
          <p:nvSpPr>
            <p:cNvPr id="139" name="椭圆 138"/>
            <p:cNvSpPr/>
            <p:nvPr/>
          </p:nvSpPr>
          <p:spPr>
            <a:xfrm>
              <a:off x="8219993" y="4797152"/>
              <a:ext cx="748145" cy="748145"/>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0" name="椭圆 139"/>
            <p:cNvSpPr/>
            <p:nvPr/>
          </p:nvSpPr>
          <p:spPr>
            <a:xfrm>
              <a:off x="8510140" y="4058117"/>
              <a:ext cx="167850" cy="167850"/>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141" name="直接连接符 140"/>
            <p:cNvCxnSpPr/>
            <p:nvPr/>
          </p:nvCxnSpPr>
          <p:spPr>
            <a:xfrm>
              <a:off x="8594065" y="4160838"/>
              <a:ext cx="0" cy="725353"/>
            </a:xfrm>
            <a:prstGeom prst="line">
              <a:avLst/>
            </a:prstGeom>
            <a:ln w="15875">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42" name="组合 141"/>
            <p:cNvGrpSpPr/>
            <p:nvPr/>
          </p:nvGrpSpPr>
          <p:grpSpPr>
            <a:xfrm>
              <a:off x="8408328" y="4981341"/>
              <a:ext cx="371476" cy="354368"/>
              <a:chOff x="8145843" y="5425657"/>
              <a:chExt cx="494435" cy="471664"/>
            </a:xfrm>
            <a:solidFill>
              <a:schemeClr val="bg1"/>
            </a:solidFill>
          </p:grpSpPr>
          <p:sp>
            <p:nvSpPr>
              <p:cNvPr id="143"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4"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6"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7"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8"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sp>
        <p:nvSpPr>
          <p:cNvPr id="149" name="MH_Text_1"/>
          <p:cNvSpPr txBox="1"/>
          <p:nvPr>
            <p:custDataLst>
              <p:tags r:id="rId1"/>
            </p:custDataLst>
          </p:nvPr>
        </p:nvSpPr>
        <p:spPr>
          <a:xfrm>
            <a:off x="899795" y="5781040"/>
            <a:ext cx="2141220" cy="741045"/>
          </a:xfrm>
          <a:prstGeom prst="rect">
            <a:avLst/>
          </a:prstGeom>
          <a:noFill/>
        </p:spPr>
        <p:txBody>
          <a:bodyPr anchor="ctr"/>
          <a:p>
            <a:pPr algn="ctr" eaLnBrk="1" hangingPunct="1">
              <a:defRPr/>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关键字</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0" name="MH_Text_1"/>
          <p:cNvSpPr txBox="1"/>
          <p:nvPr>
            <p:custDataLst>
              <p:tags r:id="rId2"/>
            </p:custDataLst>
          </p:nvPr>
        </p:nvSpPr>
        <p:spPr>
          <a:xfrm>
            <a:off x="3295650" y="5781040"/>
            <a:ext cx="2141220" cy="741045"/>
          </a:xfrm>
          <a:prstGeom prst="rect">
            <a:avLst/>
          </a:prstGeom>
          <a:noFill/>
        </p:spPr>
        <p:txBody>
          <a:bodyPr anchor="ctr"/>
          <a:p>
            <a:pPr algn="ctr" eaLnBrk="1" hangingPunct="1">
              <a:defRPr/>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关键字</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1" name="MH_Text_1"/>
          <p:cNvSpPr txBox="1"/>
          <p:nvPr>
            <p:custDataLst>
              <p:tags r:id="rId3"/>
            </p:custDataLst>
          </p:nvPr>
        </p:nvSpPr>
        <p:spPr>
          <a:xfrm>
            <a:off x="5914390" y="5872480"/>
            <a:ext cx="2141220" cy="741045"/>
          </a:xfrm>
          <a:prstGeom prst="rect">
            <a:avLst/>
          </a:prstGeom>
          <a:noFill/>
        </p:spPr>
        <p:txBody>
          <a:bodyPr anchor="ctr"/>
          <a:p>
            <a:pPr algn="ctr" eaLnBrk="1" hangingPunct="1">
              <a:defRPr/>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关键字</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2" name="MH_Text_1"/>
          <p:cNvSpPr txBox="1"/>
          <p:nvPr>
            <p:custDataLst>
              <p:tags r:id="rId4"/>
            </p:custDataLst>
          </p:nvPr>
        </p:nvSpPr>
        <p:spPr>
          <a:xfrm>
            <a:off x="8340725" y="5700395"/>
            <a:ext cx="2141220" cy="741045"/>
          </a:xfrm>
          <a:prstGeom prst="rect">
            <a:avLst/>
          </a:prstGeom>
          <a:noFill/>
        </p:spPr>
        <p:txBody>
          <a:bodyPr anchor="ctr"/>
          <a:p>
            <a:pPr algn="ctr" eaLnBrk="1" hangingPunct="1">
              <a:defRPr/>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关键字</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原创来源：http://chn.docer.com/works?userid=199329941#!/work_time"/>
          <p:cNvSpPr/>
          <p:nvPr/>
        </p:nvSpPr>
        <p:spPr>
          <a:xfrm>
            <a:off x="6914678" y="2047268"/>
            <a:ext cx="4581997" cy="1509824"/>
          </a:xfrm>
          <a:prstGeom prst="roundRect">
            <a:avLst/>
          </a:prstGeom>
          <a:noFill/>
          <a:ln w="25400">
            <a:solidFill>
              <a:srgbClr val="146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7" name="稻壳儿春秋广告/盗版必究        原创来源：http://chn.docer.com/works?userid=199329941#!/work_time"/>
          <p:cNvSpPr/>
          <p:nvPr/>
        </p:nvSpPr>
        <p:spPr>
          <a:xfrm>
            <a:off x="6914678" y="4272459"/>
            <a:ext cx="4581997" cy="1509824"/>
          </a:xfrm>
          <a:prstGeom prst="roundRect">
            <a:avLst/>
          </a:prstGeom>
          <a:noFill/>
          <a:ln w="25400">
            <a:solidFill>
              <a:srgbClr val="146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5" name="稻壳儿春秋广告/盗版必究        原创来源：http://chn.docer.com/works?userid=199329941#!/work_time"/>
          <p:cNvSpPr/>
          <p:nvPr/>
        </p:nvSpPr>
        <p:spPr>
          <a:xfrm>
            <a:off x="1190243" y="2047268"/>
            <a:ext cx="4581997" cy="1509824"/>
          </a:xfrm>
          <a:prstGeom prst="roundRect">
            <a:avLst/>
          </a:prstGeom>
          <a:noFill/>
          <a:ln w="25400">
            <a:solidFill>
              <a:srgbClr val="146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9" name="稻壳儿春秋广告/盗版必究        原创来源：http://chn.docer.com/works?userid=199329941#!/work_time"/>
          <p:cNvSpPr/>
          <p:nvPr/>
        </p:nvSpPr>
        <p:spPr>
          <a:xfrm>
            <a:off x="1190243" y="4272459"/>
            <a:ext cx="4581997" cy="1509824"/>
          </a:xfrm>
          <a:prstGeom prst="roundRect">
            <a:avLst/>
          </a:prstGeom>
          <a:noFill/>
          <a:ln w="25400">
            <a:solidFill>
              <a:srgbClr val="146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 name="稻壳儿春秋广告/盗版必究        原创来源：http://chn.docer.com/works?userid=199329941#!/work_time"/>
          <p:cNvSpPr/>
          <p:nvPr/>
        </p:nvSpPr>
        <p:spPr>
          <a:xfrm>
            <a:off x="6419760" y="2307897"/>
            <a:ext cx="988566" cy="988566"/>
          </a:xfrm>
          <a:prstGeom prst="ellipse">
            <a:avLst/>
          </a:prstGeom>
          <a:solidFill>
            <a:srgbClr val="1469B2"/>
          </a:solidFill>
          <a:ln>
            <a:noFill/>
          </a:ln>
        </p:spPr>
        <p:txBody>
          <a:bodyPr vert="horz" wrap="square" lIns="91440" tIns="45720" rIns="91440" bIns="45720" numCol="1" anchor="t" anchorCtr="0" compatLnSpc="1"/>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5" name="稻壳儿春秋广告/盗版必究        原创来源：http://chn.docer.com/works?userid=199329941#!/work_time"/>
          <p:cNvSpPr/>
          <p:nvPr/>
        </p:nvSpPr>
        <p:spPr>
          <a:xfrm>
            <a:off x="6419760" y="4533088"/>
            <a:ext cx="988566" cy="988566"/>
          </a:xfrm>
          <a:prstGeom prst="ellipse">
            <a:avLst/>
          </a:prstGeom>
          <a:solidFill>
            <a:srgbClr val="1469B2"/>
          </a:solidFill>
          <a:ln>
            <a:noFill/>
          </a:ln>
        </p:spPr>
        <p:txBody>
          <a:bodyPr vert="horz" wrap="square" lIns="91440" tIns="45720" rIns="91440" bIns="45720" numCol="1" anchor="t" anchorCtr="0" compatLnSpc="1"/>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9" name="稻壳儿春秋广告/盗版必究        原创来源：http://chn.docer.com/works?userid=199329941#!/work_time"/>
          <p:cNvSpPr txBox="1"/>
          <p:nvPr/>
        </p:nvSpPr>
        <p:spPr>
          <a:xfrm>
            <a:off x="7846310" y="2291239"/>
            <a:ext cx="1423268"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rPr>
              <a:t>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endParaRPr>
          </a:p>
        </p:txBody>
      </p:sp>
      <p:sp>
        <p:nvSpPr>
          <p:cNvPr id="11" name="稻壳儿春秋广告/盗版必究        原创来源：http://chn.docer.com/works?userid=199329941#!/work_time"/>
          <p:cNvSpPr txBox="1"/>
          <p:nvPr/>
        </p:nvSpPr>
        <p:spPr>
          <a:xfrm>
            <a:off x="7846310" y="2691349"/>
            <a:ext cx="3473008" cy="645160"/>
          </a:xfrm>
          <a:prstGeom prst="rect">
            <a:avLst/>
          </a:prstGeom>
          <a:noFill/>
        </p:spPr>
        <p:txBody>
          <a:bodyPr wrap="square" rtlCol="0">
            <a:spAutoFit/>
          </a:bodyPr>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OPPOSans R" panose="00020600040101010101" pitchFamily="18" charset="-122"/>
            </a:endParaRPr>
          </a:p>
        </p:txBody>
      </p:sp>
      <p:sp>
        <p:nvSpPr>
          <p:cNvPr id="2" name="稻壳儿春秋广告/盗版必究        原创来源：http://chn.docer.com/works?userid=199329941#!/work_time"/>
          <p:cNvSpPr txBox="1"/>
          <p:nvPr/>
        </p:nvSpPr>
        <p:spPr>
          <a:xfrm>
            <a:off x="7846310" y="4516430"/>
            <a:ext cx="1423268"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endParaRPr>
          </a:p>
        </p:txBody>
      </p:sp>
      <p:sp>
        <p:nvSpPr>
          <p:cNvPr id="15" name="稻壳儿春秋广告/盗版必究        原创来源：http://chn.docer.com/works?userid=199329941#!/work_time"/>
          <p:cNvSpPr txBox="1"/>
          <p:nvPr/>
        </p:nvSpPr>
        <p:spPr>
          <a:xfrm>
            <a:off x="7846310" y="4916540"/>
            <a:ext cx="3473008" cy="645160"/>
          </a:xfrm>
          <a:prstGeom prst="rect">
            <a:avLst/>
          </a:prstGeom>
          <a:noFill/>
        </p:spPr>
        <p:txBody>
          <a:bodyPr wrap="square" rtlCol="0">
            <a:spAutoFit/>
          </a:bodyPr>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OPPOSans R" panose="00020600040101010101" pitchFamily="18" charset="-122"/>
            </a:endParaRPr>
          </a:p>
        </p:txBody>
      </p:sp>
      <p:sp>
        <p:nvSpPr>
          <p:cNvPr id="23" name="稻壳儿春秋广告/盗版必究        原创来源：http://chn.docer.com/works?userid=199329941#!/work_time"/>
          <p:cNvSpPr/>
          <p:nvPr/>
        </p:nvSpPr>
        <p:spPr>
          <a:xfrm>
            <a:off x="695325" y="2307897"/>
            <a:ext cx="988566" cy="988566"/>
          </a:xfrm>
          <a:prstGeom prst="ellipse">
            <a:avLst/>
          </a:prstGeom>
          <a:solidFill>
            <a:srgbClr val="1469B2"/>
          </a:solidFill>
          <a:ln>
            <a:noFill/>
          </a:ln>
        </p:spPr>
        <p:txBody>
          <a:bodyPr vert="horz" wrap="square" lIns="91440" tIns="45720" rIns="91440" bIns="45720" numCol="1" anchor="t" anchorCtr="0" compatLnSpc="1"/>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7" name="稻壳儿春秋广告/盗版必究        原创来源：http://chn.docer.com/works?userid=199329941#!/work_time"/>
          <p:cNvSpPr/>
          <p:nvPr/>
        </p:nvSpPr>
        <p:spPr>
          <a:xfrm>
            <a:off x="695325" y="4533088"/>
            <a:ext cx="988566" cy="988566"/>
          </a:xfrm>
          <a:prstGeom prst="ellipse">
            <a:avLst/>
          </a:prstGeom>
          <a:solidFill>
            <a:srgbClr val="1469B2"/>
          </a:solidFill>
          <a:ln>
            <a:noFill/>
          </a:ln>
        </p:spPr>
        <p:txBody>
          <a:bodyPr vert="horz" wrap="square" lIns="91440" tIns="45720" rIns="91440" bIns="45720" numCol="1" anchor="t" anchorCtr="0" compatLnSpc="1"/>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1" name="稻壳儿春秋广告/盗版必究        原创来源：http://chn.docer.com/works?userid=199329941#!/work_time"/>
          <p:cNvSpPr txBox="1"/>
          <p:nvPr/>
        </p:nvSpPr>
        <p:spPr>
          <a:xfrm>
            <a:off x="2121875" y="2291239"/>
            <a:ext cx="1423268"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endParaRPr>
          </a:p>
        </p:txBody>
      </p:sp>
      <p:sp>
        <p:nvSpPr>
          <p:cNvPr id="33" name="稻壳儿春秋广告/盗版必究        原创来源：http://chn.docer.com/works?userid=199329941#!/work_time"/>
          <p:cNvSpPr txBox="1"/>
          <p:nvPr/>
        </p:nvSpPr>
        <p:spPr>
          <a:xfrm>
            <a:off x="2121875" y="2691349"/>
            <a:ext cx="3473008" cy="645160"/>
          </a:xfrm>
          <a:prstGeom prst="rect">
            <a:avLst/>
          </a:prstGeom>
          <a:noFill/>
        </p:spPr>
        <p:txBody>
          <a:bodyPr wrap="square" rtlCol="0">
            <a:spAutoFit/>
          </a:bodyPr>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OPPOSans R" panose="00020600040101010101" pitchFamily="18" charset="-122"/>
            </a:endParaRPr>
          </a:p>
        </p:txBody>
      </p:sp>
      <p:sp>
        <p:nvSpPr>
          <p:cNvPr id="35" name="稻壳儿春秋广告/盗版必究        原创来源：http://chn.docer.com/works?userid=199329941#!/work_time"/>
          <p:cNvSpPr txBox="1"/>
          <p:nvPr/>
        </p:nvSpPr>
        <p:spPr>
          <a:xfrm>
            <a:off x="2121875" y="4516430"/>
            <a:ext cx="1423268"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OPPOSans H" panose="00020600040101010101" pitchFamily="18" charset="-122"/>
              <a:sym typeface="OPPOSans R" panose="00020600040101010101" pitchFamily="18" charset="-122"/>
            </a:endParaRPr>
          </a:p>
        </p:txBody>
      </p:sp>
      <p:sp>
        <p:nvSpPr>
          <p:cNvPr id="37" name="稻壳儿春秋广告/盗版必究        原创来源：http://chn.docer.com/works?userid=199329941#!/work_time"/>
          <p:cNvSpPr txBox="1"/>
          <p:nvPr/>
        </p:nvSpPr>
        <p:spPr>
          <a:xfrm>
            <a:off x="2121875" y="4916540"/>
            <a:ext cx="3473008" cy="645160"/>
          </a:xfrm>
          <a:prstGeom prst="rect">
            <a:avLst/>
          </a:prstGeom>
          <a:noFill/>
        </p:spPr>
        <p:txBody>
          <a:bodyPr wrap="square" rtlCol="0">
            <a:spAutoFit/>
          </a:bodyPr>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OPPOSans R" panose="00020600040101010101" pitchFamily="18" charset="-122"/>
            </a:endParaRPr>
          </a:p>
        </p:txBody>
      </p:sp>
      <p:sp>
        <p:nvSpPr>
          <p:cNvPr id="47" name="稻壳儿春秋广告/盗版必究        原创来源：http://chn.docer.com/works?userid=199329941#!/work_time"/>
          <p:cNvSpPr/>
          <p:nvPr/>
        </p:nvSpPr>
        <p:spPr>
          <a:xfrm>
            <a:off x="1038288" y="4876347"/>
            <a:ext cx="302641" cy="302049"/>
          </a:xfrm>
          <a:custGeom>
            <a:avLst/>
            <a:gdLst/>
            <a:ahLst/>
            <a:cxnLst>
              <a:cxn ang="0">
                <a:pos x="wd2" y="hd2"/>
              </a:cxn>
              <a:cxn ang="5400000">
                <a:pos x="wd2" y="hd2"/>
              </a:cxn>
              <a:cxn ang="10800000">
                <a:pos x="wd2" y="hd2"/>
              </a:cxn>
              <a:cxn ang="16200000">
                <a:pos x="wd2" y="hd2"/>
              </a:cxn>
            </a:cxnLst>
            <a:rect l="0" t="0" r="r" b="b"/>
            <a:pathLst>
              <a:path w="21600" h="21558" extrusionOk="0">
                <a:moveTo>
                  <a:pt x="19575" y="21558"/>
                </a:moveTo>
                <a:cubicBezTo>
                  <a:pt x="2025" y="21558"/>
                  <a:pt x="2025" y="21558"/>
                  <a:pt x="2025" y="21558"/>
                </a:cubicBezTo>
                <a:cubicBezTo>
                  <a:pt x="844" y="21558"/>
                  <a:pt x="0" y="20714"/>
                  <a:pt x="0" y="19533"/>
                </a:cubicBezTo>
                <a:cubicBezTo>
                  <a:pt x="0" y="7383"/>
                  <a:pt x="0" y="7383"/>
                  <a:pt x="0" y="7383"/>
                </a:cubicBezTo>
                <a:cubicBezTo>
                  <a:pt x="0" y="6371"/>
                  <a:pt x="844" y="5358"/>
                  <a:pt x="2025" y="5358"/>
                </a:cubicBezTo>
                <a:cubicBezTo>
                  <a:pt x="11138" y="5358"/>
                  <a:pt x="11138" y="5358"/>
                  <a:pt x="11138" y="5358"/>
                </a:cubicBezTo>
                <a:cubicBezTo>
                  <a:pt x="6919" y="1139"/>
                  <a:pt x="6919" y="1139"/>
                  <a:pt x="6919" y="1139"/>
                </a:cubicBezTo>
                <a:cubicBezTo>
                  <a:pt x="6750" y="802"/>
                  <a:pt x="6750" y="464"/>
                  <a:pt x="6919" y="127"/>
                </a:cubicBezTo>
                <a:cubicBezTo>
                  <a:pt x="7256" y="-42"/>
                  <a:pt x="7594" y="-42"/>
                  <a:pt x="7931" y="127"/>
                </a:cubicBezTo>
                <a:cubicBezTo>
                  <a:pt x="12488" y="4683"/>
                  <a:pt x="12488" y="4683"/>
                  <a:pt x="12488" y="4683"/>
                </a:cubicBezTo>
                <a:cubicBezTo>
                  <a:pt x="17044" y="296"/>
                  <a:pt x="17044" y="296"/>
                  <a:pt x="17044" y="296"/>
                </a:cubicBezTo>
                <a:cubicBezTo>
                  <a:pt x="17381" y="-42"/>
                  <a:pt x="17719" y="-42"/>
                  <a:pt x="18056" y="296"/>
                </a:cubicBezTo>
                <a:cubicBezTo>
                  <a:pt x="18225" y="464"/>
                  <a:pt x="18225" y="971"/>
                  <a:pt x="18056" y="1139"/>
                </a:cubicBezTo>
                <a:cubicBezTo>
                  <a:pt x="13838" y="5358"/>
                  <a:pt x="13838" y="5358"/>
                  <a:pt x="13838" y="5358"/>
                </a:cubicBezTo>
                <a:cubicBezTo>
                  <a:pt x="19575" y="5358"/>
                  <a:pt x="19575" y="5358"/>
                  <a:pt x="19575" y="5358"/>
                </a:cubicBezTo>
                <a:cubicBezTo>
                  <a:pt x="20756" y="5358"/>
                  <a:pt x="21600" y="6371"/>
                  <a:pt x="21600" y="7383"/>
                </a:cubicBezTo>
                <a:cubicBezTo>
                  <a:pt x="21600" y="19533"/>
                  <a:pt x="21600" y="19533"/>
                  <a:pt x="21600" y="19533"/>
                </a:cubicBezTo>
                <a:cubicBezTo>
                  <a:pt x="21600" y="20714"/>
                  <a:pt x="20756" y="21558"/>
                  <a:pt x="19575" y="21558"/>
                </a:cubicBezTo>
                <a:close/>
                <a:moveTo>
                  <a:pt x="20250" y="8058"/>
                </a:moveTo>
                <a:cubicBezTo>
                  <a:pt x="20250" y="7383"/>
                  <a:pt x="19575" y="6708"/>
                  <a:pt x="18900" y="6708"/>
                </a:cubicBezTo>
                <a:cubicBezTo>
                  <a:pt x="2700" y="6708"/>
                  <a:pt x="2700" y="6708"/>
                  <a:pt x="2700" y="6708"/>
                </a:cubicBezTo>
                <a:cubicBezTo>
                  <a:pt x="2025" y="6708"/>
                  <a:pt x="1350" y="7383"/>
                  <a:pt x="1350" y="8058"/>
                </a:cubicBezTo>
                <a:cubicBezTo>
                  <a:pt x="1350" y="18858"/>
                  <a:pt x="1350" y="18858"/>
                  <a:pt x="1350" y="18858"/>
                </a:cubicBezTo>
                <a:cubicBezTo>
                  <a:pt x="1350" y="19702"/>
                  <a:pt x="2025" y="20208"/>
                  <a:pt x="2700" y="20208"/>
                </a:cubicBezTo>
                <a:cubicBezTo>
                  <a:pt x="18900" y="20208"/>
                  <a:pt x="18900" y="20208"/>
                  <a:pt x="18900" y="20208"/>
                </a:cubicBezTo>
                <a:cubicBezTo>
                  <a:pt x="19575" y="20208"/>
                  <a:pt x="20250" y="19702"/>
                  <a:pt x="20250" y="18858"/>
                </a:cubicBezTo>
                <a:cubicBezTo>
                  <a:pt x="20250" y="8058"/>
                  <a:pt x="20250" y="8058"/>
                  <a:pt x="20250" y="8058"/>
                </a:cubicBezTo>
                <a:close/>
                <a:moveTo>
                  <a:pt x="18225" y="18858"/>
                </a:moveTo>
                <a:cubicBezTo>
                  <a:pt x="15525" y="18858"/>
                  <a:pt x="15525" y="18858"/>
                  <a:pt x="15525" y="18858"/>
                </a:cubicBezTo>
                <a:cubicBezTo>
                  <a:pt x="15188" y="18858"/>
                  <a:pt x="14850" y="18521"/>
                  <a:pt x="14850" y="18183"/>
                </a:cubicBezTo>
                <a:cubicBezTo>
                  <a:pt x="14850" y="17846"/>
                  <a:pt x="15188" y="17508"/>
                  <a:pt x="15525" y="17508"/>
                </a:cubicBezTo>
                <a:cubicBezTo>
                  <a:pt x="18225" y="17508"/>
                  <a:pt x="18225" y="17508"/>
                  <a:pt x="18225" y="17508"/>
                </a:cubicBezTo>
                <a:cubicBezTo>
                  <a:pt x="18562" y="17508"/>
                  <a:pt x="18900" y="17846"/>
                  <a:pt x="18900" y="18183"/>
                </a:cubicBezTo>
                <a:cubicBezTo>
                  <a:pt x="18900" y="18521"/>
                  <a:pt x="18562" y="18858"/>
                  <a:pt x="18225" y="18858"/>
                </a:cubicBezTo>
                <a:close/>
                <a:moveTo>
                  <a:pt x="18225" y="16833"/>
                </a:moveTo>
                <a:cubicBezTo>
                  <a:pt x="15525" y="16833"/>
                  <a:pt x="15525" y="16833"/>
                  <a:pt x="15525" y="16833"/>
                </a:cubicBezTo>
                <a:cubicBezTo>
                  <a:pt x="15188" y="16833"/>
                  <a:pt x="14850" y="16496"/>
                  <a:pt x="14850" y="16158"/>
                </a:cubicBezTo>
                <a:cubicBezTo>
                  <a:pt x="14850" y="15821"/>
                  <a:pt x="15188" y="15483"/>
                  <a:pt x="15525" y="15483"/>
                </a:cubicBezTo>
                <a:cubicBezTo>
                  <a:pt x="18225" y="15483"/>
                  <a:pt x="18225" y="15483"/>
                  <a:pt x="18225" y="15483"/>
                </a:cubicBezTo>
                <a:cubicBezTo>
                  <a:pt x="18562" y="15483"/>
                  <a:pt x="18900" y="15821"/>
                  <a:pt x="18900" y="16158"/>
                </a:cubicBezTo>
                <a:cubicBezTo>
                  <a:pt x="18900" y="16496"/>
                  <a:pt x="18562" y="16833"/>
                  <a:pt x="18225" y="16833"/>
                </a:cubicBezTo>
                <a:close/>
                <a:moveTo>
                  <a:pt x="16875" y="12108"/>
                </a:moveTo>
                <a:cubicBezTo>
                  <a:pt x="15694" y="12108"/>
                  <a:pt x="14850" y="11264"/>
                  <a:pt x="14850" y="10083"/>
                </a:cubicBezTo>
                <a:cubicBezTo>
                  <a:pt x="14850" y="9071"/>
                  <a:pt x="15694" y="8058"/>
                  <a:pt x="16875" y="8058"/>
                </a:cubicBezTo>
                <a:cubicBezTo>
                  <a:pt x="18056" y="8058"/>
                  <a:pt x="18900" y="9071"/>
                  <a:pt x="18900" y="10083"/>
                </a:cubicBezTo>
                <a:cubicBezTo>
                  <a:pt x="18900" y="11264"/>
                  <a:pt x="18056" y="12108"/>
                  <a:pt x="16875" y="12108"/>
                </a:cubicBezTo>
                <a:close/>
                <a:moveTo>
                  <a:pt x="16875" y="9408"/>
                </a:moveTo>
                <a:cubicBezTo>
                  <a:pt x="16538" y="9408"/>
                  <a:pt x="16200" y="9746"/>
                  <a:pt x="16200" y="10083"/>
                </a:cubicBezTo>
                <a:cubicBezTo>
                  <a:pt x="16200" y="10421"/>
                  <a:pt x="16538" y="10758"/>
                  <a:pt x="16875" y="10758"/>
                </a:cubicBezTo>
                <a:cubicBezTo>
                  <a:pt x="17213" y="10758"/>
                  <a:pt x="17550" y="10421"/>
                  <a:pt x="17550" y="10083"/>
                </a:cubicBezTo>
                <a:cubicBezTo>
                  <a:pt x="17550" y="9746"/>
                  <a:pt x="17213" y="9408"/>
                  <a:pt x="16875" y="9408"/>
                </a:cubicBezTo>
                <a:close/>
                <a:moveTo>
                  <a:pt x="12150" y="18858"/>
                </a:moveTo>
                <a:cubicBezTo>
                  <a:pt x="4050" y="18858"/>
                  <a:pt x="4050" y="18858"/>
                  <a:pt x="4050" y="18858"/>
                </a:cubicBezTo>
                <a:cubicBezTo>
                  <a:pt x="3375" y="18858"/>
                  <a:pt x="2700" y="18352"/>
                  <a:pt x="2700" y="17508"/>
                </a:cubicBezTo>
                <a:cubicBezTo>
                  <a:pt x="2700" y="9408"/>
                  <a:pt x="2700" y="9408"/>
                  <a:pt x="2700" y="9408"/>
                </a:cubicBezTo>
                <a:cubicBezTo>
                  <a:pt x="2700" y="8733"/>
                  <a:pt x="3375" y="8058"/>
                  <a:pt x="4050" y="8058"/>
                </a:cubicBezTo>
                <a:cubicBezTo>
                  <a:pt x="12150" y="8058"/>
                  <a:pt x="12150" y="8058"/>
                  <a:pt x="12150" y="8058"/>
                </a:cubicBezTo>
                <a:cubicBezTo>
                  <a:pt x="12825" y="8058"/>
                  <a:pt x="13500" y="8733"/>
                  <a:pt x="13500" y="9408"/>
                </a:cubicBezTo>
                <a:cubicBezTo>
                  <a:pt x="13500" y="17508"/>
                  <a:pt x="13500" y="17508"/>
                  <a:pt x="13500" y="17508"/>
                </a:cubicBezTo>
                <a:cubicBezTo>
                  <a:pt x="13500" y="18352"/>
                  <a:pt x="12825" y="18858"/>
                  <a:pt x="12150" y="18858"/>
                </a:cubicBezTo>
                <a:close/>
                <a:moveTo>
                  <a:pt x="12150" y="10083"/>
                </a:moveTo>
                <a:cubicBezTo>
                  <a:pt x="12150" y="9746"/>
                  <a:pt x="11813" y="9408"/>
                  <a:pt x="11475" y="9408"/>
                </a:cubicBezTo>
                <a:cubicBezTo>
                  <a:pt x="4725" y="9408"/>
                  <a:pt x="4725" y="9408"/>
                  <a:pt x="4725" y="9408"/>
                </a:cubicBezTo>
                <a:cubicBezTo>
                  <a:pt x="4388" y="9408"/>
                  <a:pt x="4050" y="9746"/>
                  <a:pt x="4050" y="10083"/>
                </a:cubicBezTo>
                <a:cubicBezTo>
                  <a:pt x="4050" y="16833"/>
                  <a:pt x="4050" y="16833"/>
                  <a:pt x="4050" y="16833"/>
                </a:cubicBezTo>
                <a:cubicBezTo>
                  <a:pt x="4050" y="17171"/>
                  <a:pt x="4388" y="17508"/>
                  <a:pt x="4725" y="17508"/>
                </a:cubicBezTo>
                <a:cubicBezTo>
                  <a:pt x="11475" y="17508"/>
                  <a:pt x="11475" y="17508"/>
                  <a:pt x="11475" y="17508"/>
                </a:cubicBezTo>
                <a:cubicBezTo>
                  <a:pt x="11813" y="17508"/>
                  <a:pt x="12150" y="17171"/>
                  <a:pt x="12150" y="16833"/>
                </a:cubicBezTo>
                <a:cubicBezTo>
                  <a:pt x="12150" y="10083"/>
                  <a:pt x="12150" y="10083"/>
                  <a:pt x="12150" y="10083"/>
                </a:cubicBezTo>
                <a:close/>
              </a:path>
            </a:pathLst>
          </a:custGeom>
          <a:solidFill>
            <a:schemeClr val="bg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稻壳儿春秋广告/盗版必究        原创来源：http://chn.docer.com/works?userid=199329941#!/work_time"/>
          <p:cNvSpPr/>
          <p:nvPr/>
        </p:nvSpPr>
        <p:spPr>
          <a:xfrm>
            <a:off x="1038288" y="2650860"/>
            <a:ext cx="302641" cy="302641"/>
          </a:xfrm>
          <a:custGeom>
            <a:avLst/>
            <a:gdLst/>
            <a:ahLst/>
            <a:cxnLst>
              <a:cxn ang="0">
                <a:pos x="wd2" y="hd2"/>
              </a:cxn>
              <a:cxn ang="5400000">
                <a:pos x="wd2" y="hd2"/>
              </a:cxn>
              <a:cxn ang="10800000">
                <a:pos x="wd2" y="hd2"/>
              </a:cxn>
              <a:cxn ang="16200000">
                <a:pos x="wd2" y="hd2"/>
              </a:cxn>
            </a:cxnLst>
            <a:rect l="0" t="0" r="r" b="b"/>
            <a:pathLst>
              <a:path w="21600" h="21600" extrusionOk="0">
                <a:moveTo>
                  <a:pt x="19575" y="21600"/>
                </a:moveTo>
                <a:cubicBezTo>
                  <a:pt x="2025" y="21600"/>
                  <a:pt x="2025" y="21600"/>
                  <a:pt x="2025" y="21600"/>
                </a:cubicBezTo>
                <a:cubicBezTo>
                  <a:pt x="844" y="21600"/>
                  <a:pt x="0" y="20756"/>
                  <a:pt x="0" y="19575"/>
                </a:cubicBezTo>
                <a:cubicBezTo>
                  <a:pt x="0" y="2025"/>
                  <a:pt x="0" y="2025"/>
                  <a:pt x="0" y="2025"/>
                </a:cubicBezTo>
                <a:cubicBezTo>
                  <a:pt x="0" y="844"/>
                  <a:pt x="844" y="0"/>
                  <a:pt x="2025" y="0"/>
                </a:cubicBezTo>
                <a:cubicBezTo>
                  <a:pt x="19575" y="0"/>
                  <a:pt x="19575" y="0"/>
                  <a:pt x="19575" y="0"/>
                </a:cubicBezTo>
                <a:cubicBezTo>
                  <a:pt x="20756" y="0"/>
                  <a:pt x="21600" y="844"/>
                  <a:pt x="21600" y="2025"/>
                </a:cubicBezTo>
                <a:cubicBezTo>
                  <a:pt x="21600" y="19575"/>
                  <a:pt x="21600" y="19575"/>
                  <a:pt x="21600" y="19575"/>
                </a:cubicBezTo>
                <a:cubicBezTo>
                  <a:pt x="21600" y="20756"/>
                  <a:pt x="20756" y="21600"/>
                  <a:pt x="19575" y="21600"/>
                </a:cubicBezTo>
                <a:close/>
                <a:moveTo>
                  <a:pt x="20250" y="2700"/>
                </a:moveTo>
                <a:cubicBezTo>
                  <a:pt x="20250" y="2025"/>
                  <a:pt x="19575" y="1350"/>
                  <a:pt x="18900" y="1350"/>
                </a:cubicBezTo>
                <a:cubicBezTo>
                  <a:pt x="2700" y="1350"/>
                  <a:pt x="2700" y="1350"/>
                  <a:pt x="2700" y="1350"/>
                </a:cubicBezTo>
                <a:cubicBezTo>
                  <a:pt x="2025" y="1350"/>
                  <a:pt x="1350" y="2025"/>
                  <a:pt x="1350" y="2700"/>
                </a:cubicBezTo>
                <a:cubicBezTo>
                  <a:pt x="1350" y="5400"/>
                  <a:pt x="1350" y="5400"/>
                  <a:pt x="1350" y="5400"/>
                </a:cubicBezTo>
                <a:cubicBezTo>
                  <a:pt x="20250" y="5400"/>
                  <a:pt x="20250" y="5400"/>
                  <a:pt x="20250" y="5400"/>
                </a:cubicBezTo>
                <a:cubicBezTo>
                  <a:pt x="20250" y="2700"/>
                  <a:pt x="20250" y="2700"/>
                  <a:pt x="20250" y="2700"/>
                </a:cubicBezTo>
                <a:close/>
                <a:moveTo>
                  <a:pt x="20250" y="6750"/>
                </a:moveTo>
                <a:cubicBezTo>
                  <a:pt x="1350" y="6750"/>
                  <a:pt x="1350" y="6750"/>
                  <a:pt x="1350" y="6750"/>
                </a:cubicBezTo>
                <a:cubicBezTo>
                  <a:pt x="1350" y="18900"/>
                  <a:pt x="1350" y="18900"/>
                  <a:pt x="1350" y="18900"/>
                </a:cubicBezTo>
                <a:cubicBezTo>
                  <a:pt x="1350" y="19744"/>
                  <a:pt x="2025" y="20250"/>
                  <a:pt x="2700" y="20250"/>
                </a:cubicBezTo>
                <a:cubicBezTo>
                  <a:pt x="18900" y="20250"/>
                  <a:pt x="18900" y="20250"/>
                  <a:pt x="18900" y="20250"/>
                </a:cubicBezTo>
                <a:cubicBezTo>
                  <a:pt x="19575" y="20250"/>
                  <a:pt x="20250" y="19744"/>
                  <a:pt x="20250" y="18900"/>
                </a:cubicBezTo>
                <a:cubicBezTo>
                  <a:pt x="20250" y="6750"/>
                  <a:pt x="20250" y="6750"/>
                  <a:pt x="20250" y="6750"/>
                </a:cubicBezTo>
                <a:close/>
                <a:moveTo>
                  <a:pt x="3375" y="2700"/>
                </a:moveTo>
                <a:cubicBezTo>
                  <a:pt x="3713" y="2700"/>
                  <a:pt x="4050" y="3038"/>
                  <a:pt x="4050" y="3375"/>
                </a:cubicBezTo>
                <a:cubicBezTo>
                  <a:pt x="4050" y="3713"/>
                  <a:pt x="3713" y="4050"/>
                  <a:pt x="3375" y="4050"/>
                </a:cubicBezTo>
                <a:cubicBezTo>
                  <a:pt x="3038" y="4050"/>
                  <a:pt x="2700" y="3713"/>
                  <a:pt x="2700" y="3375"/>
                </a:cubicBezTo>
                <a:cubicBezTo>
                  <a:pt x="2700" y="3038"/>
                  <a:pt x="3038" y="2700"/>
                  <a:pt x="3375" y="2700"/>
                </a:cubicBezTo>
                <a:close/>
                <a:moveTo>
                  <a:pt x="6075" y="2700"/>
                </a:moveTo>
                <a:cubicBezTo>
                  <a:pt x="6412" y="2700"/>
                  <a:pt x="6750" y="3038"/>
                  <a:pt x="6750" y="3375"/>
                </a:cubicBezTo>
                <a:cubicBezTo>
                  <a:pt x="6750" y="3713"/>
                  <a:pt x="6412" y="4050"/>
                  <a:pt x="6075" y="4050"/>
                </a:cubicBezTo>
                <a:cubicBezTo>
                  <a:pt x="5738" y="4050"/>
                  <a:pt x="5400" y="3713"/>
                  <a:pt x="5400" y="3375"/>
                </a:cubicBezTo>
                <a:cubicBezTo>
                  <a:pt x="5400" y="3038"/>
                  <a:pt x="5738" y="2700"/>
                  <a:pt x="6075" y="2700"/>
                </a:cubicBezTo>
                <a:close/>
                <a:moveTo>
                  <a:pt x="8775" y="2700"/>
                </a:moveTo>
                <a:cubicBezTo>
                  <a:pt x="9113" y="2700"/>
                  <a:pt x="9450" y="3038"/>
                  <a:pt x="9450" y="3375"/>
                </a:cubicBezTo>
                <a:cubicBezTo>
                  <a:pt x="9450" y="3713"/>
                  <a:pt x="9113" y="4050"/>
                  <a:pt x="8775" y="4050"/>
                </a:cubicBezTo>
                <a:cubicBezTo>
                  <a:pt x="8438" y="4050"/>
                  <a:pt x="8100" y="3713"/>
                  <a:pt x="8100" y="3375"/>
                </a:cubicBezTo>
                <a:cubicBezTo>
                  <a:pt x="8100" y="3038"/>
                  <a:pt x="8438" y="2700"/>
                  <a:pt x="8775" y="2700"/>
                </a:cubicBezTo>
                <a:close/>
              </a:path>
            </a:pathLst>
          </a:custGeom>
          <a:solidFill>
            <a:schemeClr val="bg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稻壳儿春秋广告/盗版必究        原创来源：http://chn.docer.com/works?userid=199329941#!/work_time"/>
          <p:cNvSpPr/>
          <p:nvPr/>
        </p:nvSpPr>
        <p:spPr>
          <a:xfrm>
            <a:off x="6800678" y="4876051"/>
            <a:ext cx="226731" cy="30264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0800" y="21600"/>
                  <a:pt x="0" y="13500"/>
                  <a:pt x="0" y="8100"/>
                </a:cubicBezTo>
                <a:cubicBezTo>
                  <a:pt x="0" y="3713"/>
                  <a:pt x="4725" y="0"/>
                  <a:pt x="10800" y="0"/>
                </a:cubicBezTo>
                <a:cubicBezTo>
                  <a:pt x="16875" y="0"/>
                  <a:pt x="21600" y="3713"/>
                  <a:pt x="21600" y="8100"/>
                </a:cubicBezTo>
                <a:cubicBezTo>
                  <a:pt x="21600" y="13331"/>
                  <a:pt x="10800" y="21600"/>
                  <a:pt x="10800" y="21600"/>
                </a:cubicBezTo>
                <a:close/>
                <a:moveTo>
                  <a:pt x="10800" y="1350"/>
                </a:moveTo>
                <a:cubicBezTo>
                  <a:pt x="5850" y="1350"/>
                  <a:pt x="1800" y="4388"/>
                  <a:pt x="1800" y="8269"/>
                </a:cubicBezTo>
                <a:cubicBezTo>
                  <a:pt x="1800" y="12656"/>
                  <a:pt x="10800" y="19575"/>
                  <a:pt x="10800" y="19575"/>
                </a:cubicBezTo>
                <a:cubicBezTo>
                  <a:pt x="10800" y="19575"/>
                  <a:pt x="19800" y="12656"/>
                  <a:pt x="19800" y="8269"/>
                </a:cubicBezTo>
                <a:cubicBezTo>
                  <a:pt x="19800" y="4388"/>
                  <a:pt x="15750" y="1350"/>
                  <a:pt x="10800" y="1350"/>
                </a:cubicBezTo>
                <a:close/>
                <a:moveTo>
                  <a:pt x="10800" y="10800"/>
                </a:moveTo>
                <a:cubicBezTo>
                  <a:pt x="8775" y="10800"/>
                  <a:pt x="7200" y="9619"/>
                  <a:pt x="7200" y="8100"/>
                </a:cubicBezTo>
                <a:cubicBezTo>
                  <a:pt x="7200" y="6581"/>
                  <a:pt x="8775" y="5400"/>
                  <a:pt x="10800" y="5400"/>
                </a:cubicBezTo>
                <a:cubicBezTo>
                  <a:pt x="12825" y="5400"/>
                  <a:pt x="14400" y="6581"/>
                  <a:pt x="14400" y="8100"/>
                </a:cubicBezTo>
                <a:cubicBezTo>
                  <a:pt x="14400" y="9619"/>
                  <a:pt x="12825" y="10800"/>
                  <a:pt x="10800" y="10800"/>
                </a:cubicBezTo>
                <a:close/>
                <a:moveTo>
                  <a:pt x="10800" y="6750"/>
                </a:moveTo>
                <a:cubicBezTo>
                  <a:pt x="9900" y="6750"/>
                  <a:pt x="9000" y="7425"/>
                  <a:pt x="9000" y="8100"/>
                </a:cubicBezTo>
                <a:cubicBezTo>
                  <a:pt x="9000" y="8944"/>
                  <a:pt x="9900" y="9450"/>
                  <a:pt x="10800" y="9450"/>
                </a:cubicBezTo>
                <a:cubicBezTo>
                  <a:pt x="11700" y="9450"/>
                  <a:pt x="12600" y="8944"/>
                  <a:pt x="12600" y="8100"/>
                </a:cubicBezTo>
                <a:cubicBezTo>
                  <a:pt x="12600" y="7425"/>
                  <a:pt x="11700" y="6750"/>
                  <a:pt x="10800" y="6750"/>
                </a:cubicBezTo>
                <a:close/>
              </a:path>
            </a:pathLst>
          </a:custGeom>
          <a:solidFill>
            <a:schemeClr val="bg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稻壳儿春秋广告/盗版必究        原创来源：http://chn.docer.com/works?userid=199329941#!/work_time"/>
          <p:cNvSpPr/>
          <p:nvPr/>
        </p:nvSpPr>
        <p:spPr>
          <a:xfrm>
            <a:off x="6762723" y="2651359"/>
            <a:ext cx="302641" cy="301642"/>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16537"/>
                  <a:pt x="20419" y="17887"/>
                  <a:pt x="18900" y="18225"/>
                </a:cubicBezTo>
                <a:cubicBezTo>
                  <a:pt x="18900" y="21600"/>
                  <a:pt x="18900" y="21600"/>
                  <a:pt x="18900" y="21600"/>
                </a:cubicBezTo>
                <a:cubicBezTo>
                  <a:pt x="17550" y="21600"/>
                  <a:pt x="17550" y="21600"/>
                  <a:pt x="17550" y="21600"/>
                </a:cubicBezTo>
                <a:cubicBezTo>
                  <a:pt x="17550" y="18225"/>
                  <a:pt x="17550" y="18225"/>
                  <a:pt x="17550" y="18225"/>
                </a:cubicBezTo>
                <a:cubicBezTo>
                  <a:pt x="16031" y="17887"/>
                  <a:pt x="14850" y="16537"/>
                  <a:pt x="14850" y="14850"/>
                </a:cubicBezTo>
                <a:cubicBezTo>
                  <a:pt x="14850" y="12994"/>
                  <a:pt x="16369" y="11475"/>
                  <a:pt x="18225" y="11475"/>
                </a:cubicBezTo>
                <a:cubicBezTo>
                  <a:pt x="20081" y="11475"/>
                  <a:pt x="21600" y="12994"/>
                  <a:pt x="21600" y="14850"/>
                </a:cubicBezTo>
                <a:close/>
                <a:moveTo>
                  <a:pt x="18225" y="12825"/>
                </a:moveTo>
                <a:cubicBezTo>
                  <a:pt x="17044" y="12825"/>
                  <a:pt x="16200" y="13838"/>
                  <a:pt x="16200" y="14850"/>
                </a:cubicBezTo>
                <a:cubicBezTo>
                  <a:pt x="16200" y="16031"/>
                  <a:pt x="17044" y="16875"/>
                  <a:pt x="18225" y="16875"/>
                </a:cubicBezTo>
                <a:cubicBezTo>
                  <a:pt x="19406" y="16875"/>
                  <a:pt x="20250" y="16031"/>
                  <a:pt x="20250" y="14850"/>
                </a:cubicBezTo>
                <a:cubicBezTo>
                  <a:pt x="20250" y="13838"/>
                  <a:pt x="19406" y="12825"/>
                  <a:pt x="18225" y="12825"/>
                </a:cubicBezTo>
                <a:close/>
                <a:moveTo>
                  <a:pt x="17550" y="0"/>
                </a:moveTo>
                <a:cubicBezTo>
                  <a:pt x="18900" y="0"/>
                  <a:pt x="18900" y="0"/>
                  <a:pt x="18900" y="0"/>
                </a:cubicBezTo>
                <a:cubicBezTo>
                  <a:pt x="18900" y="11475"/>
                  <a:pt x="18900" y="11475"/>
                  <a:pt x="18900" y="11475"/>
                </a:cubicBezTo>
                <a:cubicBezTo>
                  <a:pt x="18225" y="11475"/>
                  <a:pt x="18225" y="11475"/>
                  <a:pt x="18225" y="11475"/>
                </a:cubicBezTo>
                <a:cubicBezTo>
                  <a:pt x="17550" y="11475"/>
                  <a:pt x="17550" y="11475"/>
                  <a:pt x="17550" y="11475"/>
                </a:cubicBezTo>
                <a:cubicBezTo>
                  <a:pt x="17550" y="0"/>
                  <a:pt x="17550" y="0"/>
                  <a:pt x="17550" y="0"/>
                </a:cubicBezTo>
                <a:close/>
                <a:moveTo>
                  <a:pt x="11475" y="10125"/>
                </a:moveTo>
                <a:cubicBezTo>
                  <a:pt x="11475" y="21600"/>
                  <a:pt x="11475" y="21600"/>
                  <a:pt x="11475" y="21600"/>
                </a:cubicBezTo>
                <a:cubicBezTo>
                  <a:pt x="10125" y="21600"/>
                  <a:pt x="10125" y="21600"/>
                  <a:pt x="10125" y="21600"/>
                </a:cubicBezTo>
                <a:cubicBezTo>
                  <a:pt x="10125" y="10125"/>
                  <a:pt x="10125" y="10125"/>
                  <a:pt x="10125" y="10125"/>
                </a:cubicBezTo>
                <a:cubicBezTo>
                  <a:pt x="8606" y="9788"/>
                  <a:pt x="7425" y="8437"/>
                  <a:pt x="7425" y="6750"/>
                </a:cubicBezTo>
                <a:cubicBezTo>
                  <a:pt x="7425" y="5062"/>
                  <a:pt x="8606" y="3712"/>
                  <a:pt x="10125" y="3544"/>
                </a:cubicBezTo>
                <a:cubicBezTo>
                  <a:pt x="10125" y="0"/>
                  <a:pt x="10125" y="0"/>
                  <a:pt x="10125" y="0"/>
                </a:cubicBezTo>
                <a:cubicBezTo>
                  <a:pt x="11475" y="0"/>
                  <a:pt x="11475" y="0"/>
                  <a:pt x="11475" y="0"/>
                </a:cubicBezTo>
                <a:cubicBezTo>
                  <a:pt x="11475" y="3544"/>
                  <a:pt x="11475" y="3544"/>
                  <a:pt x="11475" y="3544"/>
                </a:cubicBezTo>
                <a:cubicBezTo>
                  <a:pt x="12994" y="3712"/>
                  <a:pt x="14175" y="5062"/>
                  <a:pt x="14175" y="6750"/>
                </a:cubicBezTo>
                <a:cubicBezTo>
                  <a:pt x="14175" y="8437"/>
                  <a:pt x="12994" y="9788"/>
                  <a:pt x="11475" y="10125"/>
                </a:cubicBezTo>
                <a:close/>
                <a:moveTo>
                  <a:pt x="10800" y="4725"/>
                </a:moveTo>
                <a:cubicBezTo>
                  <a:pt x="9619" y="4725"/>
                  <a:pt x="8775" y="5737"/>
                  <a:pt x="8775" y="6750"/>
                </a:cubicBezTo>
                <a:cubicBezTo>
                  <a:pt x="8775" y="7931"/>
                  <a:pt x="9619" y="8775"/>
                  <a:pt x="10800" y="8775"/>
                </a:cubicBezTo>
                <a:cubicBezTo>
                  <a:pt x="11981" y="8775"/>
                  <a:pt x="12825" y="7931"/>
                  <a:pt x="12825" y="6750"/>
                </a:cubicBezTo>
                <a:cubicBezTo>
                  <a:pt x="12825" y="5737"/>
                  <a:pt x="11981" y="4725"/>
                  <a:pt x="10800" y="4725"/>
                </a:cubicBezTo>
                <a:close/>
                <a:moveTo>
                  <a:pt x="4050" y="18225"/>
                </a:moveTo>
                <a:cubicBezTo>
                  <a:pt x="4050" y="21600"/>
                  <a:pt x="4050" y="21600"/>
                  <a:pt x="4050" y="21600"/>
                </a:cubicBezTo>
                <a:cubicBezTo>
                  <a:pt x="2700" y="21600"/>
                  <a:pt x="2700" y="21600"/>
                  <a:pt x="2700" y="21600"/>
                </a:cubicBezTo>
                <a:cubicBezTo>
                  <a:pt x="2700" y="18225"/>
                  <a:pt x="2700" y="18225"/>
                  <a:pt x="2700" y="18225"/>
                </a:cubicBezTo>
                <a:cubicBezTo>
                  <a:pt x="1181" y="17887"/>
                  <a:pt x="0" y="16537"/>
                  <a:pt x="0" y="14850"/>
                </a:cubicBezTo>
                <a:cubicBezTo>
                  <a:pt x="0" y="12994"/>
                  <a:pt x="1519" y="11475"/>
                  <a:pt x="3375" y="11475"/>
                </a:cubicBezTo>
                <a:cubicBezTo>
                  <a:pt x="5231" y="11475"/>
                  <a:pt x="6750" y="12994"/>
                  <a:pt x="6750" y="14850"/>
                </a:cubicBezTo>
                <a:cubicBezTo>
                  <a:pt x="6750" y="16537"/>
                  <a:pt x="5569" y="17887"/>
                  <a:pt x="4050" y="18225"/>
                </a:cubicBezTo>
                <a:close/>
                <a:moveTo>
                  <a:pt x="3375" y="12825"/>
                </a:moveTo>
                <a:cubicBezTo>
                  <a:pt x="2194" y="12825"/>
                  <a:pt x="1350" y="13838"/>
                  <a:pt x="1350" y="14850"/>
                </a:cubicBezTo>
                <a:cubicBezTo>
                  <a:pt x="1350" y="16031"/>
                  <a:pt x="2194" y="16875"/>
                  <a:pt x="3375" y="16875"/>
                </a:cubicBezTo>
                <a:cubicBezTo>
                  <a:pt x="4556" y="16875"/>
                  <a:pt x="5400" y="16031"/>
                  <a:pt x="5400" y="14850"/>
                </a:cubicBezTo>
                <a:cubicBezTo>
                  <a:pt x="5400" y="13838"/>
                  <a:pt x="4556" y="12825"/>
                  <a:pt x="3375" y="12825"/>
                </a:cubicBezTo>
                <a:close/>
                <a:moveTo>
                  <a:pt x="2700" y="0"/>
                </a:moveTo>
                <a:cubicBezTo>
                  <a:pt x="4050" y="0"/>
                  <a:pt x="4050" y="0"/>
                  <a:pt x="4050" y="0"/>
                </a:cubicBezTo>
                <a:cubicBezTo>
                  <a:pt x="4050" y="11475"/>
                  <a:pt x="4050" y="11475"/>
                  <a:pt x="4050" y="11475"/>
                </a:cubicBezTo>
                <a:cubicBezTo>
                  <a:pt x="3375" y="11475"/>
                  <a:pt x="3375" y="11475"/>
                  <a:pt x="3375" y="11475"/>
                </a:cubicBezTo>
                <a:cubicBezTo>
                  <a:pt x="2700" y="11475"/>
                  <a:pt x="2700" y="11475"/>
                  <a:pt x="2700" y="11475"/>
                </a:cubicBezTo>
                <a:cubicBezTo>
                  <a:pt x="2700" y="0"/>
                  <a:pt x="2700" y="0"/>
                  <a:pt x="2700" y="0"/>
                </a:cubicBezTo>
                <a:close/>
              </a:path>
            </a:pathLst>
          </a:custGeom>
          <a:solidFill>
            <a:schemeClr val="bg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2000">
        <p14:flip dir="l"/>
      </p:transition>
    </mc:Choice>
    <mc:Fallback>
      <p:transition spd="slow" advTm="2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名片模板-含版权信息"/>
          <p:cNvPicPr>
            <a:picLocks noChangeAspect="1"/>
          </p:cNvPicPr>
          <p:nvPr/>
        </p:nvPicPr>
        <p:blipFill>
          <a:blip r:embed="rId1"/>
          <a:srcRect t="21652" r="26255" b="3903"/>
          <a:stretch>
            <a:fillRect/>
          </a:stretch>
        </p:blipFill>
        <p:spPr>
          <a:xfrm>
            <a:off x="0" y="0"/>
            <a:ext cx="12192635" cy="6903720"/>
          </a:xfrm>
          <a:prstGeom prst="rect">
            <a:avLst/>
          </a:prstGeom>
        </p:spPr>
      </p:pic>
      <p:grpSp>
        <p:nvGrpSpPr>
          <p:cNvPr id="2" name="组合 1"/>
          <p:cNvGrpSpPr/>
          <p:nvPr/>
        </p:nvGrpSpPr>
        <p:grpSpPr>
          <a:xfrm>
            <a:off x="2136411" y="1953136"/>
            <a:ext cx="2633389" cy="2659416"/>
            <a:chOff x="3631594" y="681954"/>
            <a:chExt cx="4990466" cy="5788940"/>
          </a:xfrm>
        </p:grpSpPr>
        <p:sp>
          <p:nvSpPr>
            <p:cNvPr id="3" name="六边形 2"/>
            <p:cNvSpPr/>
            <p:nvPr/>
          </p:nvSpPr>
          <p:spPr>
            <a:xfrm rot="16200000">
              <a:off x="3232357" y="1081191"/>
              <a:ext cx="5788940" cy="4990466"/>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rot="16200000">
              <a:off x="3646898" y="1441720"/>
              <a:ext cx="4952512" cy="426940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6200000">
              <a:off x="4040766" y="1778399"/>
              <a:ext cx="4171414" cy="3596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28449" y="1448267"/>
              <a:ext cx="3840728" cy="4069408"/>
            </a:xfrm>
            <a:prstGeom prst="ellipse">
              <a:avLst/>
            </a:prstGeom>
            <a:noFill/>
          </p:spPr>
          <p:txBody>
            <a:bodyPr wrap="none" rtlCol="0">
              <a:spAutoFit/>
            </a:bodyPr>
            <a:lstStyle/>
            <a:p>
              <a:r>
                <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文本框 12"/>
          <p:cNvSpPr txBox="1">
            <a:spLocks noChangeArrowheads="1"/>
          </p:cNvSpPr>
          <p:nvPr/>
        </p:nvSpPr>
        <p:spPr bwMode="auto">
          <a:xfrm>
            <a:off x="5306363" y="2698300"/>
            <a:ext cx="4963039"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6"/>
          <p:cNvSpPr>
            <a:spLocks noChangeArrowheads="1"/>
          </p:cNvSpPr>
          <p:nvPr/>
        </p:nvSpPr>
        <p:spPr bwMode="auto">
          <a:xfrm>
            <a:off x="5306363" y="3692803"/>
            <a:ext cx="5085343" cy="31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6025" fontAlgn="base">
              <a:lnSpc>
                <a:spcPct val="120000"/>
              </a:lnSpc>
              <a:spcBef>
                <a:spcPct val="2000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1166708" y="5329531"/>
            <a:ext cx="1800200" cy="383610"/>
            <a:chOff x="12808681" y="9666312"/>
            <a:chExt cx="5068776" cy="1080120"/>
          </a:xfrm>
        </p:grpSpPr>
        <p:sp>
          <p:nvSpPr>
            <p:cNvPr id="10" name="Rounded Rectangle 10"/>
            <p:cNvSpPr/>
            <p:nvPr/>
          </p:nvSpPr>
          <p:spPr>
            <a:xfrm>
              <a:off x="12808681" y="9666312"/>
              <a:ext cx="5068776" cy="1080120"/>
            </a:xfrm>
            <a:prstGeom prst="roundRect">
              <a:avLst>
                <a:gd name="adj" fmla="val 50000"/>
              </a:avLst>
            </a:prstGeom>
            <a:solidFill>
              <a:srgbClr val="1469B2"/>
            </a:solidFill>
            <a:ln>
              <a:noFill/>
            </a:ln>
            <a:effectLst>
              <a:outerShdw blurRad="495300" sx="111000" sy="111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latin typeface="微软雅黑" panose="020B0503020204020204" pitchFamily="34" charset="-122"/>
                  <a:ea typeface="微软雅黑" panose="020B0503020204020204" pitchFamily="34" charset="-122"/>
                  <a:sym typeface="微软雅黑" panose="020B0503020204020204" pitchFamily="34" charset="-122"/>
                </a:rPr>
                <a:t>FIND MORE</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66"/>
            <p:cNvSpPr/>
            <p:nvPr/>
          </p:nvSpPr>
          <p:spPr bwMode="auto">
            <a:xfrm>
              <a:off x="16797337" y="10013844"/>
              <a:ext cx="207931" cy="385057"/>
            </a:xfrm>
            <a:custGeom>
              <a:avLst/>
              <a:gdLst>
                <a:gd name="T0" fmla="*/ 6 w 187"/>
                <a:gd name="T1" fmla="*/ 321 h 346"/>
                <a:gd name="T2" fmla="*/ 6 w 187"/>
                <a:gd name="T3" fmla="*/ 341 h 346"/>
                <a:gd name="T4" fmla="*/ 25 w 187"/>
                <a:gd name="T5" fmla="*/ 341 h 346"/>
                <a:gd name="T6" fmla="*/ 182 w 187"/>
                <a:gd name="T7" fmla="*/ 183 h 346"/>
                <a:gd name="T8" fmla="*/ 182 w 187"/>
                <a:gd name="T9" fmla="*/ 163 h 346"/>
                <a:gd name="T10" fmla="*/ 25 w 187"/>
                <a:gd name="T11" fmla="*/ 5 h 346"/>
                <a:gd name="T12" fmla="*/ 6 w 187"/>
                <a:gd name="T13" fmla="*/ 5 h 346"/>
                <a:gd name="T14" fmla="*/ 6 w 187"/>
                <a:gd name="T15" fmla="*/ 25 h 346"/>
                <a:gd name="T16" fmla="*/ 149 w 187"/>
                <a:gd name="T17" fmla="*/ 173 h 346"/>
                <a:gd name="T18" fmla="*/ 6 w 187"/>
                <a:gd name="T19" fmla="*/ 32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346">
                  <a:moveTo>
                    <a:pt x="6" y="321"/>
                  </a:moveTo>
                  <a:cubicBezTo>
                    <a:pt x="0" y="327"/>
                    <a:pt x="0" y="335"/>
                    <a:pt x="6" y="341"/>
                  </a:cubicBezTo>
                  <a:cubicBezTo>
                    <a:pt x="11" y="346"/>
                    <a:pt x="20" y="346"/>
                    <a:pt x="25" y="341"/>
                  </a:cubicBezTo>
                  <a:cubicBezTo>
                    <a:pt x="182" y="183"/>
                    <a:pt x="182" y="183"/>
                    <a:pt x="182" y="183"/>
                  </a:cubicBezTo>
                  <a:cubicBezTo>
                    <a:pt x="187" y="177"/>
                    <a:pt x="187" y="169"/>
                    <a:pt x="182" y="163"/>
                  </a:cubicBezTo>
                  <a:cubicBezTo>
                    <a:pt x="25" y="5"/>
                    <a:pt x="25" y="5"/>
                    <a:pt x="25" y="5"/>
                  </a:cubicBezTo>
                  <a:cubicBezTo>
                    <a:pt x="20" y="0"/>
                    <a:pt x="11" y="0"/>
                    <a:pt x="6" y="5"/>
                  </a:cubicBezTo>
                  <a:cubicBezTo>
                    <a:pt x="0" y="10"/>
                    <a:pt x="0" y="19"/>
                    <a:pt x="6" y="25"/>
                  </a:cubicBezTo>
                  <a:cubicBezTo>
                    <a:pt x="149" y="173"/>
                    <a:pt x="149" y="173"/>
                    <a:pt x="149" y="173"/>
                  </a:cubicBezTo>
                  <a:lnTo>
                    <a:pt x="6" y="321"/>
                  </a:lnTo>
                  <a:close/>
                </a:path>
              </a:pathLst>
            </a:custGeom>
            <a:solidFill>
              <a:schemeClr val="bg1"/>
            </a:solidFill>
            <a:ln>
              <a:solidFill>
                <a:schemeClr val="bg1"/>
              </a:solidFill>
            </a:ln>
          </p:spPr>
          <p:txBody>
            <a:bodyPr vert="horz" wrap="square" lIns="45720" tIns="22860" rIns="45720" bIns="22860" numCol="1" anchor="t" anchorCtr="0" compatLnSpc="1"/>
            <a:p>
              <a:endParaRPr lang="en-AU" sz="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TextBox 7"/>
          <p:cNvSpPr txBox="1"/>
          <p:nvPr/>
        </p:nvSpPr>
        <p:spPr>
          <a:xfrm>
            <a:off x="1166708" y="2586353"/>
            <a:ext cx="2621280" cy="583565"/>
          </a:xfrm>
          <a:prstGeom prst="rect">
            <a:avLst/>
          </a:prstGeom>
          <a:noFill/>
        </p:spPr>
        <p:txBody>
          <a:bodyPr wrap="none" rtlCol="0">
            <a:spAutoFit/>
          </a:bodyPr>
          <a:p>
            <a:pPr algn="l" fontAlgn="base">
              <a:spcBef>
                <a:spcPct val="0"/>
              </a:spcBef>
              <a:spcAft>
                <a:spcPct val="0"/>
              </a:spcAft>
              <a:buFont typeface="Arial" panose="020B0604020202020204" pitchFamily="34" charset="0"/>
              <a:buNone/>
            </a:pP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点击添加内容</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 name="Google Shape;86;p19"/>
          <p:cNvSpPr txBox="1"/>
          <p:nvPr/>
        </p:nvSpPr>
        <p:spPr>
          <a:xfrm>
            <a:off x="1166708" y="1973010"/>
            <a:ext cx="3183654" cy="310226"/>
          </a:xfrm>
          <a:prstGeom prst="rect">
            <a:avLst/>
          </a:prstGeom>
          <a:noFill/>
          <a:ln>
            <a:noFill/>
          </a:ln>
        </p:spPr>
        <p:txBody>
          <a:bodyPr spcFirstLastPara="1" wrap="square" lIns="91425" tIns="45700" rIns="91425" bIns="45700" anchor="t" anchorCtr="0">
            <a:noAutofit/>
          </a:bodyPr>
          <a:p>
            <a:pPr marL="0" marR="0" lvl="0" indent="0" algn="l" rtl="0">
              <a:spcBef>
                <a:spcPts val="0"/>
              </a:spcBef>
              <a:spcAft>
                <a:spcPts val="0"/>
              </a:spcAft>
              <a:buNone/>
            </a:pPr>
            <a:r>
              <a:rPr lang="en-US" sz="2400" b="0" i="0" u="none" strike="noStrike" cap="none">
                <a:solidFill>
                  <a:schemeClr val="bg1">
                    <a:lumMod val="50000"/>
                  </a:schemeClr>
                </a:solidFill>
                <a:latin typeface="微软雅黑" panose="020B0503020204020204" pitchFamily="34" charset="-122"/>
                <a:ea typeface="微软雅黑" panose="020B0503020204020204" pitchFamily="34" charset="-122"/>
                <a:cs typeface="Lato"/>
                <a:sym typeface="微软雅黑" panose="020B0503020204020204" pitchFamily="34" charset="-122"/>
              </a:rPr>
              <a:t>YOUR TITLE HERE</a:t>
            </a:r>
            <a:endParaRPr lang="en-US" sz="2400" b="0" i="0" u="none" strike="noStrike" cap="none">
              <a:solidFill>
                <a:schemeClr val="bg1">
                  <a:lumMod val="50000"/>
                </a:schemeClr>
              </a:solidFill>
              <a:latin typeface="微软雅黑" panose="020B0503020204020204" pitchFamily="34" charset="-122"/>
              <a:ea typeface="微软雅黑" panose="020B0503020204020204" pitchFamily="34" charset="-122"/>
              <a:cs typeface="Lato"/>
              <a:sym typeface="微软雅黑" panose="020B0503020204020204" pitchFamily="34" charset="-122"/>
            </a:endParaRPr>
          </a:p>
        </p:txBody>
      </p:sp>
      <p:sp>
        <p:nvSpPr>
          <p:cNvPr id="18" name="TextBox 24"/>
          <p:cNvSpPr txBox="1"/>
          <p:nvPr/>
        </p:nvSpPr>
        <p:spPr>
          <a:xfrm>
            <a:off x="1152985" y="3702920"/>
            <a:ext cx="4221655" cy="1628775"/>
          </a:xfrm>
          <a:prstGeom prst="rect">
            <a:avLst/>
          </a:prstGeom>
          <a:noFill/>
        </p:spPr>
        <p:txBody>
          <a:bodyPr wrap="square" lIns="91423" tIns="45712" rIns="91423" bIns="45712" rtlCol="0">
            <a:spAutoFit/>
          </a:bodyPr>
          <a:p>
            <a:pPr lvl="0" defTabSz="1217930">
              <a:lnSpc>
                <a:spcPts val="2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点击文本框即可进行编辑输入相关内容点击文本框即可进行编辑点击文本框即可进行编辑输入相关内容点击文本框即可进行编辑</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OPPOSans R" panose="00020600040101010101" pitchFamily="18" charset="-122"/>
            </a:endParaRPr>
          </a:p>
          <a:p>
            <a:pPr lvl="0" defTabSz="1217930">
              <a:lnSpc>
                <a:spcPts val="2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点击文本框即可进行编辑输入相关内容点击文本框即可进行编辑</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OPPOSans R" panose="00020600040101010101" pitchFamily="18" charset="-122"/>
            </a:endParaRPr>
          </a:p>
          <a:p>
            <a:pPr lvl="0" defTabSz="1217930">
              <a:lnSpc>
                <a:spcPts val="2000"/>
              </a:lnSpc>
              <a:defRPr/>
            </a:pP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 name="图片 18" descr="D:\图图图\商务类图\1个.png1个"/>
          <p:cNvPicPr>
            <a:picLocks noChangeAspect="1"/>
          </p:cNvPicPr>
          <p:nvPr/>
        </p:nvPicPr>
        <p:blipFill>
          <a:blip r:embed="rId1"/>
          <a:srcRect/>
          <a:stretch>
            <a:fillRect/>
          </a:stretch>
        </p:blipFill>
        <p:spPr>
          <a:xfrm>
            <a:off x="6171565" y="2155190"/>
            <a:ext cx="5321935" cy="35579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412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038225" y="1828560"/>
            <a:ext cx="10115550" cy="5029440"/>
            <a:chOff x="673100" y="1459310"/>
            <a:chExt cx="10858210" cy="5398690"/>
          </a:xfrm>
        </p:grpSpPr>
        <p:cxnSp>
          <p:nvCxnSpPr>
            <p:cNvPr id="4" name="直接连接符 3"/>
            <p:cNvCxnSpPr>
              <a:endCxn id="25" idx="5"/>
            </p:cNvCxnSpPr>
            <p:nvPr/>
          </p:nvCxnSpPr>
          <p:spPr>
            <a:xfrm flipH="1">
              <a:off x="6475582" y="2604674"/>
              <a:ext cx="2318878" cy="971693"/>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8794460" y="2614898"/>
              <a:ext cx="2736850" cy="0"/>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grpSp>
          <p:nvGrpSpPr>
            <p:cNvPr id="6" name="işļîḑé"/>
            <p:cNvGrpSpPr/>
            <p:nvPr/>
          </p:nvGrpSpPr>
          <p:grpSpPr>
            <a:xfrm>
              <a:off x="673100" y="3993664"/>
              <a:ext cx="2736850" cy="1494286"/>
              <a:chOff x="673100" y="3993664"/>
              <a:chExt cx="2736850" cy="1494286"/>
            </a:xfrm>
          </p:grpSpPr>
          <p:sp>
            <p:nvSpPr>
              <p:cNvPr id="83" name="íṥliḓê"/>
              <p:cNvSpPr txBox="1"/>
              <p:nvPr/>
            </p:nvSpPr>
            <p:spPr>
              <a:xfrm>
                <a:off x="673100" y="4449927"/>
                <a:ext cx="2736850" cy="1038023"/>
              </a:xfrm>
              <a:prstGeom prst="rect">
                <a:avLst/>
              </a:prstGeom>
              <a:noFill/>
              <a:ln w="3175">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4" name="iṧḻíḋe"/>
              <p:cNvSpPr/>
              <p:nvPr/>
            </p:nvSpPr>
            <p:spPr>
              <a:xfrm>
                <a:off x="673100" y="3993664"/>
                <a:ext cx="2736850" cy="456255"/>
              </a:xfrm>
              <a:prstGeom prst="rect">
                <a:avLst/>
              </a:prstGeom>
              <a:solidFill>
                <a:srgbClr val="74B84E"/>
              </a:solidFill>
              <a:ln w="3175">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a:r>
                  <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点击添加内容</a:t>
                </a:r>
                <a:endPar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7" name="íṩḻîḑê"/>
            <p:cNvGrpSpPr/>
            <p:nvPr/>
          </p:nvGrpSpPr>
          <p:grpSpPr>
            <a:xfrm>
              <a:off x="8782050" y="1643959"/>
              <a:ext cx="2736850" cy="1494279"/>
              <a:chOff x="8782050" y="1643959"/>
              <a:chExt cx="2736850" cy="1494279"/>
            </a:xfrm>
          </p:grpSpPr>
          <p:sp>
            <p:nvSpPr>
              <p:cNvPr id="81" name="iśḻídê"/>
              <p:cNvSpPr txBox="1"/>
              <p:nvPr/>
            </p:nvSpPr>
            <p:spPr>
              <a:xfrm>
                <a:off x="8782050" y="2100216"/>
                <a:ext cx="2736850" cy="1038022"/>
              </a:xfrm>
              <a:prstGeom prst="rect">
                <a:avLst/>
              </a:prstGeom>
              <a:noFill/>
              <a:ln w="3175">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2" name="is1iḍê"/>
              <p:cNvSpPr/>
              <p:nvPr/>
            </p:nvSpPr>
            <p:spPr>
              <a:xfrm>
                <a:off x="8782050" y="1643959"/>
                <a:ext cx="2736850" cy="456255"/>
              </a:xfrm>
              <a:prstGeom prst="rect">
                <a:avLst/>
              </a:prstGeom>
              <a:solidFill>
                <a:srgbClr val="1469B2"/>
              </a:solidFill>
              <a:ln w="3175">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r>
                  <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点击添加内容</a:t>
                </a:r>
                <a:endPar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8" name="îṡliďe"/>
            <p:cNvGrpSpPr/>
            <p:nvPr/>
          </p:nvGrpSpPr>
          <p:grpSpPr>
            <a:xfrm>
              <a:off x="8782050" y="3993664"/>
              <a:ext cx="2736850" cy="1494286"/>
              <a:chOff x="8782050" y="3993664"/>
              <a:chExt cx="2736850" cy="1494286"/>
            </a:xfrm>
          </p:grpSpPr>
          <p:sp>
            <p:nvSpPr>
              <p:cNvPr id="79" name="îsľíḋe"/>
              <p:cNvSpPr txBox="1"/>
              <p:nvPr/>
            </p:nvSpPr>
            <p:spPr>
              <a:xfrm>
                <a:off x="8782050" y="4449927"/>
                <a:ext cx="2736850" cy="1038023"/>
              </a:xfrm>
              <a:prstGeom prst="rect">
                <a:avLst/>
              </a:prstGeom>
              <a:noFill/>
              <a:ln w="3175">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0" name="ïSľíḋè"/>
              <p:cNvSpPr/>
              <p:nvPr/>
            </p:nvSpPr>
            <p:spPr>
              <a:xfrm>
                <a:off x="8782050" y="3993664"/>
                <a:ext cx="2736850" cy="456255"/>
              </a:xfrm>
              <a:prstGeom prst="rect">
                <a:avLst/>
              </a:prstGeom>
              <a:solidFill>
                <a:srgbClr val="74B84E"/>
              </a:solidFill>
              <a:ln w="3175">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r>
                  <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点击添加内容</a:t>
                </a:r>
                <a:endPar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9" name="ïṥḻïdê"/>
            <p:cNvGrpSpPr/>
            <p:nvPr/>
          </p:nvGrpSpPr>
          <p:grpSpPr>
            <a:xfrm>
              <a:off x="673100" y="2614898"/>
              <a:ext cx="4045170" cy="642258"/>
              <a:chOff x="673100" y="2614898"/>
              <a:chExt cx="4045170" cy="642258"/>
            </a:xfrm>
          </p:grpSpPr>
          <p:cxnSp>
            <p:nvCxnSpPr>
              <p:cNvPr id="77" name="直接连接符 76"/>
              <p:cNvCxnSpPr/>
              <p:nvPr/>
            </p:nvCxnSpPr>
            <p:spPr>
              <a:xfrm>
                <a:off x="673100" y="2614898"/>
                <a:ext cx="2736850" cy="0"/>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cxnSp>
            <p:nvCxnSpPr>
              <p:cNvPr id="78" name="直接连接符 77"/>
              <p:cNvCxnSpPr>
                <a:endCxn id="27" idx="3"/>
              </p:cNvCxnSpPr>
              <p:nvPr/>
            </p:nvCxnSpPr>
            <p:spPr>
              <a:xfrm>
                <a:off x="3409950" y="2614898"/>
                <a:ext cx="1308320" cy="642258"/>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grpSp>
        <p:grpSp>
          <p:nvGrpSpPr>
            <p:cNvPr id="10" name="ïSḻîḋé"/>
            <p:cNvGrpSpPr/>
            <p:nvPr/>
          </p:nvGrpSpPr>
          <p:grpSpPr>
            <a:xfrm>
              <a:off x="673100" y="4576217"/>
              <a:ext cx="3776635" cy="405364"/>
              <a:chOff x="673100" y="4576217"/>
              <a:chExt cx="3776635" cy="405364"/>
            </a:xfrm>
          </p:grpSpPr>
          <p:cxnSp>
            <p:nvCxnSpPr>
              <p:cNvPr id="75" name="直接连接符 74"/>
              <p:cNvCxnSpPr/>
              <p:nvPr/>
            </p:nvCxnSpPr>
            <p:spPr>
              <a:xfrm flipV="1">
                <a:off x="673100" y="4981581"/>
                <a:ext cx="2736850" cy="0"/>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47" idx="1"/>
              </p:cNvCxnSpPr>
              <p:nvPr/>
            </p:nvCxnSpPr>
            <p:spPr>
              <a:xfrm flipV="1">
                <a:off x="3409950" y="4576217"/>
                <a:ext cx="1039785" cy="405364"/>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grpSp>
        <p:grpSp>
          <p:nvGrpSpPr>
            <p:cNvPr id="11" name="îŝḻîḋè"/>
            <p:cNvGrpSpPr/>
            <p:nvPr/>
          </p:nvGrpSpPr>
          <p:grpSpPr>
            <a:xfrm>
              <a:off x="7047290" y="4584669"/>
              <a:ext cx="4471610" cy="396912"/>
              <a:chOff x="7047290" y="4584669"/>
              <a:chExt cx="4471610" cy="396912"/>
            </a:xfrm>
          </p:grpSpPr>
          <p:cxnSp>
            <p:nvCxnSpPr>
              <p:cNvPr id="73" name="直接连接符 72"/>
              <p:cNvCxnSpPr/>
              <p:nvPr/>
            </p:nvCxnSpPr>
            <p:spPr>
              <a:xfrm flipH="1" flipV="1">
                <a:off x="8782050" y="4981581"/>
                <a:ext cx="2736850" cy="0"/>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49" idx="7"/>
              </p:cNvCxnSpPr>
              <p:nvPr/>
            </p:nvCxnSpPr>
            <p:spPr>
              <a:xfrm flipH="1" flipV="1">
                <a:off x="7047290" y="4584669"/>
                <a:ext cx="1734761" cy="396912"/>
              </a:xfrm>
              <a:prstGeom prst="line">
                <a:avLst/>
              </a:prstGeom>
              <a:ln w="3175" cap="rnd">
                <a:noFill/>
                <a:round/>
              </a:ln>
            </p:spPr>
            <p:style>
              <a:lnRef idx="1">
                <a:schemeClr val="accent1"/>
              </a:lnRef>
              <a:fillRef idx="0">
                <a:schemeClr val="accent1"/>
              </a:fillRef>
              <a:effectRef idx="0">
                <a:schemeClr val="accent1"/>
              </a:effectRef>
              <a:fontRef idx="minor">
                <a:schemeClr val="tx1"/>
              </a:fontRef>
            </p:style>
          </p:cxnSp>
        </p:grpSp>
        <p:grpSp>
          <p:nvGrpSpPr>
            <p:cNvPr id="12" name="ïś1ïḍe"/>
            <p:cNvGrpSpPr/>
            <p:nvPr/>
          </p:nvGrpSpPr>
          <p:grpSpPr>
            <a:xfrm>
              <a:off x="4137629" y="1459310"/>
              <a:ext cx="3916742" cy="5398690"/>
              <a:chOff x="4137629" y="1459310"/>
              <a:chExt cx="3916742" cy="5398690"/>
            </a:xfrm>
          </p:grpSpPr>
          <p:sp>
            <p:nvSpPr>
              <p:cNvPr id="16" name="ï$ḷíde"/>
              <p:cNvSpPr/>
              <p:nvPr/>
            </p:nvSpPr>
            <p:spPr>
              <a:xfrm>
                <a:off x="5000184" y="3426520"/>
                <a:ext cx="1548195" cy="3431480"/>
              </a:xfrm>
              <a:custGeom>
                <a:avLst/>
                <a:gdLst>
                  <a:gd name="connsiteX0" fmla="*/ 913735 w 1548195"/>
                  <a:gd name="connsiteY0" fmla="*/ 0 h 3431480"/>
                  <a:gd name="connsiteX1" fmla="*/ 917483 w 1548195"/>
                  <a:gd name="connsiteY1" fmla="*/ 937 h 3431480"/>
                  <a:gd name="connsiteX2" fmla="*/ 921232 w 1548195"/>
                  <a:gd name="connsiteY2" fmla="*/ 2812 h 3431480"/>
                  <a:gd name="connsiteX3" fmla="*/ 924044 w 1548195"/>
                  <a:gd name="connsiteY3" fmla="*/ 5625 h 3431480"/>
                  <a:gd name="connsiteX4" fmla="*/ 924981 w 1548195"/>
                  <a:gd name="connsiteY4" fmla="*/ 10312 h 3431480"/>
                  <a:gd name="connsiteX5" fmla="*/ 929667 w 1548195"/>
                  <a:gd name="connsiteY5" fmla="*/ 89058 h 3431480"/>
                  <a:gd name="connsiteX6" fmla="*/ 926855 w 1548195"/>
                  <a:gd name="connsiteY6" fmla="*/ 167804 h 3431480"/>
                  <a:gd name="connsiteX7" fmla="*/ 918421 w 1548195"/>
                  <a:gd name="connsiteY7" fmla="*/ 246550 h 3431480"/>
                  <a:gd name="connsiteX8" fmla="*/ 905300 w 1548195"/>
                  <a:gd name="connsiteY8" fmla="*/ 326233 h 3431480"/>
                  <a:gd name="connsiteX9" fmla="*/ 886557 w 1548195"/>
                  <a:gd name="connsiteY9" fmla="*/ 405916 h 3431480"/>
                  <a:gd name="connsiteX10" fmla="*/ 864066 w 1548195"/>
                  <a:gd name="connsiteY10" fmla="*/ 485599 h 3431480"/>
                  <a:gd name="connsiteX11" fmla="*/ 838762 w 1548195"/>
                  <a:gd name="connsiteY11" fmla="*/ 566220 h 3431480"/>
                  <a:gd name="connsiteX12" fmla="*/ 808773 w 1548195"/>
                  <a:gd name="connsiteY12" fmla="*/ 648716 h 3431480"/>
                  <a:gd name="connsiteX13" fmla="*/ 777846 w 1548195"/>
                  <a:gd name="connsiteY13" fmla="*/ 731211 h 3431480"/>
                  <a:gd name="connsiteX14" fmla="*/ 810647 w 1548195"/>
                  <a:gd name="connsiteY14" fmla="*/ 698401 h 3431480"/>
                  <a:gd name="connsiteX15" fmla="*/ 845322 w 1548195"/>
                  <a:gd name="connsiteY15" fmla="*/ 662777 h 3431480"/>
                  <a:gd name="connsiteX16" fmla="*/ 881871 w 1548195"/>
                  <a:gd name="connsiteY16" fmla="*/ 627155 h 3431480"/>
                  <a:gd name="connsiteX17" fmla="*/ 916546 w 1548195"/>
                  <a:gd name="connsiteY17" fmla="*/ 588719 h 3431480"/>
                  <a:gd name="connsiteX18" fmla="*/ 950284 w 1548195"/>
                  <a:gd name="connsiteY18" fmla="*/ 549346 h 3431480"/>
                  <a:gd name="connsiteX19" fmla="*/ 981211 w 1548195"/>
                  <a:gd name="connsiteY19" fmla="*/ 509036 h 3431480"/>
                  <a:gd name="connsiteX20" fmla="*/ 1010263 w 1548195"/>
                  <a:gd name="connsiteY20" fmla="*/ 467788 h 3431480"/>
                  <a:gd name="connsiteX21" fmla="*/ 1036503 w 1548195"/>
                  <a:gd name="connsiteY21" fmla="*/ 427478 h 3431480"/>
                  <a:gd name="connsiteX22" fmla="*/ 1056184 w 1548195"/>
                  <a:gd name="connsiteY22" fmla="*/ 385292 h 3431480"/>
                  <a:gd name="connsiteX23" fmla="*/ 1072115 w 1548195"/>
                  <a:gd name="connsiteY23" fmla="*/ 344982 h 3431480"/>
                  <a:gd name="connsiteX24" fmla="*/ 1083361 w 1548195"/>
                  <a:gd name="connsiteY24" fmla="*/ 304671 h 3431480"/>
                  <a:gd name="connsiteX25" fmla="*/ 1086173 w 1548195"/>
                  <a:gd name="connsiteY25" fmla="*/ 263423 h 3431480"/>
                  <a:gd name="connsiteX26" fmla="*/ 1083361 w 1548195"/>
                  <a:gd name="connsiteY26" fmla="*/ 230613 h 3431480"/>
                  <a:gd name="connsiteX27" fmla="*/ 1074927 w 1548195"/>
                  <a:gd name="connsiteY27" fmla="*/ 199677 h 3431480"/>
                  <a:gd name="connsiteX28" fmla="*/ 1061807 w 1548195"/>
                  <a:gd name="connsiteY28" fmla="*/ 169678 h 3431480"/>
                  <a:gd name="connsiteX29" fmla="*/ 1042127 w 1548195"/>
                  <a:gd name="connsiteY29" fmla="*/ 140618 h 3431480"/>
                  <a:gd name="connsiteX30" fmla="*/ 1016823 w 1548195"/>
                  <a:gd name="connsiteY30" fmla="*/ 113431 h 3431480"/>
                  <a:gd name="connsiteX31" fmla="*/ 1014949 w 1548195"/>
                  <a:gd name="connsiteY31" fmla="*/ 109682 h 3431480"/>
                  <a:gd name="connsiteX32" fmla="*/ 1013074 w 1548195"/>
                  <a:gd name="connsiteY32" fmla="*/ 105932 h 3431480"/>
                  <a:gd name="connsiteX33" fmla="*/ 1013074 w 1548195"/>
                  <a:gd name="connsiteY33" fmla="*/ 102182 h 3431480"/>
                  <a:gd name="connsiteX34" fmla="*/ 1015886 w 1548195"/>
                  <a:gd name="connsiteY34" fmla="*/ 98432 h 3431480"/>
                  <a:gd name="connsiteX35" fmla="*/ 1018698 w 1548195"/>
                  <a:gd name="connsiteY35" fmla="*/ 96558 h 3431480"/>
                  <a:gd name="connsiteX36" fmla="*/ 1020572 w 1548195"/>
                  <a:gd name="connsiteY36" fmla="*/ 95620 h 3431480"/>
                  <a:gd name="connsiteX37" fmla="*/ 1024320 w 1548195"/>
                  <a:gd name="connsiteY37" fmla="*/ 93745 h 3431480"/>
                  <a:gd name="connsiteX38" fmla="*/ 1028069 w 1548195"/>
                  <a:gd name="connsiteY38" fmla="*/ 95620 h 3431480"/>
                  <a:gd name="connsiteX39" fmla="*/ 1029944 w 1548195"/>
                  <a:gd name="connsiteY39" fmla="*/ 96558 h 3431480"/>
                  <a:gd name="connsiteX40" fmla="*/ 1061807 w 1548195"/>
                  <a:gd name="connsiteY40" fmla="*/ 122806 h 3431480"/>
                  <a:gd name="connsiteX41" fmla="*/ 1086173 w 1548195"/>
                  <a:gd name="connsiteY41" fmla="*/ 151867 h 3431480"/>
                  <a:gd name="connsiteX42" fmla="*/ 1105854 w 1548195"/>
                  <a:gd name="connsiteY42" fmla="*/ 182803 h 3431480"/>
                  <a:gd name="connsiteX43" fmla="*/ 1119911 w 1548195"/>
                  <a:gd name="connsiteY43" fmla="*/ 215614 h 3431480"/>
                  <a:gd name="connsiteX44" fmla="*/ 1128346 w 1548195"/>
                  <a:gd name="connsiteY44" fmla="*/ 252174 h 3431480"/>
                  <a:gd name="connsiteX45" fmla="*/ 1131157 w 1548195"/>
                  <a:gd name="connsiteY45" fmla="*/ 293422 h 3431480"/>
                  <a:gd name="connsiteX46" fmla="*/ 1126471 w 1548195"/>
                  <a:gd name="connsiteY46" fmla="*/ 335607 h 3431480"/>
                  <a:gd name="connsiteX47" fmla="*/ 1116163 w 1548195"/>
                  <a:gd name="connsiteY47" fmla="*/ 376855 h 3431480"/>
                  <a:gd name="connsiteX48" fmla="*/ 1102105 w 1548195"/>
                  <a:gd name="connsiteY48" fmla="*/ 418103 h 3431480"/>
                  <a:gd name="connsiteX49" fmla="*/ 1085236 w 1548195"/>
                  <a:gd name="connsiteY49" fmla="*/ 458414 h 3431480"/>
                  <a:gd name="connsiteX50" fmla="*/ 1063681 w 1548195"/>
                  <a:gd name="connsiteY50" fmla="*/ 497786 h 3431480"/>
                  <a:gd name="connsiteX51" fmla="*/ 1041189 w 1548195"/>
                  <a:gd name="connsiteY51" fmla="*/ 535284 h 3431480"/>
                  <a:gd name="connsiteX52" fmla="*/ 1018698 w 1548195"/>
                  <a:gd name="connsiteY52" fmla="*/ 569970 h 3431480"/>
                  <a:gd name="connsiteX53" fmla="*/ 994331 w 1548195"/>
                  <a:gd name="connsiteY53" fmla="*/ 601843 h 3431480"/>
                  <a:gd name="connsiteX54" fmla="*/ 926855 w 1548195"/>
                  <a:gd name="connsiteY54" fmla="*/ 687151 h 3431480"/>
                  <a:gd name="connsiteX55" fmla="*/ 881871 w 1548195"/>
                  <a:gd name="connsiteY55" fmla="*/ 744336 h 3431480"/>
                  <a:gd name="connsiteX56" fmla="*/ 836888 w 1548195"/>
                  <a:gd name="connsiteY56" fmla="*/ 801520 h 3431480"/>
                  <a:gd name="connsiteX57" fmla="*/ 795652 w 1548195"/>
                  <a:gd name="connsiteY57" fmla="*/ 858704 h 3431480"/>
                  <a:gd name="connsiteX58" fmla="*/ 754417 w 1548195"/>
                  <a:gd name="connsiteY58" fmla="*/ 915889 h 3431480"/>
                  <a:gd name="connsiteX59" fmla="*/ 717868 w 1548195"/>
                  <a:gd name="connsiteY59" fmla="*/ 972136 h 3431480"/>
                  <a:gd name="connsiteX60" fmla="*/ 684130 w 1548195"/>
                  <a:gd name="connsiteY60" fmla="*/ 1029321 h 3431480"/>
                  <a:gd name="connsiteX61" fmla="*/ 655078 w 1548195"/>
                  <a:gd name="connsiteY61" fmla="*/ 1088380 h 3431480"/>
                  <a:gd name="connsiteX62" fmla="*/ 630711 w 1548195"/>
                  <a:gd name="connsiteY62" fmla="*/ 1146502 h 3431480"/>
                  <a:gd name="connsiteX63" fmla="*/ 611968 w 1548195"/>
                  <a:gd name="connsiteY63" fmla="*/ 1206499 h 3431480"/>
                  <a:gd name="connsiteX64" fmla="*/ 598848 w 1548195"/>
                  <a:gd name="connsiteY64" fmla="*/ 1267433 h 3431480"/>
                  <a:gd name="connsiteX65" fmla="*/ 591351 w 1548195"/>
                  <a:gd name="connsiteY65" fmla="*/ 1337742 h 3431480"/>
                  <a:gd name="connsiteX66" fmla="*/ 593225 w 1548195"/>
                  <a:gd name="connsiteY66" fmla="*/ 1407113 h 3431480"/>
                  <a:gd name="connsiteX67" fmla="*/ 601660 w 1548195"/>
                  <a:gd name="connsiteY67" fmla="*/ 1473672 h 3431480"/>
                  <a:gd name="connsiteX68" fmla="*/ 616654 w 1548195"/>
                  <a:gd name="connsiteY68" fmla="*/ 1540231 h 3431480"/>
                  <a:gd name="connsiteX69" fmla="*/ 639146 w 1548195"/>
                  <a:gd name="connsiteY69" fmla="*/ 1605853 h 3431480"/>
                  <a:gd name="connsiteX70" fmla="*/ 671010 w 1548195"/>
                  <a:gd name="connsiteY70" fmla="*/ 1668662 h 3431480"/>
                  <a:gd name="connsiteX71" fmla="*/ 709434 w 1548195"/>
                  <a:gd name="connsiteY71" fmla="*/ 1732409 h 3431480"/>
                  <a:gd name="connsiteX72" fmla="*/ 755354 w 1548195"/>
                  <a:gd name="connsiteY72" fmla="*/ 1794280 h 3431480"/>
                  <a:gd name="connsiteX73" fmla="*/ 809710 w 1548195"/>
                  <a:gd name="connsiteY73" fmla="*/ 1855215 h 3431480"/>
                  <a:gd name="connsiteX74" fmla="*/ 872500 w 1548195"/>
                  <a:gd name="connsiteY74" fmla="*/ 1915211 h 3431480"/>
                  <a:gd name="connsiteX75" fmla="*/ 963405 w 1548195"/>
                  <a:gd name="connsiteY75" fmla="*/ 1995832 h 3431480"/>
                  <a:gd name="connsiteX76" fmla="*/ 1014949 w 1548195"/>
                  <a:gd name="connsiteY76" fmla="*/ 2041768 h 3431480"/>
                  <a:gd name="connsiteX77" fmla="*/ 1064618 w 1548195"/>
                  <a:gd name="connsiteY77" fmla="*/ 2086765 h 3431480"/>
                  <a:gd name="connsiteX78" fmla="*/ 1115225 w 1548195"/>
                  <a:gd name="connsiteY78" fmla="*/ 2133637 h 3431480"/>
                  <a:gd name="connsiteX79" fmla="*/ 1163021 w 1548195"/>
                  <a:gd name="connsiteY79" fmla="*/ 2180510 h 3431480"/>
                  <a:gd name="connsiteX80" fmla="*/ 1208005 w 1548195"/>
                  <a:gd name="connsiteY80" fmla="*/ 2226445 h 3431480"/>
                  <a:gd name="connsiteX81" fmla="*/ 1249240 w 1548195"/>
                  <a:gd name="connsiteY81" fmla="*/ 2276130 h 3431480"/>
                  <a:gd name="connsiteX82" fmla="*/ 1287663 w 1548195"/>
                  <a:gd name="connsiteY82" fmla="*/ 2324878 h 3431480"/>
                  <a:gd name="connsiteX83" fmla="*/ 1321401 w 1548195"/>
                  <a:gd name="connsiteY83" fmla="*/ 2374563 h 3431480"/>
                  <a:gd name="connsiteX84" fmla="*/ 1349516 w 1548195"/>
                  <a:gd name="connsiteY84" fmla="*/ 2426122 h 3431480"/>
                  <a:gd name="connsiteX85" fmla="*/ 1371071 w 1548195"/>
                  <a:gd name="connsiteY85" fmla="*/ 2478620 h 3431480"/>
                  <a:gd name="connsiteX86" fmla="*/ 1394500 w 1548195"/>
                  <a:gd name="connsiteY86" fmla="*/ 2396124 h 3431480"/>
                  <a:gd name="connsiteX87" fmla="*/ 1412306 w 1548195"/>
                  <a:gd name="connsiteY87" fmla="*/ 2315503 h 3431480"/>
                  <a:gd name="connsiteX88" fmla="*/ 1423552 w 1548195"/>
                  <a:gd name="connsiteY88" fmla="*/ 2234882 h 3431480"/>
                  <a:gd name="connsiteX89" fmla="*/ 1428238 w 1548195"/>
                  <a:gd name="connsiteY89" fmla="*/ 2157074 h 3431480"/>
                  <a:gd name="connsiteX90" fmla="*/ 1427301 w 1548195"/>
                  <a:gd name="connsiteY90" fmla="*/ 2080203 h 3431480"/>
                  <a:gd name="connsiteX91" fmla="*/ 1418866 w 1548195"/>
                  <a:gd name="connsiteY91" fmla="*/ 2004270 h 3431480"/>
                  <a:gd name="connsiteX92" fmla="*/ 1403872 w 1548195"/>
                  <a:gd name="connsiteY92" fmla="*/ 1930211 h 3431480"/>
                  <a:gd name="connsiteX93" fmla="*/ 1384191 w 1548195"/>
                  <a:gd name="connsiteY93" fmla="*/ 1858027 h 3431480"/>
                  <a:gd name="connsiteX94" fmla="*/ 1356076 w 1548195"/>
                  <a:gd name="connsiteY94" fmla="*/ 1785844 h 3431480"/>
                  <a:gd name="connsiteX95" fmla="*/ 1303595 w 1548195"/>
                  <a:gd name="connsiteY95" fmla="*/ 1667725 h 3431480"/>
                  <a:gd name="connsiteX96" fmla="*/ 1248303 w 1548195"/>
                  <a:gd name="connsiteY96" fmla="*/ 1551481 h 3431480"/>
                  <a:gd name="connsiteX97" fmla="*/ 1192072 w 1548195"/>
                  <a:gd name="connsiteY97" fmla="*/ 1429612 h 3431480"/>
                  <a:gd name="connsiteX98" fmla="*/ 1180827 w 1548195"/>
                  <a:gd name="connsiteY98" fmla="*/ 1406176 h 3431480"/>
                  <a:gd name="connsiteX99" fmla="*/ 1169581 w 1548195"/>
                  <a:gd name="connsiteY99" fmla="*/ 1380865 h 3431480"/>
                  <a:gd name="connsiteX100" fmla="*/ 1159272 w 1548195"/>
                  <a:gd name="connsiteY100" fmla="*/ 1353679 h 3431480"/>
                  <a:gd name="connsiteX101" fmla="*/ 1151775 w 1548195"/>
                  <a:gd name="connsiteY101" fmla="*/ 1325555 h 3431480"/>
                  <a:gd name="connsiteX102" fmla="*/ 1145214 w 1548195"/>
                  <a:gd name="connsiteY102" fmla="*/ 1298369 h 3431480"/>
                  <a:gd name="connsiteX103" fmla="*/ 1141466 w 1548195"/>
                  <a:gd name="connsiteY103" fmla="*/ 1271183 h 3431480"/>
                  <a:gd name="connsiteX104" fmla="*/ 1143340 w 1548195"/>
                  <a:gd name="connsiteY104" fmla="*/ 1242122 h 3431480"/>
                  <a:gd name="connsiteX105" fmla="*/ 1148963 w 1548195"/>
                  <a:gd name="connsiteY105" fmla="*/ 1214936 h 3431480"/>
                  <a:gd name="connsiteX106" fmla="*/ 1159272 w 1548195"/>
                  <a:gd name="connsiteY106" fmla="*/ 1188687 h 3431480"/>
                  <a:gd name="connsiteX107" fmla="*/ 1178015 w 1548195"/>
                  <a:gd name="connsiteY107" fmla="*/ 1162439 h 3431480"/>
                  <a:gd name="connsiteX108" fmla="*/ 1201444 w 1548195"/>
                  <a:gd name="connsiteY108" fmla="*/ 1137128 h 3431480"/>
                  <a:gd name="connsiteX109" fmla="*/ 1205193 w 1548195"/>
                  <a:gd name="connsiteY109" fmla="*/ 1134315 h 3431480"/>
                  <a:gd name="connsiteX110" fmla="*/ 1208005 w 1548195"/>
                  <a:gd name="connsiteY110" fmla="*/ 1134315 h 3431480"/>
                  <a:gd name="connsiteX111" fmla="*/ 1210816 w 1548195"/>
                  <a:gd name="connsiteY111" fmla="*/ 1134315 h 3431480"/>
                  <a:gd name="connsiteX112" fmla="*/ 1214564 w 1548195"/>
                  <a:gd name="connsiteY112" fmla="*/ 1136190 h 3431480"/>
                  <a:gd name="connsiteX113" fmla="*/ 1217376 w 1548195"/>
                  <a:gd name="connsiteY113" fmla="*/ 1138065 h 3431480"/>
                  <a:gd name="connsiteX114" fmla="*/ 1218313 w 1548195"/>
                  <a:gd name="connsiteY114" fmla="*/ 1140878 h 3431480"/>
                  <a:gd name="connsiteX115" fmla="*/ 1219251 w 1548195"/>
                  <a:gd name="connsiteY115" fmla="*/ 1142752 h 3431480"/>
                  <a:gd name="connsiteX116" fmla="*/ 1219251 w 1548195"/>
                  <a:gd name="connsiteY116" fmla="*/ 1146502 h 3431480"/>
                  <a:gd name="connsiteX117" fmla="*/ 1218313 w 1548195"/>
                  <a:gd name="connsiteY117" fmla="*/ 1150252 h 3431480"/>
                  <a:gd name="connsiteX118" fmla="*/ 1217376 w 1548195"/>
                  <a:gd name="connsiteY118" fmla="*/ 1153064 h 3431480"/>
                  <a:gd name="connsiteX119" fmla="*/ 1197696 w 1548195"/>
                  <a:gd name="connsiteY119" fmla="*/ 1175563 h 3431480"/>
                  <a:gd name="connsiteX120" fmla="*/ 1187387 w 1548195"/>
                  <a:gd name="connsiteY120" fmla="*/ 1200874 h 3431480"/>
                  <a:gd name="connsiteX121" fmla="*/ 1180827 w 1548195"/>
                  <a:gd name="connsiteY121" fmla="*/ 1225248 h 3431480"/>
                  <a:gd name="connsiteX122" fmla="*/ 1180827 w 1548195"/>
                  <a:gd name="connsiteY122" fmla="*/ 1253372 h 3431480"/>
                  <a:gd name="connsiteX123" fmla="*/ 1184576 w 1548195"/>
                  <a:gd name="connsiteY123" fmla="*/ 1280558 h 3431480"/>
                  <a:gd name="connsiteX124" fmla="*/ 1193010 w 1548195"/>
                  <a:gd name="connsiteY124" fmla="*/ 1309619 h 3431480"/>
                  <a:gd name="connsiteX125" fmla="*/ 1204256 w 1548195"/>
                  <a:gd name="connsiteY125" fmla="*/ 1336805 h 3431480"/>
                  <a:gd name="connsiteX126" fmla="*/ 1216439 w 1548195"/>
                  <a:gd name="connsiteY126" fmla="*/ 1364928 h 3431480"/>
                  <a:gd name="connsiteX127" fmla="*/ 1230496 w 1548195"/>
                  <a:gd name="connsiteY127" fmla="*/ 1393989 h 3431480"/>
                  <a:gd name="connsiteX128" fmla="*/ 1246428 w 1548195"/>
                  <a:gd name="connsiteY128" fmla="*/ 1421175 h 3431480"/>
                  <a:gd name="connsiteX129" fmla="*/ 1261423 w 1548195"/>
                  <a:gd name="connsiteY129" fmla="*/ 1447424 h 3431480"/>
                  <a:gd name="connsiteX130" fmla="*/ 1276417 w 1548195"/>
                  <a:gd name="connsiteY130" fmla="*/ 1473672 h 3431480"/>
                  <a:gd name="connsiteX131" fmla="*/ 1290475 w 1548195"/>
                  <a:gd name="connsiteY131" fmla="*/ 1498046 h 3431480"/>
                  <a:gd name="connsiteX132" fmla="*/ 1330773 w 1548195"/>
                  <a:gd name="connsiteY132" fmla="*/ 1574917 h 3431480"/>
                  <a:gd name="connsiteX133" fmla="*/ 1372008 w 1548195"/>
                  <a:gd name="connsiteY133" fmla="*/ 1651788 h 3431480"/>
                  <a:gd name="connsiteX134" fmla="*/ 1411369 w 1548195"/>
                  <a:gd name="connsiteY134" fmla="*/ 1730534 h 3431480"/>
                  <a:gd name="connsiteX135" fmla="*/ 1446981 w 1548195"/>
                  <a:gd name="connsiteY135" fmla="*/ 1810217 h 3431480"/>
                  <a:gd name="connsiteX136" fmla="*/ 1479782 w 1548195"/>
                  <a:gd name="connsiteY136" fmla="*/ 1889900 h 3431480"/>
                  <a:gd name="connsiteX137" fmla="*/ 1506960 w 1548195"/>
                  <a:gd name="connsiteY137" fmla="*/ 1969584 h 3431480"/>
                  <a:gd name="connsiteX138" fmla="*/ 1528515 w 1548195"/>
                  <a:gd name="connsiteY138" fmla="*/ 2051142 h 3431480"/>
                  <a:gd name="connsiteX139" fmla="*/ 1543509 w 1548195"/>
                  <a:gd name="connsiteY139" fmla="*/ 2133637 h 3431480"/>
                  <a:gd name="connsiteX140" fmla="*/ 1548195 w 1548195"/>
                  <a:gd name="connsiteY140" fmla="*/ 2208633 h 3431480"/>
                  <a:gd name="connsiteX141" fmla="*/ 1545384 w 1548195"/>
                  <a:gd name="connsiteY141" fmla="*/ 2282692 h 3431480"/>
                  <a:gd name="connsiteX142" fmla="*/ 1536949 w 1548195"/>
                  <a:gd name="connsiteY142" fmla="*/ 2356751 h 3431480"/>
                  <a:gd name="connsiteX143" fmla="*/ 1522892 w 1548195"/>
                  <a:gd name="connsiteY143" fmla="*/ 2429872 h 3431480"/>
                  <a:gd name="connsiteX144" fmla="*/ 1504148 w 1548195"/>
                  <a:gd name="connsiteY144" fmla="*/ 2500181 h 3431480"/>
                  <a:gd name="connsiteX145" fmla="*/ 1480719 w 1548195"/>
                  <a:gd name="connsiteY145" fmla="*/ 2570490 h 3431480"/>
                  <a:gd name="connsiteX146" fmla="*/ 1455416 w 1548195"/>
                  <a:gd name="connsiteY146" fmla="*/ 2638923 h 3431480"/>
                  <a:gd name="connsiteX147" fmla="*/ 1428238 w 1548195"/>
                  <a:gd name="connsiteY147" fmla="*/ 2706420 h 3431480"/>
                  <a:gd name="connsiteX148" fmla="*/ 1401060 w 1548195"/>
                  <a:gd name="connsiteY148" fmla="*/ 2770167 h 3431480"/>
                  <a:gd name="connsiteX149" fmla="*/ 1342019 w 1548195"/>
                  <a:gd name="connsiteY149" fmla="*/ 2895785 h 3431480"/>
                  <a:gd name="connsiteX150" fmla="*/ 1277355 w 1548195"/>
                  <a:gd name="connsiteY150" fmla="*/ 3017654 h 3431480"/>
                  <a:gd name="connsiteX151" fmla="*/ 1206130 w 1548195"/>
                  <a:gd name="connsiteY151" fmla="*/ 3137647 h 3431480"/>
                  <a:gd name="connsiteX152" fmla="*/ 1131157 w 1548195"/>
                  <a:gd name="connsiteY152" fmla="*/ 3255766 h 3431480"/>
                  <a:gd name="connsiteX153" fmla="*/ 1094982 w 1548195"/>
                  <a:gd name="connsiteY153" fmla="*/ 3305221 h 3431480"/>
                  <a:gd name="connsiteX154" fmla="*/ 1102717 w 1548195"/>
                  <a:gd name="connsiteY154" fmla="*/ 3305624 h 3431480"/>
                  <a:gd name="connsiteX155" fmla="*/ 1479876 w 1548195"/>
                  <a:gd name="connsiteY155" fmla="*/ 3415685 h 3431480"/>
                  <a:gd name="connsiteX156" fmla="*/ 1503115 w 1548195"/>
                  <a:gd name="connsiteY156" fmla="*/ 3431480 h 3431480"/>
                  <a:gd name="connsiteX157" fmla="*/ 376899 w 1548195"/>
                  <a:gd name="connsiteY157" fmla="*/ 3431480 h 3431480"/>
                  <a:gd name="connsiteX158" fmla="*/ 400138 w 1548195"/>
                  <a:gd name="connsiteY158" fmla="*/ 3415685 h 3431480"/>
                  <a:gd name="connsiteX159" fmla="*/ 777297 w 1548195"/>
                  <a:gd name="connsiteY159" fmla="*/ 3305624 h 3431480"/>
                  <a:gd name="connsiteX160" fmla="*/ 846821 w 1548195"/>
                  <a:gd name="connsiteY160" fmla="*/ 3302007 h 3431480"/>
                  <a:gd name="connsiteX161" fmla="*/ 850945 w 1548195"/>
                  <a:gd name="connsiteY161" fmla="*/ 3296076 h 3431480"/>
                  <a:gd name="connsiteX162" fmla="*/ 886557 w 1548195"/>
                  <a:gd name="connsiteY162" fmla="*/ 3247329 h 3431480"/>
                  <a:gd name="connsiteX163" fmla="*/ 925918 w 1548195"/>
                  <a:gd name="connsiteY163" fmla="*/ 3192020 h 3431480"/>
                  <a:gd name="connsiteX164" fmla="*/ 964342 w 1548195"/>
                  <a:gd name="connsiteY164" fmla="*/ 3137647 h 3431480"/>
                  <a:gd name="connsiteX165" fmla="*/ 1002765 w 1548195"/>
                  <a:gd name="connsiteY165" fmla="*/ 3082338 h 3431480"/>
                  <a:gd name="connsiteX166" fmla="*/ 1038378 w 1548195"/>
                  <a:gd name="connsiteY166" fmla="*/ 3027028 h 3431480"/>
                  <a:gd name="connsiteX167" fmla="*/ 1073053 w 1548195"/>
                  <a:gd name="connsiteY167" fmla="*/ 2970781 h 3431480"/>
                  <a:gd name="connsiteX168" fmla="*/ 1104916 w 1548195"/>
                  <a:gd name="connsiteY168" fmla="*/ 2915471 h 3431480"/>
                  <a:gd name="connsiteX169" fmla="*/ 1133031 w 1548195"/>
                  <a:gd name="connsiteY169" fmla="*/ 2859224 h 3431480"/>
                  <a:gd name="connsiteX170" fmla="*/ 1157398 w 1548195"/>
                  <a:gd name="connsiteY170" fmla="*/ 2802977 h 3431480"/>
                  <a:gd name="connsiteX171" fmla="*/ 1176141 w 1548195"/>
                  <a:gd name="connsiteY171" fmla="*/ 2745793 h 3431480"/>
                  <a:gd name="connsiteX172" fmla="*/ 1191135 w 1548195"/>
                  <a:gd name="connsiteY172" fmla="*/ 2689546 h 3431480"/>
                  <a:gd name="connsiteX173" fmla="*/ 1199570 w 1548195"/>
                  <a:gd name="connsiteY173" fmla="*/ 2631424 h 3431480"/>
                  <a:gd name="connsiteX174" fmla="*/ 1201444 w 1548195"/>
                  <a:gd name="connsiteY174" fmla="*/ 2574240 h 3431480"/>
                  <a:gd name="connsiteX175" fmla="*/ 1196759 w 1548195"/>
                  <a:gd name="connsiteY175" fmla="*/ 2517055 h 3431480"/>
                  <a:gd name="connsiteX176" fmla="*/ 1184576 w 1548195"/>
                  <a:gd name="connsiteY176" fmla="*/ 2459871 h 3431480"/>
                  <a:gd name="connsiteX177" fmla="*/ 1166769 w 1548195"/>
                  <a:gd name="connsiteY177" fmla="*/ 2408311 h 3431480"/>
                  <a:gd name="connsiteX178" fmla="*/ 1143340 w 1548195"/>
                  <a:gd name="connsiteY178" fmla="*/ 2359563 h 3431480"/>
                  <a:gd name="connsiteX179" fmla="*/ 1111477 w 1548195"/>
                  <a:gd name="connsiteY179" fmla="*/ 2310816 h 3431480"/>
                  <a:gd name="connsiteX180" fmla="*/ 1076802 w 1548195"/>
                  <a:gd name="connsiteY180" fmla="*/ 2263006 h 3431480"/>
                  <a:gd name="connsiteX181" fmla="*/ 1037440 w 1548195"/>
                  <a:gd name="connsiteY181" fmla="*/ 2216133 h 3431480"/>
                  <a:gd name="connsiteX182" fmla="*/ 994331 w 1548195"/>
                  <a:gd name="connsiteY182" fmla="*/ 2171135 h 3431480"/>
                  <a:gd name="connsiteX183" fmla="*/ 948410 w 1548195"/>
                  <a:gd name="connsiteY183" fmla="*/ 2125201 h 3431480"/>
                  <a:gd name="connsiteX184" fmla="*/ 900615 w 1548195"/>
                  <a:gd name="connsiteY184" fmla="*/ 2081140 h 3431480"/>
                  <a:gd name="connsiteX185" fmla="*/ 851882 w 1548195"/>
                  <a:gd name="connsiteY185" fmla="*/ 2037080 h 3431480"/>
                  <a:gd name="connsiteX186" fmla="*/ 802213 w 1548195"/>
                  <a:gd name="connsiteY186" fmla="*/ 1993020 h 3431480"/>
                  <a:gd name="connsiteX187" fmla="*/ 744109 w 1548195"/>
                  <a:gd name="connsiteY187" fmla="*/ 1940522 h 3431480"/>
                  <a:gd name="connsiteX188" fmla="*/ 685067 w 1548195"/>
                  <a:gd name="connsiteY188" fmla="*/ 1887088 h 3431480"/>
                  <a:gd name="connsiteX189" fmla="*/ 628837 w 1548195"/>
                  <a:gd name="connsiteY189" fmla="*/ 1833653 h 3431480"/>
                  <a:gd name="connsiteX190" fmla="*/ 576356 w 1548195"/>
                  <a:gd name="connsiteY190" fmla="*/ 1778344 h 3431480"/>
                  <a:gd name="connsiteX191" fmla="*/ 528561 w 1548195"/>
                  <a:gd name="connsiteY191" fmla="*/ 1723034 h 3431480"/>
                  <a:gd name="connsiteX192" fmla="*/ 484514 w 1548195"/>
                  <a:gd name="connsiteY192" fmla="*/ 1664912 h 3431480"/>
                  <a:gd name="connsiteX193" fmla="*/ 454525 w 1548195"/>
                  <a:gd name="connsiteY193" fmla="*/ 1615227 h 3431480"/>
                  <a:gd name="connsiteX194" fmla="*/ 430158 w 1548195"/>
                  <a:gd name="connsiteY194" fmla="*/ 1563667 h 3431480"/>
                  <a:gd name="connsiteX195" fmla="*/ 408604 w 1548195"/>
                  <a:gd name="connsiteY195" fmla="*/ 1511170 h 3431480"/>
                  <a:gd name="connsiteX196" fmla="*/ 388923 w 1548195"/>
                  <a:gd name="connsiteY196" fmla="*/ 1457736 h 3431480"/>
                  <a:gd name="connsiteX197" fmla="*/ 372054 w 1548195"/>
                  <a:gd name="connsiteY197" fmla="*/ 1405238 h 3431480"/>
                  <a:gd name="connsiteX198" fmla="*/ 358934 w 1548195"/>
                  <a:gd name="connsiteY198" fmla="*/ 1363990 h 3431480"/>
                  <a:gd name="connsiteX199" fmla="*/ 345814 w 1548195"/>
                  <a:gd name="connsiteY199" fmla="*/ 1323680 h 3431480"/>
                  <a:gd name="connsiteX200" fmla="*/ 329881 w 1548195"/>
                  <a:gd name="connsiteY200" fmla="*/ 1283370 h 3431480"/>
                  <a:gd name="connsiteX201" fmla="*/ 314887 w 1548195"/>
                  <a:gd name="connsiteY201" fmla="*/ 1244934 h 3431480"/>
                  <a:gd name="connsiteX202" fmla="*/ 295206 w 1548195"/>
                  <a:gd name="connsiteY202" fmla="*/ 1205561 h 3431480"/>
                  <a:gd name="connsiteX203" fmla="*/ 275526 w 1548195"/>
                  <a:gd name="connsiteY203" fmla="*/ 1168063 h 3431480"/>
                  <a:gd name="connsiteX204" fmla="*/ 251160 w 1548195"/>
                  <a:gd name="connsiteY204" fmla="*/ 1131503 h 3431480"/>
                  <a:gd name="connsiteX205" fmla="*/ 222107 w 1548195"/>
                  <a:gd name="connsiteY205" fmla="*/ 1096817 h 3431480"/>
                  <a:gd name="connsiteX206" fmla="*/ 190244 w 1548195"/>
                  <a:gd name="connsiteY206" fmla="*/ 1062132 h 3431480"/>
                  <a:gd name="connsiteX207" fmla="*/ 152758 w 1548195"/>
                  <a:gd name="connsiteY207" fmla="*/ 1028383 h 3431480"/>
                  <a:gd name="connsiteX208" fmla="*/ 109648 w 1548195"/>
                  <a:gd name="connsiteY208" fmla="*/ 997448 h 3431480"/>
                  <a:gd name="connsiteX209" fmla="*/ 61853 w 1548195"/>
                  <a:gd name="connsiteY209" fmla="*/ 967449 h 3431480"/>
                  <a:gd name="connsiteX210" fmla="*/ 5622 w 1548195"/>
                  <a:gd name="connsiteY210" fmla="*/ 938388 h 3431480"/>
                  <a:gd name="connsiteX211" fmla="*/ 2811 w 1548195"/>
                  <a:gd name="connsiteY211" fmla="*/ 936513 h 3431480"/>
                  <a:gd name="connsiteX212" fmla="*/ 937 w 1548195"/>
                  <a:gd name="connsiteY212" fmla="*/ 932763 h 3431480"/>
                  <a:gd name="connsiteX213" fmla="*/ 0 w 1548195"/>
                  <a:gd name="connsiteY213" fmla="*/ 928076 h 3431480"/>
                  <a:gd name="connsiteX214" fmla="*/ 937 w 1548195"/>
                  <a:gd name="connsiteY214" fmla="*/ 924326 h 3431480"/>
                  <a:gd name="connsiteX215" fmla="*/ 1874 w 1548195"/>
                  <a:gd name="connsiteY215" fmla="*/ 922452 h 3431480"/>
                  <a:gd name="connsiteX216" fmla="*/ 4685 w 1548195"/>
                  <a:gd name="connsiteY216" fmla="*/ 919639 h 3431480"/>
                  <a:gd name="connsiteX217" fmla="*/ 7497 w 1548195"/>
                  <a:gd name="connsiteY217" fmla="*/ 918702 h 3431480"/>
                  <a:gd name="connsiteX218" fmla="*/ 11246 w 1548195"/>
                  <a:gd name="connsiteY218" fmla="*/ 917764 h 3431480"/>
                  <a:gd name="connsiteX219" fmla="*/ 14057 w 1548195"/>
                  <a:gd name="connsiteY219" fmla="*/ 918702 h 3431480"/>
                  <a:gd name="connsiteX220" fmla="*/ 74036 w 1548195"/>
                  <a:gd name="connsiteY220" fmla="*/ 942138 h 3431480"/>
                  <a:gd name="connsiteX221" fmla="*/ 127454 w 1548195"/>
                  <a:gd name="connsiteY221" fmla="*/ 970261 h 3431480"/>
                  <a:gd name="connsiteX222" fmla="*/ 174312 w 1548195"/>
                  <a:gd name="connsiteY222" fmla="*/ 998385 h 3431480"/>
                  <a:gd name="connsiteX223" fmla="*/ 216485 w 1548195"/>
                  <a:gd name="connsiteY223" fmla="*/ 1028383 h 3431480"/>
                  <a:gd name="connsiteX224" fmla="*/ 253971 w 1548195"/>
                  <a:gd name="connsiteY224" fmla="*/ 1060257 h 3431480"/>
                  <a:gd name="connsiteX225" fmla="*/ 285835 w 1548195"/>
                  <a:gd name="connsiteY225" fmla="*/ 1094942 h 3431480"/>
                  <a:gd name="connsiteX226" fmla="*/ 314887 w 1548195"/>
                  <a:gd name="connsiteY226" fmla="*/ 1129628 h 3431480"/>
                  <a:gd name="connsiteX227" fmla="*/ 341127 w 1548195"/>
                  <a:gd name="connsiteY227" fmla="*/ 1166189 h 3431480"/>
                  <a:gd name="connsiteX228" fmla="*/ 363619 w 1548195"/>
                  <a:gd name="connsiteY228" fmla="*/ 1202749 h 3431480"/>
                  <a:gd name="connsiteX229" fmla="*/ 384237 w 1548195"/>
                  <a:gd name="connsiteY229" fmla="*/ 1240247 h 3431480"/>
                  <a:gd name="connsiteX230" fmla="*/ 402044 w 1548195"/>
                  <a:gd name="connsiteY230" fmla="*/ 1277745 h 3431480"/>
                  <a:gd name="connsiteX231" fmla="*/ 419850 w 1548195"/>
                  <a:gd name="connsiteY231" fmla="*/ 1316181 h 3431480"/>
                  <a:gd name="connsiteX232" fmla="*/ 436719 w 1548195"/>
                  <a:gd name="connsiteY232" fmla="*/ 1354616 h 3431480"/>
                  <a:gd name="connsiteX233" fmla="*/ 465771 w 1548195"/>
                  <a:gd name="connsiteY233" fmla="*/ 1418363 h 3431480"/>
                  <a:gd name="connsiteX234" fmla="*/ 465771 w 1548195"/>
                  <a:gd name="connsiteY234" fmla="*/ 1344304 h 3431480"/>
                  <a:gd name="connsiteX235" fmla="*/ 473268 w 1548195"/>
                  <a:gd name="connsiteY235" fmla="*/ 1270245 h 3431480"/>
                  <a:gd name="connsiteX236" fmla="*/ 486388 w 1548195"/>
                  <a:gd name="connsiteY236" fmla="*/ 1195249 h 3431480"/>
                  <a:gd name="connsiteX237" fmla="*/ 504194 w 1548195"/>
                  <a:gd name="connsiteY237" fmla="*/ 1123066 h 3431480"/>
                  <a:gd name="connsiteX238" fmla="*/ 526686 w 1548195"/>
                  <a:gd name="connsiteY238" fmla="*/ 1049945 h 3431480"/>
                  <a:gd name="connsiteX239" fmla="*/ 554802 w 1548195"/>
                  <a:gd name="connsiteY239" fmla="*/ 976823 h 3431480"/>
                  <a:gd name="connsiteX240" fmla="*/ 584790 w 1548195"/>
                  <a:gd name="connsiteY240" fmla="*/ 905577 h 3431480"/>
                  <a:gd name="connsiteX241" fmla="*/ 616654 w 1548195"/>
                  <a:gd name="connsiteY241" fmla="*/ 833393 h 3431480"/>
                  <a:gd name="connsiteX242" fmla="*/ 650392 w 1548195"/>
                  <a:gd name="connsiteY242" fmla="*/ 763085 h 3431480"/>
                  <a:gd name="connsiteX243" fmla="*/ 685067 w 1548195"/>
                  <a:gd name="connsiteY243" fmla="*/ 692776 h 3431480"/>
                  <a:gd name="connsiteX244" fmla="*/ 719742 w 1548195"/>
                  <a:gd name="connsiteY244" fmla="*/ 618717 h 3431480"/>
                  <a:gd name="connsiteX245" fmla="*/ 755354 w 1548195"/>
                  <a:gd name="connsiteY245" fmla="*/ 543721 h 3431480"/>
                  <a:gd name="connsiteX246" fmla="*/ 789092 w 1548195"/>
                  <a:gd name="connsiteY246" fmla="*/ 469663 h 3431480"/>
                  <a:gd name="connsiteX247" fmla="*/ 819082 w 1548195"/>
                  <a:gd name="connsiteY247" fmla="*/ 393729 h 3431480"/>
                  <a:gd name="connsiteX248" fmla="*/ 847196 w 1548195"/>
                  <a:gd name="connsiteY248" fmla="*/ 317796 h 3431480"/>
                  <a:gd name="connsiteX249" fmla="*/ 870625 w 1548195"/>
                  <a:gd name="connsiteY249" fmla="*/ 240925 h 3431480"/>
                  <a:gd name="connsiteX250" fmla="*/ 887495 w 1548195"/>
                  <a:gd name="connsiteY250" fmla="*/ 164991 h 3431480"/>
                  <a:gd name="connsiteX251" fmla="*/ 899678 w 1548195"/>
                  <a:gd name="connsiteY251" fmla="*/ 88120 h 3431480"/>
                  <a:gd name="connsiteX252" fmla="*/ 903426 w 1548195"/>
                  <a:gd name="connsiteY252" fmla="*/ 11249 h 3431480"/>
                  <a:gd name="connsiteX253" fmla="*/ 904363 w 1548195"/>
                  <a:gd name="connsiteY253" fmla="*/ 6562 h 3431480"/>
                  <a:gd name="connsiteX254" fmla="*/ 905300 w 1548195"/>
                  <a:gd name="connsiteY254" fmla="*/ 2812 h 3431480"/>
                  <a:gd name="connsiteX255" fmla="*/ 909049 w 1548195"/>
                  <a:gd name="connsiteY255" fmla="*/ 937 h 34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548195" h="3431480">
                    <a:moveTo>
                      <a:pt x="913735" y="0"/>
                    </a:moveTo>
                    <a:lnTo>
                      <a:pt x="917483" y="937"/>
                    </a:lnTo>
                    <a:lnTo>
                      <a:pt x="921232" y="2812"/>
                    </a:lnTo>
                    <a:lnTo>
                      <a:pt x="924044" y="5625"/>
                    </a:lnTo>
                    <a:lnTo>
                      <a:pt x="924981" y="10312"/>
                    </a:lnTo>
                    <a:lnTo>
                      <a:pt x="929667" y="89058"/>
                    </a:lnTo>
                    <a:lnTo>
                      <a:pt x="926855" y="167804"/>
                    </a:lnTo>
                    <a:lnTo>
                      <a:pt x="918421" y="246550"/>
                    </a:lnTo>
                    <a:lnTo>
                      <a:pt x="905300" y="326233"/>
                    </a:lnTo>
                    <a:lnTo>
                      <a:pt x="886557" y="405916"/>
                    </a:lnTo>
                    <a:lnTo>
                      <a:pt x="864066" y="485599"/>
                    </a:lnTo>
                    <a:lnTo>
                      <a:pt x="838762" y="566220"/>
                    </a:lnTo>
                    <a:lnTo>
                      <a:pt x="808773" y="648716"/>
                    </a:lnTo>
                    <a:lnTo>
                      <a:pt x="777846" y="731211"/>
                    </a:lnTo>
                    <a:lnTo>
                      <a:pt x="810647" y="698401"/>
                    </a:lnTo>
                    <a:lnTo>
                      <a:pt x="845322" y="662777"/>
                    </a:lnTo>
                    <a:lnTo>
                      <a:pt x="881871" y="627155"/>
                    </a:lnTo>
                    <a:lnTo>
                      <a:pt x="916546" y="588719"/>
                    </a:lnTo>
                    <a:lnTo>
                      <a:pt x="950284" y="549346"/>
                    </a:lnTo>
                    <a:lnTo>
                      <a:pt x="981211" y="509036"/>
                    </a:lnTo>
                    <a:lnTo>
                      <a:pt x="1010263" y="467788"/>
                    </a:lnTo>
                    <a:lnTo>
                      <a:pt x="1036503" y="427478"/>
                    </a:lnTo>
                    <a:lnTo>
                      <a:pt x="1056184" y="385292"/>
                    </a:lnTo>
                    <a:lnTo>
                      <a:pt x="1072115" y="344982"/>
                    </a:lnTo>
                    <a:lnTo>
                      <a:pt x="1083361" y="304671"/>
                    </a:lnTo>
                    <a:lnTo>
                      <a:pt x="1086173" y="263423"/>
                    </a:lnTo>
                    <a:lnTo>
                      <a:pt x="1083361" y="230613"/>
                    </a:lnTo>
                    <a:lnTo>
                      <a:pt x="1074927" y="199677"/>
                    </a:lnTo>
                    <a:lnTo>
                      <a:pt x="1061807" y="169678"/>
                    </a:lnTo>
                    <a:lnTo>
                      <a:pt x="1042127" y="140618"/>
                    </a:lnTo>
                    <a:lnTo>
                      <a:pt x="1016823" y="113431"/>
                    </a:lnTo>
                    <a:lnTo>
                      <a:pt x="1014949" y="109682"/>
                    </a:lnTo>
                    <a:lnTo>
                      <a:pt x="1013074" y="105932"/>
                    </a:lnTo>
                    <a:lnTo>
                      <a:pt x="1013074" y="102182"/>
                    </a:lnTo>
                    <a:lnTo>
                      <a:pt x="1015886" y="98432"/>
                    </a:lnTo>
                    <a:lnTo>
                      <a:pt x="1018698" y="96558"/>
                    </a:lnTo>
                    <a:lnTo>
                      <a:pt x="1020572" y="95620"/>
                    </a:lnTo>
                    <a:lnTo>
                      <a:pt x="1024320" y="93745"/>
                    </a:lnTo>
                    <a:lnTo>
                      <a:pt x="1028069" y="95620"/>
                    </a:lnTo>
                    <a:lnTo>
                      <a:pt x="1029944" y="96558"/>
                    </a:lnTo>
                    <a:lnTo>
                      <a:pt x="1061807" y="122806"/>
                    </a:lnTo>
                    <a:lnTo>
                      <a:pt x="1086173" y="151867"/>
                    </a:lnTo>
                    <a:lnTo>
                      <a:pt x="1105854" y="182803"/>
                    </a:lnTo>
                    <a:lnTo>
                      <a:pt x="1119911" y="215614"/>
                    </a:lnTo>
                    <a:lnTo>
                      <a:pt x="1128346" y="252174"/>
                    </a:lnTo>
                    <a:lnTo>
                      <a:pt x="1131157" y="293422"/>
                    </a:lnTo>
                    <a:lnTo>
                      <a:pt x="1126471" y="335607"/>
                    </a:lnTo>
                    <a:lnTo>
                      <a:pt x="1116163" y="376855"/>
                    </a:lnTo>
                    <a:lnTo>
                      <a:pt x="1102105" y="418103"/>
                    </a:lnTo>
                    <a:lnTo>
                      <a:pt x="1085236" y="458414"/>
                    </a:lnTo>
                    <a:lnTo>
                      <a:pt x="1063681" y="497786"/>
                    </a:lnTo>
                    <a:lnTo>
                      <a:pt x="1041189" y="535284"/>
                    </a:lnTo>
                    <a:lnTo>
                      <a:pt x="1018698" y="569970"/>
                    </a:lnTo>
                    <a:lnTo>
                      <a:pt x="994331" y="601843"/>
                    </a:lnTo>
                    <a:lnTo>
                      <a:pt x="926855" y="687151"/>
                    </a:lnTo>
                    <a:lnTo>
                      <a:pt x="881871" y="744336"/>
                    </a:lnTo>
                    <a:lnTo>
                      <a:pt x="836888" y="801520"/>
                    </a:lnTo>
                    <a:lnTo>
                      <a:pt x="795652" y="858704"/>
                    </a:lnTo>
                    <a:lnTo>
                      <a:pt x="754417" y="915889"/>
                    </a:lnTo>
                    <a:lnTo>
                      <a:pt x="717868" y="972136"/>
                    </a:lnTo>
                    <a:lnTo>
                      <a:pt x="684130" y="1029321"/>
                    </a:lnTo>
                    <a:lnTo>
                      <a:pt x="655078" y="1088380"/>
                    </a:lnTo>
                    <a:lnTo>
                      <a:pt x="630711" y="1146502"/>
                    </a:lnTo>
                    <a:lnTo>
                      <a:pt x="611968" y="1206499"/>
                    </a:lnTo>
                    <a:lnTo>
                      <a:pt x="598848" y="1267433"/>
                    </a:lnTo>
                    <a:lnTo>
                      <a:pt x="591351" y="1337742"/>
                    </a:lnTo>
                    <a:lnTo>
                      <a:pt x="593225" y="1407113"/>
                    </a:lnTo>
                    <a:lnTo>
                      <a:pt x="601660" y="1473672"/>
                    </a:lnTo>
                    <a:lnTo>
                      <a:pt x="616654" y="1540231"/>
                    </a:lnTo>
                    <a:lnTo>
                      <a:pt x="639146" y="1605853"/>
                    </a:lnTo>
                    <a:lnTo>
                      <a:pt x="671010" y="1668662"/>
                    </a:lnTo>
                    <a:lnTo>
                      <a:pt x="709434" y="1732409"/>
                    </a:lnTo>
                    <a:lnTo>
                      <a:pt x="755354" y="1794280"/>
                    </a:lnTo>
                    <a:lnTo>
                      <a:pt x="809710" y="1855215"/>
                    </a:lnTo>
                    <a:lnTo>
                      <a:pt x="872500" y="1915211"/>
                    </a:lnTo>
                    <a:lnTo>
                      <a:pt x="963405" y="1995832"/>
                    </a:lnTo>
                    <a:lnTo>
                      <a:pt x="1014949" y="2041768"/>
                    </a:lnTo>
                    <a:lnTo>
                      <a:pt x="1064618" y="2086765"/>
                    </a:lnTo>
                    <a:lnTo>
                      <a:pt x="1115225" y="2133637"/>
                    </a:lnTo>
                    <a:lnTo>
                      <a:pt x="1163021" y="2180510"/>
                    </a:lnTo>
                    <a:lnTo>
                      <a:pt x="1208005" y="2226445"/>
                    </a:lnTo>
                    <a:lnTo>
                      <a:pt x="1249240" y="2276130"/>
                    </a:lnTo>
                    <a:lnTo>
                      <a:pt x="1287663" y="2324878"/>
                    </a:lnTo>
                    <a:lnTo>
                      <a:pt x="1321401" y="2374563"/>
                    </a:lnTo>
                    <a:lnTo>
                      <a:pt x="1349516" y="2426122"/>
                    </a:lnTo>
                    <a:lnTo>
                      <a:pt x="1371071" y="2478620"/>
                    </a:lnTo>
                    <a:lnTo>
                      <a:pt x="1394500" y="2396124"/>
                    </a:lnTo>
                    <a:lnTo>
                      <a:pt x="1412306" y="2315503"/>
                    </a:lnTo>
                    <a:lnTo>
                      <a:pt x="1423552" y="2234882"/>
                    </a:lnTo>
                    <a:lnTo>
                      <a:pt x="1428238" y="2157074"/>
                    </a:lnTo>
                    <a:lnTo>
                      <a:pt x="1427301" y="2080203"/>
                    </a:lnTo>
                    <a:lnTo>
                      <a:pt x="1418866" y="2004270"/>
                    </a:lnTo>
                    <a:lnTo>
                      <a:pt x="1403872" y="1930211"/>
                    </a:lnTo>
                    <a:lnTo>
                      <a:pt x="1384191" y="1858027"/>
                    </a:lnTo>
                    <a:lnTo>
                      <a:pt x="1356076" y="1785844"/>
                    </a:lnTo>
                    <a:lnTo>
                      <a:pt x="1303595" y="1667725"/>
                    </a:lnTo>
                    <a:lnTo>
                      <a:pt x="1248303" y="1551481"/>
                    </a:lnTo>
                    <a:lnTo>
                      <a:pt x="1192072" y="1429612"/>
                    </a:lnTo>
                    <a:lnTo>
                      <a:pt x="1180827" y="1406176"/>
                    </a:lnTo>
                    <a:lnTo>
                      <a:pt x="1169581" y="1380865"/>
                    </a:lnTo>
                    <a:lnTo>
                      <a:pt x="1159272" y="1353679"/>
                    </a:lnTo>
                    <a:lnTo>
                      <a:pt x="1151775" y="1325555"/>
                    </a:lnTo>
                    <a:lnTo>
                      <a:pt x="1145214" y="1298369"/>
                    </a:lnTo>
                    <a:lnTo>
                      <a:pt x="1141466" y="1271183"/>
                    </a:lnTo>
                    <a:lnTo>
                      <a:pt x="1143340" y="1242122"/>
                    </a:lnTo>
                    <a:lnTo>
                      <a:pt x="1148963" y="1214936"/>
                    </a:lnTo>
                    <a:lnTo>
                      <a:pt x="1159272" y="1188687"/>
                    </a:lnTo>
                    <a:lnTo>
                      <a:pt x="1178015" y="1162439"/>
                    </a:lnTo>
                    <a:lnTo>
                      <a:pt x="1201444" y="1137128"/>
                    </a:lnTo>
                    <a:lnTo>
                      <a:pt x="1205193" y="1134315"/>
                    </a:lnTo>
                    <a:lnTo>
                      <a:pt x="1208005" y="1134315"/>
                    </a:lnTo>
                    <a:lnTo>
                      <a:pt x="1210816" y="1134315"/>
                    </a:lnTo>
                    <a:lnTo>
                      <a:pt x="1214564" y="1136190"/>
                    </a:lnTo>
                    <a:lnTo>
                      <a:pt x="1217376" y="1138065"/>
                    </a:lnTo>
                    <a:lnTo>
                      <a:pt x="1218313" y="1140878"/>
                    </a:lnTo>
                    <a:lnTo>
                      <a:pt x="1219251" y="1142752"/>
                    </a:lnTo>
                    <a:lnTo>
                      <a:pt x="1219251" y="1146502"/>
                    </a:lnTo>
                    <a:lnTo>
                      <a:pt x="1218313" y="1150252"/>
                    </a:lnTo>
                    <a:lnTo>
                      <a:pt x="1217376" y="1153064"/>
                    </a:lnTo>
                    <a:lnTo>
                      <a:pt x="1197696" y="1175563"/>
                    </a:lnTo>
                    <a:lnTo>
                      <a:pt x="1187387" y="1200874"/>
                    </a:lnTo>
                    <a:lnTo>
                      <a:pt x="1180827" y="1225248"/>
                    </a:lnTo>
                    <a:lnTo>
                      <a:pt x="1180827" y="1253372"/>
                    </a:lnTo>
                    <a:lnTo>
                      <a:pt x="1184576" y="1280558"/>
                    </a:lnTo>
                    <a:lnTo>
                      <a:pt x="1193010" y="1309619"/>
                    </a:lnTo>
                    <a:lnTo>
                      <a:pt x="1204256" y="1336805"/>
                    </a:lnTo>
                    <a:lnTo>
                      <a:pt x="1216439" y="1364928"/>
                    </a:lnTo>
                    <a:lnTo>
                      <a:pt x="1230496" y="1393989"/>
                    </a:lnTo>
                    <a:lnTo>
                      <a:pt x="1246428" y="1421175"/>
                    </a:lnTo>
                    <a:lnTo>
                      <a:pt x="1261423" y="1447424"/>
                    </a:lnTo>
                    <a:lnTo>
                      <a:pt x="1276417" y="1473672"/>
                    </a:lnTo>
                    <a:lnTo>
                      <a:pt x="1290475" y="1498046"/>
                    </a:lnTo>
                    <a:lnTo>
                      <a:pt x="1330773" y="1574917"/>
                    </a:lnTo>
                    <a:lnTo>
                      <a:pt x="1372008" y="1651788"/>
                    </a:lnTo>
                    <a:lnTo>
                      <a:pt x="1411369" y="1730534"/>
                    </a:lnTo>
                    <a:lnTo>
                      <a:pt x="1446981" y="1810217"/>
                    </a:lnTo>
                    <a:lnTo>
                      <a:pt x="1479782" y="1889900"/>
                    </a:lnTo>
                    <a:lnTo>
                      <a:pt x="1506960" y="1969584"/>
                    </a:lnTo>
                    <a:lnTo>
                      <a:pt x="1528515" y="2051142"/>
                    </a:lnTo>
                    <a:lnTo>
                      <a:pt x="1543509" y="2133637"/>
                    </a:lnTo>
                    <a:lnTo>
                      <a:pt x="1548195" y="2208633"/>
                    </a:lnTo>
                    <a:lnTo>
                      <a:pt x="1545384" y="2282692"/>
                    </a:lnTo>
                    <a:lnTo>
                      <a:pt x="1536949" y="2356751"/>
                    </a:lnTo>
                    <a:lnTo>
                      <a:pt x="1522892" y="2429872"/>
                    </a:lnTo>
                    <a:lnTo>
                      <a:pt x="1504148" y="2500181"/>
                    </a:lnTo>
                    <a:lnTo>
                      <a:pt x="1480719" y="2570490"/>
                    </a:lnTo>
                    <a:lnTo>
                      <a:pt x="1455416" y="2638923"/>
                    </a:lnTo>
                    <a:lnTo>
                      <a:pt x="1428238" y="2706420"/>
                    </a:lnTo>
                    <a:lnTo>
                      <a:pt x="1401060" y="2770167"/>
                    </a:lnTo>
                    <a:lnTo>
                      <a:pt x="1342019" y="2895785"/>
                    </a:lnTo>
                    <a:lnTo>
                      <a:pt x="1277355" y="3017654"/>
                    </a:lnTo>
                    <a:lnTo>
                      <a:pt x="1206130" y="3137647"/>
                    </a:lnTo>
                    <a:lnTo>
                      <a:pt x="1131157" y="3255766"/>
                    </a:lnTo>
                    <a:lnTo>
                      <a:pt x="1094982" y="3305221"/>
                    </a:lnTo>
                    <a:lnTo>
                      <a:pt x="1102717" y="3305624"/>
                    </a:lnTo>
                    <a:cubicBezTo>
                      <a:pt x="1258736" y="3322199"/>
                      <a:pt x="1392126" y="3362053"/>
                      <a:pt x="1479876" y="3415685"/>
                    </a:cubicBezTo>
                    <a:lnTo>
                      <a:pt x="1503115" y="3431480"/>
                    </a:lnTo>
                    <a:lnTo>
                      <a:pt x="376899" y="3431480"/>
                    </a:lnTo>
                    <a:lnTo>
                      <a:pt x="400138" y="3415685"/>
                    </a:lnTo>
                    <a:cubicBezTo>
                      <a:pt x="487888" y="3362053"/>
                      <a:pt x="621278" y="3322199"/>
                      <a:pt x="777297" y="3305624"/>
                    </a:cubicBezTo>
                    <a:lnTo>
                      <a:pt x="846821" y="3302007"/>
                    </a:lnTo>
                    <a:lnTo>
                      <a:pt x="850945" y="3296076"/>
                    </a:lnTo>
                    <a:lnTo>
                      <a:pt x="886557" y="3247329"/>
                    </a:lnTo>
                    <a:lnTo>
                      <a:pt x="925918" y="3192020"/>
                    </a:lnTo>
                    <a:lnTo>
                      <a:pt x="964342" y="3137647"/>
                    </a:lnTo>
                    <a:lnTo>
                      <a:pt x="1002765" y="3082338"/>
                    </a:lnTo>
                    <a:lnTo>
                      <a:pt x="1038378" y="3027028"/>
                    </a:lnTo>
                    <a:lnTo>
                      <a:pt x="1073053" y="2970781"/>
                    </a:lnTo>
                    <a:lnTo>
                      <a:pt x="1104916" y="2915471"/>
                    </a:lnTo>
                    <a:lnTo>
                      <a:pt x="1133031" y="2859224"/>
                    </a:lnTo>
                    <a:lnTo>
                      <a:pt x="1157398" y="2802977"/>
                    </a:lnTo>
                    <a:lnTo>
                      <a:pt x="1176141" y="2745793"/>
                    </a:lnTo>
                    <a:lnTo>
                      <a:pt x="1191135" y="2689546"/>
                    </a:lnTo>
                    <a:lnTo>
                      <a:pt x="1199570" y="2631424"/>
                    </a:lnTo>
                    <a:lnTo>
                      <a:pt x="1201444" y="2574240"/>
                    </a:lnTo>
                    <a:lnTo>
                      <a:pt x="1196759" y="2517055"/>
                    </a:lnTo>
                    <a:lnTo>
                      <a:pt x="1184576" y="2459871"/>
                    </a:lnTo>
                    <a:lnTo>
                      <a:pt x="1166769" y="2408311"/>
                    </a:lnTo>
                    <a:lnTo>
                      <a:pt x="1143340" y="2359563"/>
                    </a:lnTo>
                    <a:lnTo>
                      <a:pt x="1111477" y="2310816"/>
                    </a:lnTo>
                    <a:lnTo>
                      <a:pt x="1076802" y="2263006"/>
                    </a:lnTo>
                    <a:lnTo>
                      <a:pt x="1037440" y="2216133"/>
                    </a:lnTo>
                    <a:lnTo>
                      <a:pt x="994331" y="2171135"/>
                    </a:lnTo>
                    <a:lnTo>
                      <a:pt x="948410" y="2125201"/>
                    </a:lnTo>
                    <a:lnTo>
                      <a:pt x="900615" y="2081140"/>
                    </a:lnTo>
                    <a:lnTo>
                      <a:pt x="851882" y="2037080"/>
                    </a:lnTo>
                    <a:lnTo>
                      <a:pt x="802213" y="1993020"/>
                    </a:lnTo>
                    <a:lnTo>
                      <a:pt x="744109" y="1940522"/>
                    </a:lnTo>
                    <a:lnTo>
                      <a:pt x="685067" y="1887088"/>
                    </a:lnTo>
                    <a:lnTo>
                      <a:pt x="628837" y="1833653"/>
                    </a:lnTo>
                    <a:lnTo>
                      <a:pt x="576356" y="1778344"/>
                    </a:lnTo>
                    <a:lnTo>
                      <a:pt x="528561" y="1723034"/>
                    </a:lnTo>
                    <a:lnTo>
                      <a:pt x="484514" y="1664912"/>
                    </a:lnTo>
                    <a:lnTo>
                      <a:pt x="454525" y="1615227"/>
                    </a:lnTo>
                    <a:lnTo>
                      <a:pt x="430158" y="1563667"/>
                    </a:lnTo>
                    <a:lnTo>
                      <a:pt x="408604" y="1511170"/>
                    </a:lnTo>
                    <a:lnTo>
                      <a:pt x="388923" y="1457736"/>
                    </a:lnTo>
                    <a:lnTo>
                      <a:pt x="372054" y="1405238"/>
                    </a:lnTo>
                    <a:lnTo>
                      <a:pt x="358934" y="1363990"/>
                    </a:lnTo>
                    <a:lnTo>
                      <a:pt x="345814" y="1323680"/>
                    </a:lnTo>
                    <a:lnTo>
                      <a:pt x="329881" y="1283370"/>
                    </a:lnTo>
                    <a:lnTo>
                      <a:pt x="314887" y="1244934"/>
                    </a:lnTo>
                    <a:lnTo>
                      <a:pt x="295206" y="1205561"/>
                    </a:lnTo>
                    <a:lnTo>
                      <a:pt x="275526" y="1168063"/>
                    </a:lnTo>
                    <a:lnTo>
                      <a:pt x="251160" y="1131503"/>
                    </a:lnTo>
                    <a:lnTo>
                      <a:pt x="222107" y="1096817"/>
                    </a:lnTo>
                    <a:lnTo>
                      <a:pt x="190244" y="1062132"/>
                    </a:lnTo>
                    <a:lnTo>
                      <a:pt x="152758" y="1028383"/>
                    </a:lnTo>
                    <a:lnTo>
                      <a:pt x="109648" y="997448"/>
                    </a:lnTo>
                    <a:lnTo>
                      <a:pt x="61853" y="967449"/>
                    </a:lnTo>
                    <a:lnTo>
                      <a:pt x="5622" y="938388"/>
                    </a:lnTo>
                    <a:lnTo>
                      <a:pt x="2811" y="936513"/>
                    </a:lnTo>
                    <a:lnTo>
                      <a:pt x="937" y="932763"/>
                    </a:lnTo>
                    <a:lnTo>
                      <a:pt x="0" y="928076"/>
                    </a:lnTo>
                    <a:lnTo>
                      <a:pt x="937" y="924326"/>
                    </a:lnTo>
                    <a:lnTo>
                      <a:pt x="1874" y="922452"/>
                    </a:lnTo>
                    <a:lnTo>
                      <a:pt x="4685" y="919639"/>
                    </a:lnTo>
                    <a:lnTo>
                      <a:pt x="7497" y="918702"/>
                    </a:lnTo>
                    <a:lnTo>
                      <a:pt x="11246" y="917764"/>
                    </a:lnTo>
                    <a:lnTo>
                      <a:pt x="14057" y="918702"/>
                    </a:lnTo>
                    <a:lnTo>
                      <a:pt x="74036" y="942138"/>
                    </a:lnTo>
                    <a:lnTo>
                      <a:pt x="127454" y="970261"/>
                    </a:lnTo>
                    <a:lnTo>
                      <a:pt x="174312" y="998385"/>
                    </a:lnTo>
                    <a:lnTo>
                      <a:pt x="216485" y="1028383"/>
                    </a:lnTo>
                    <a:lnTo>
                      <a:pt x="253971" y="1060257"/>
                    </a:lnTo>
                    <a:lnTo>
                      <a:pt x="285835" y="1094942"/>
                    </a:lnTo>
                    <a:lnTo>
                      <a:pt x="314887" y="1129628"/>
                    </a:lnTo>
                    <a:lnTo>
                      <a:pt x="341127" y="1166189"/>
                    </a:lnTo>
                    <a:lnTo>
                      <a:pt x="363619" y="1202749"/>
                    </a:lnTo>
                    <a:lnTo>
                      <a:pt x="384237" y="1240247"/>
                    </a:lnTo>
                    <a:lnTo>
                      <a:pt x="402044" y="1277745"/>
                    </a:lnTo>
                    <a:lnTo>
                      <a:pt x="419850" y="1316181"/>
                    </a:lnTo>
                    <a:lnTo>
                      <a:pt x="436719" y="1354616"/>
                    </a:lnTo>
                    <a:lnTo>
                      <a:pt x="465771" y="1418363"/>
                    </a:lnTo>
                    <a:lnTo>
                      <a:pt x="465771" y="1344304"/>
                    </a:lnTo>
                    <a:lnTo>
                      <a:pt x="473268" y="1270245"/>
                    </a:lnTo>
                    <a:lnTo>
                      <a:pt x="486388" y="1195249"/>
                    </a:lnTo>
                    <a:lnTo>
                      <a:pt x="504194" y="1123066"/>
                    </a:lnTo>
                    <a:lnTo>
                      <a:pt x="526686" y="1049945"/>
                    </a:lnTo>
                    <a:lnTo>
                      <a:pt x="554802" y="976823"/>
                    </a:lnTo>
                    <a:lnTo>
                      <a:pt x="584790" y="905577"/>
                    </a:lnTo>
                    <a:lnTo>
                      <a:pt x="616654" y="833393"/>
                    </a:lnTo>
                    <a:lnTo>
                      <a:pt x="650392" y="763085"/>
                    </a:lnTo>
                    <a:lnTo>
                      <a:pt x="685067" y="692776"/>
                    </a:lnTo>
                    <a:lnTo>
                      <a:pt x="719742" y="618717"/>
                    </a:lnTo>
                    <a:lnTo>
                      <a:pt x="755354" y="543721"/>
                    </a:lnTo>
                    <a:lnTo>
                      <a:pt x="789092" y="469663"/>
                    </a:lnTo>
                    <a:lnTo>
                      <a:pt x="819082" y="393729"/>
                    </a:lnTo>
                    <a:lnTo>
                      <a:pt x="847196" y="317796"/>
                    </a:lnTo>
                    <a:lnTo>
                      <a:pt x="870625" y="240925"/>
                    </a:lnTo>
                    <a:lnTo>
                      <a:pt x="887495" y="164991"/>
                    </a:lnTo>
                    <a:lnTo>
                      <a:pt x="899678" y="88120"/>
                    </a:lnTo>
                    <a:lnTo>
                      <a:pt x="903426" y="11249"/>
                    </a:lnTo>
                    <a:lnTo>
                      <a:pt x="904363" y="6562"/>
                    </a:lnTo>
                    <a:lnTo>
                      <a:pt x="905300" y="2812"/>
                    </a:lnTo>
                    <a:lnTo>
                      <a:pt x="909049" y="937"/>
                    </a:lnTo>
                    <a:close/>
                  </a:path>
                </a:pathLst>
              </a:custGeom>
              <a:solidFill>
                <a:srgbClr val="8155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17" name="ïŝľïḍe"/>
              <p:cNvGrpSpPr/>
              <p:nvPr/>
            </p:nvGrpSpPr>
            <p:grpSpPr>
              <a:xfrm>
                <a:off x="6248141" y="3955242"/>
                <a:ext cx="464039" cy="644030"/>
                <a:chOff x="6248141" y="3225587"/>
                <a:chExt cx="464039" cy="644030"/>
              </a:xfrm>
            </p:grpSpPr>
            <p:sp>
              <p:nvSpPr>
                <p:cNvPr id="71" name="îşļide"/>
                <p:cNvSpPr/>
                <p:nvPr/>
              </p:nvSpPr>
              <p:spPr bwMode="auto">
                <a:xfrm>
                  <a:off x="6248141" y="3225587"/>
                  <a:ext cx="464039" cy="562471"/>
                </a:xfrm>
                <a:custGeom>
                  <a:avLst/>
                  <a:gdLst>
                    <a:gd name="T0" fmla="*/ 496 w 496"/>
                    <a:gd name="T1" fmla="*/ 0 h 600"/>
                    <a:gd name="T2" fmla="*/ 487 w 496"/>
                    <a:gd name="T3" fmla="*/ 38 h 600"/>
                    <a:gd name="T4" fmla="*/ 477 w 496"/>
                    <a:gd name="T5" fmla="*/ 76 h 600"/>
                    <a:gd name="T6" fmla="*/ 463 w 496"/>
                    <a:gd name="T7" fmla="*/ 115 h 600"/>
                    <a:gd name="T8" fmla="*/ 446 w 496"/>
                    <a:gd name="T9" fmla="*/ 152 h 600"/>
                    <a:gd name="T10" fmla="*/ 426 w 496"/>
                    <a:gd name="T11" fmla="*/ 186 h 600"/>
                    <a:gd name="T12" fmla="*/ 403 w 496"/>
                    <a:gd name="T13" fmla="*/ 217 h 600"/>
                    <a:gd name="T14" fmla="*/ 365 w 496"/>
                    <a:gd name="T15" fmla="*/ 257 h 600"/>
                    <a:gd name="T16" fmla="*/ 322 w 496"/>
                    <a:gd name="T17" fmla="*/ 293 h 600"/>
                    <a:gd name="T18" fmla="*/ 279 w 496"/>
                    <a:gd name="T19" fmla="*/ 326 h 600"/>
                    <a:gd name="T20" fmla="*/ 234 w 496"/>
                    <a:gd name="T21" fmla="*/ 358 h 600"/>
                    <a:gd name="T22" fmla="*/ 188 w 496"/>
                    <a:gd name="T23" fmla="*/ 390 h 600"/>
                    <a:gd name="T24" fmla="*/ 145 w 496"/>
                    <a:gd name="T25" fmla="*/ 424 h 600"/>
                    <a:gd name="T26" fmla="*/ 104 w 496"/>
                    <a:gd name="T27" fmla="*/ 461 h 600"/>
                    <a:gd name="T28" fmla="*/ 68 w 496"/>
                    <a:gd name="T29" fmla="*/ 505 h 600"/>
                    <a:gd name="T30" fmla="*/ 36 w 496"/>
                    <a:gd name="T31" fmla="*/ 551 h 600"/>
                    <a:gd name="T32" fmla="*/ 9 w 496"/>
                    <a:gd name="T33" fmla="*/ 600 h 600"/>
                    <a:gd name="T34" fmla="*/ 3 w 496"/>
                    <a:gd name="T35" fmla="*/ 560 h 600"/>
                    <a:gd name="T36" fmla="*/ 0 w 496"/>
                    <a:gd name="T37" fmla="*/ 517 h 600"/>
                    <a:gd name="T38" fmla="*/ 3 w 496"/>
                    <a:gd name="T39" fmla="*/ 477 h 600"/>
                    <a:gd name="T40" fmla="*/ 10 w 496"/>
                    <a:gd name="T41" fmla="*/ 436 h 600"/>
                    <a:gd name="T42" fmla="*/ 22 w 496"/>
                    <a:gd name="T43" fmla="*/ 395 h 600"/>
                    <a:gd name="T44" fmla="*/ 38 w 496"/>
                    <a:gd name="T45" fmla="*/ 358 h 600"/>
                    <a:gd name="T46" fmla="*/ 59 w 496"/>
                    <a:gd name="T47" fmla="*/ 322 h 600"/>
                    <a:gd name="T48" fmla="*/ 85 w 496"/>
                    <a:gd name="T49" fmla="*/ 289 h 600"/>
                    <a:gd name="T50" fmla="*/ 115 w 496"/>
                    <a:gd name="T51" fmla="*/ 261 h 600"/>
                    <a:gd name="T52" fmla="*/ 156 w 496"/>
                    <a:gd name="T53" fmla="*/ 231 h 600"/>
                    <a:gd name="T54" fmla="*/ 200 w 496"/>
                    <a:gd name="T55" fmla="*/ 203 h 600"/>
                    <a:gd name="T56" fmla="*/ 244 w 496"/>
                    <a:gd name="T57" fmla="*/ 178 h 600"/>
                    <a:gd name="T58" fmla="*/ 290 w 496"/>
                    <a:gd name="T59" fmla="*/ 156 h 600"/>
                    <a:gd name="T60" fmla="*/ 336 w 496"/>
                    <a:gd name="T61" fmla="*/ 133 h 600"/>
                    <a:gd name="T62" fmla="*/ 367 w 496"/>
                    <a:gd name="T63" fmla="*/ 116 h 600"/>
                    <a:gd name="T64" fmla="*/ 398 w 496"/>
                    <a:gd name="T65" fmla="*/ 98 h 600"/>
                    <a:gd name="T66" fmla="*/ 426 w 496"/>
                    <a:gd name="T67" fmla="*/ 78 h 600"/>
                    <a:gd name="T68" fmla="*/ 453 w 496"/>
                    <a:gd name="T69" fmla="*/ 55 h 600"/>
                    <a:gd name="T70" fmla="*/ 477 w 496"/>
                    <a:gd name="T71" fmla="*/ 29 h 600"/>
                    <a:gd name="T72" fmla="*/ 496 w 496"/>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6" h="600">
                      <a:moveTo>
                        <a:pt x="496" y="0"/>
                      </a:moveTo>
                      <a:lnTo>
                        <a:pt x="487" y="38"/>
                      </a:lnTo>
                      <a:lnTo>
                        <a:pt x="477" y="76"/>
                      </a:lnTo>
                      <a:lnTo>
                        <a:pt x="463" y="115"/>
                      </a:lnTo>
                      <a:lnTo>
                        <a:pt x="446" y="152"/>
                      </a:lnTo>
                      <a:lnTo>
                        <a:pt x="426" y="186"/>
                      </a:lnTo>
                      <a:lnTo>
                        <a:pt x="403" y="217"/>
                      </a:lnTo>
                      <a:lnTo>
                        <a:pt x="365" y="257"/>
                      </a:lnTo>
                      <a:lnTo>
                        <a:pt x="322" y="293"/>
                      </a:lnTo>
                      <a:lnTo>
                        <a:pt x="279" y="326"/>
                      </a:lnTo>
                      <a:lnTo>
                        <a:pt x="234" y="358"/>
                      </a:lnTo>
                      <a:lnTo>
                        <a:pt x="188" y="390"/>
                      </a:lnTo>
                      <a:lnTo>
                        <a:pt x="145" y="424"/>
                      </a:lnTo>
                      <a:lnTo>
                        <a:pt x="104" y="461"/>
                      </a:lnTo>
                      <a:lnTo>
                        <a:pt x="68" y="505"/>
                      </a:lnTo>
                      <a:lnTo>
                        <a:pt x="36" y="551"/>
                      </a:lnTo>
                      <a:lnTo>
                        <a:pt x="9" y="600"/>
                      </a:lnTo>
                      <a:lnTo>
                        <a:pt x="3" y="560"/>
                      </a:lnTo>
                      <a:lnTo>
                        <a:pt x="0" y="517"/>
                      </a:lnTo>
                      <a:lnTo>
                        <a:pt x="3" y="477"/>
                      </a:lnTo>
                      <a:lnTo>
                        <a:pt x="10" y="436"/>
                      </a:lnTo>
                      <a:lnTo>
                        <a:pt x="22" y="395"/>
                      </a:lnTo>
                      <a:lnTo>
                        <a:pt x="38" y="358"/>
                      </a:lnTo>
                      <a:lnTo>
                        <a:pt x="59" y="322"/>
                      </a:lnTo>
                      <a:lnTo>
                        <a:pt x="85" y="289"/>
                      </a:lnTo>
                      <a:lnTo>
                        <a:pt x="115" y="261"/>
                      </a:lnTo>
                      <a:lnTo>
                        <a:pt x="156" y="231"/>
                      </a:lnTo>
                      <a:lnTo>
                        <a:pt x="200" y="203"/>
                      </a:lnTo>
                      <a:lnTo>
                        <a:pt x="244" y="178"/>
                      </a:lnTo>
                      <a:lnTo>
                        <a:pt x="290" y="156"/>
                      </a:lnTo>
                      <a:lnTo>
                        <a:pt x="336" y="133"/>
                      </a:lnTo>
                      <a:lnTo>
                        <a:pt x="367" y="116"/>
                      </a:lnTo>
                      <a:lnTo>
                        <a:pt x="398" y="98"/>
                      </a:lnTo>
                      <a:lnTo>
                        <a:pt x="426" y="78"/>
                      </a:lnTo>
                      <a:lnTo>
                        <a:pt x="453" y="55"/>
                      </a:lnTo>
                      <a:lnTo>
                        <a:pt x="477" y="29"/>
                      </a:lnTo>
                      <a:lnTo>
                        <a:pt x="496" y="0"/>
                      </a:lnTo>
                      <a:close/>
                    </a:path>
                  </a:pathLst>
                </a:custGeom>
                <a:solidFill>
                  <a:schemeClr val="accent1">
                    <a:alpha val="50000"/>
                  </a:schemeClr>
                </a:solidFill>
                <a:ln w="0">
                  <a:noFill/>
                  <a:prstDash val="solid"/>
                  <a:round/>
                </a:ln>
              </p:spPr>
              <p:txBody>
                <a:bodyPr vert="horz" wrap="square" lIns="91440" tIns="45720" rIns="91440" bIns="45720" numCol="1" anchor="t" anchorCtr="0" compatLnSpc="1">
                  <a:normAutofit fontScale="92500" lnSpcReduction="1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2" name="iṥlîde"/>
                <p:cNvSpPr/>
                <p:nvPr/>
              </p:nvSpPr>
              <p:spPr bwMode="auto">
                <a:xfrm>
                  <a:off x="6265015" y="3366205"/>
                  <a:ext cx="421853" cy="503412"/>
                </a:xfrm>
                <a:custGeom>
                  <a:avLst/>
                  <a:gdLst>
                    <a:gd name="T0" fmla="*/ 445 w 448"/>
                    <a:gd name="T1" fmla="*/ 0 h 537"/>
                    <a:gd name="T2" fmla="*/ 448 w 448"/>
                    <a:gd name="T3" fmla="*/ 60 h 537"/>
                    <a:gd name="T4" fmla="*/ 444 w 448"/>
                    <a:gd name="T5" fmla="*/ 121 h 537"/>
                    <a:gd name="T6" fmla="*/ 433 w 448"/>
                    <a:gd name="T7" fmla="*/ 180 h 537"/>
                    <a:gd name="T8" fmla="*/ 418 w 448"/>
                    <a:gd name="T9" fmla="*/ 222 h 537"/>
                    <a:gd name="T10" fmla="*/ 401 w 448"/>
                    <a:gd name="T11" fmla="*/ 260 h 537"/>
                    <a:gd name="T12" fmla="*/ 376 w 448"/>
                    <a:gd name="T13" fmla="*/ 295 h 537"/>
                    <a:gd name="T14" fmla="*/ 349 w 448"/>
                    <a:gd name="T15" fmla="*/ 326 h 537"/>
                    <a:gd name="T16" fmla="*/ 317 w 448"/>
                    <a:gd name="T17" fmla="*/ 354 h 537"/>
                    <a:gd name="T18" fmla="*/ 283 w 448"/>
                    <a:gd name="T19" fmla="*/ 379 h 537"/>
                    <a:gd name="T20" fmla="*/ 245 w 448"/>
                    <a:gd name="T21" fmla="*/ 402 h 537"/>
                    <a:gd name="T22" fmla="*/ 207 w 448"/>
                    <a:gd name="T23" fmla="*/ 418 h 537"/>
                    <a:gd name="T24" fmla="*/ 170 w 448"/>
                    <a:gd name="T25" fmla="*/ 433 h 537"/>
                    <a:gd name="T26" fmla="*/ 132 w 448"/>
                    <a:gd name="T27" fmla="*/ 446 h 537"/>
                    <a:gd name="T28" fmla="*/ 94 w 448"/>
                    <a:gd name="T29" fmla="*/ 462 h 537"/>
                    <a:gd name="T30" fmla="*/ 72 w 448"/>
                    <a:gd name="T31" fmla="*/ 472 h 537"/>
                    <a:gd name="T32" fmla="*/ 50 w 448"/>
                    <a:gd name="T33" fmla="*/ 484 h 537"/>
                    <a:gd name="T34" fmla="*/ 31 w 448"/>
                    <a:gd name="T35" fmla="*/ 501 h 537"/>
                    <a:gd name="T36" fmla="*/ 0 w 448"/>
                    <a:gd name="T37" fmla="*/ 537 h 537"/>
                    <a:gd name="T38" fmla="*/ 2 w 448"/>
                    <a:gd name="T39" fmla="*/ 532 h 537"/>
                    <a:gd name="T40" fmla="*/ 4 w 448"/>
                    <a:gd name="T41" fmla="*/ 520 h 537"/>
                    <a:gd name="T42" fmla="*/ 9 w 448"/>
                    <a:gd name="T43" fmla="*/ 502 h 537"/>
                    <a:gd name="T44" fmla="*/ 17 w 448"/>
                    <a:gd name="T45" fmla="*/ 478 h 537"/>
                    <a:gd name="T46" fmla="*/ 28 w 448"/>
                    <a:gd name="T47" fmla="*/ 450 h 537"/>
                    <a:gd name="T48" fmla="*/ 42 w 448"/>
                    <a:gd name="T49" fmla="*/ 419 h 537"/>
                    <a:gd name="T50" fmla="*/ 63 w 448"/>
                    <a:gd name="T51" fmla="*/ 386 h 537"/>
                    <a:gd name="T52" fmla="*/ 87 w 448"/>
                    <a:gd name="T53" fmla="*/ 351 h 537"/>
                    <a:gd name="T54" fmla="*/ 117 w 448"/>
                    <a:gd name="T55" fmla="*/ 316 h 537"/>
                    <a:gd name="T56" fmla="*/ 152 w 448"/>
                    <a:gd name="T57" fmla="*/ 283 h 537"/>
                    <a:gd name="T58" fmla="*/ 184 w 448"/>
                    <a:gd name="T59" fmla="*/ 258 h 537"/>
                    <a:gd name="T60" fmla="*/ 218 w 448"/>
                    <a:gd name="T61" fmla="*/ 233 h 537"/>
                    <a:gd name="T62" fmla="*/ 252 w 448"/>
                    <a:gd name="T63" fmla="*/ 209 h 537"/>
                    <a:gd name="T64" fmla="*/ 285 w 448"/>
                    <a:gd name="T65" fmla="*/ 185 h 537"/>
                    <a:gd name="T66" fmla="*/ 319 w 448"/>
                    <a:gd name="T67" fmla="*/ 159 h 537"/>
                    <a:gd name="T68" fmla="*/ 349 w 448"/>
                    <a:gd name="T69" fmla="*/ 133 h 537"/>
                    <a:gd name="T70" fmla="*/ 379 w 448"/>
                    <a:gd name="T71" fmla="*/ 103 h 537"/>
                    <a:gd name="T72" fmla="*/ 404 w 448"/>
                    <a:gd name="T73" fmla="*/ 73 h 537"/>
                    <a:gd name="T74" fmla="*/ 427 w 448"/>
                    <a:gd name="T75" fmla="*/ 38 h 537"/>
                    <a:gd name="T76" fmla="*/ 445 w 448"/>
                    <a:gd name="T7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8" h="537">
                      <a:moveTo>
                        <a:pt x="445" y="0"/>
                      </a:moveTo>
                      <a:lnTo>
                        <a:pt x="448" y="60"/>
                      </a:lnTo>
                      <a:lnTo>
                        <a:pt x="444" y="121"/>
                      </a:lnTo>
                      <a:lnTo>
                        <a:pt x="433" y="180"/>
                      </a:lnTo>
                      <a:lnTo>
                        <a:pt x="418" y="222"/>
                      </a:lnTo>
                      <a:lnTo>
                        <a:pt x="401" y="260"/>
                      </a:lnTo>
                      <a:lnTo>
                        <a:pt x="376" y="295"/>
                      </a:lnTo>
                      <a:lnTo>
                        <a:pt x="349" y="326"/>
                      </a:lnTo>
                      <a:lnTo>
                        <a:pt x="317" y="354"/>
                      </a:lnTo>
                      <a:lnTo>
                        <a:pt x="283" y="379"/>
                      </a:lnTo>
                      <a:lnTo>
                        <a:pt x="245" y="402"/>
                      </a:lnTo>
                      <a:lnTo>
                        <a:pt x="207" y="418"/>
                      </a:lnTo>
                      <a:lnTo>
                        <a:pt x="170" y="433"/>
                      </a:lnTo>
                      <a:lnTo>
                        <a:pt x="132" y="446"/>
                      </a:lnTo>
                      <a:lnTo>
                        <a:pt x="94" y="462"/>
                      </a:lnTo>
                      <a:lnTo>
                        <a:pt x="72" y="472"/>
                      </a:lnTo>
                      <a:lnTo>
                        <a:pt x="50" y="484"/>
                      </a:lnTo>
                      <a:lnTo>
                        <a:pt x="31" y="501"/>
                      </a:lnTo>
                      <a:lnTo>
                        <a:pt x="0" y="537"/>
                      </a:lnTo>
                      <a:lnTo>
                        <a:pt x="2" y="532"/>
                      </a:lnTo>
                      <a:lnTo>
                        <a:pt x="4" y="520"/>
                      </a:lnTo>
                      <a:lnTo>
                        <a:pt x="9" y="502"/>
                      </a:lnTo>
                      <a:lnTo>
                        <a:pt x="17" y="478"/>
                      </a:lnTo>
                      <a:lnTo>
                        <a:pt x="28" y="450"/>
                      </a:lnTo>
                      <a:lnTo>
                        <a:pt x="42" y="419"/>
                      </a:lnTo>
                      <a:lnTo>
                        <a:pt x="63" y="386"/>
                      </a:lnTo>
                      <a:lnTo>
                        <a:pt x="87" y="351"/>
                      </a:lnTo>
                      <a:lnTo>
                        <a:pt x="117" y="316"/>
                      </a:lnTo>
                      <a:lnTo>
                        <a:pt x="152" y="283"/>
                      </a:lnTo>
                      <a:lnTo>
                        <a:pt x="184" y="258"/>
                      </a:lnTo>
                      <a:lnTo>
                        <a:pt x="218" y="233"/>
                      </a:lnTo>
                      <a:lnTo>
                        <a:pt x="252" y="209"/>
                      </a:lnTo>
                      <a:lnTo>
                        <a:pt x="285" y="185"/>
                      </a:lnTo>
                      <a:lnTo>
                        <a:pt x="319" y="159"/>
                      </a:lnTo>
                      <a:lnTo>
                        <a:pt x="349" y="133"/>
                      </a:lnTo>
                      <a:lnTo>
                        <a:pt x="379" y="103"/>
                      </a:lnTo>
                      <a:lnTo>
                        <a:pt x="404" y="73"/>
                      </a:lnTo>
                      <a:lnTo>
                        <a:pt x="427" y="38"/>
                      </a:lnTo>
                      <a:lnTo>
                        <a:pt x="445" y="0"/>
                      </a:lnTo>
                      <a:close/>
                    </a:path>
                  </a:pathLst>
                </a:custGeom>
                <a:solidFill>
                  <a:schemeClr val="accent1">
                    <a:alpha val="75000"/>
                  </a:schemeClr>
                </a:solidFill>
                <a:ln w="0">
                  <a:noFill/>
                  <a:prstDash val="solid"/>
                  <a:round/>
                </a:ln>
              </p:spPr>
              <p:txBody>
                <a:bodyPr vert="horz" wrap="square" lIns="91440" tIns="45720" rIns="91440" bIns="45720" numCol="1" anchor="t" anchorCtr="0" compatLnSpc="1">
                  <a:normAutofit fontScale="925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18" name="ïṣliḑê"/>
              <p:cNvGrpSpPr/>
              <p:nvPr/>
            </p:nvGrpSpPr>
            <p:grpSpPr>
              <a:xfrm>
                <a:off x="4507296" y="4365856"/>
                <a:ext cx="753710" cy="303735"/>
                <a:chOff x="4507296" y="3636201"/>
                <a:chExt cx="753710" cy="303735"/>
              </a:xfrm>
            </p:grpSpPr>
            <p:sp>
              <p:nvSpPr>
                <p:cNvPr id="69" name="ïs1íḍé"/>
                <p:cNvSpPr/>
                <p:nvPr/>
              </p:nvSpPr>
              <p:spPr bwMode="auto">
                <a:xfrm>
                  <a:off x="4549480" y="3759945"/>
                  <a:ext cx="711526" cy="179991"/>
                </a:xfrm>
                <a:custGeom>
                  <a:avLst/>
                  <a:gdLst>
                    <a:gd name="T0" fmla="*/ 0 w 759"/>
                    <a:gd name="T1" fmla="*/ 0 h 193"/>
                    <a:gd name="T2" fmla="*/ 51 w 759"/>
                    <a:gd name="T3" fmla="*/ 20 h 193"/>
                    <a:gd name="T4" fmla="*/ 106 w 759"/>
                    <a:gd name="T5" fmla="*/ 37 h 193"/>
                    <a:gd name="T6" fmla="*/ 161 w 759"/>
                    <a:gd name="T7" fmla="*/ 46 h 193"/>
                    <a:gd name="T8" fmla="*/ 216 w 759"/>
                    <a:gd name="T9" fmla="*/ 49 h 193"/>
                    <a:gd name="T10" fmla="*/ 273 w 759"/>
                    <a:gd name="T11" fmla="*/ 47 h 193"/>
                    <a:gd name="T12" fmla="*/ 328 w 759"/>
                    <a:gd name="T13" fmla="*/ 43 h 193"/>
                    <a:gd name="T14" fmla="*/ 383 w 759"/>
                    <a:gd name="T15" fmla="*/ 39 h 193"/>
                    <a:gd name="T16" fmla="*/ 438 w 759"/>
                    <a:gd name="T17" fmla="*/ 38 h 193"/>
                    <a:gd name="T18" fmla="*/ 493 w 759"/>
                    <a:gd name="T19" fmla="*/ 39 h 193"/>
                    <a:gd name="T20" fmla="*/ 549 w 759"/>
                    <a:gd name="T21" fmla="*/ 46 h 193"/>
                    <a:gd name="T22" fmla="*/ 594 w 759"/>
                    <a:gd name="T23" fmla="*/ 57 h 193"/>
                    <a:gd name="T24" fmla="*/ 638 w 759"/>
                    <a:gd name="T25" fmla="*/ 75 h 193"/>
                    <a:gd name="T26" fmla="*/ 681 w 759"/>
                    <a:gd name="T27" fmla="*/ 98 h 193"/>
                    <a:gd name="T28" fmla="*/ 722 w 759"/>
                    <a:gd name="T29" fmla="*/ 125 h 193"/>
                    <a:gd name="T30" fmla="*/ 759 w 759"/>
                    <a:gd name="T31" fmla="*/ 153 h 193"/>
                    <a:gd name="T32" fmla="*/ 725 w 759"/>
                    <a:gd name="T33" fmla="*/ 144 h 193"/>
                    <a:gd name="T34" fmla="*/ 691 w 759"/>
                    <a:gd name="T35" fmla="*/ 139 h 193"/>
                    <a:gd name="T36" fmla="*/ 655 w 759"/>
                    <a:gd name="T37" fmla="*/ 137 h 193"/>
                    <a:gd name="T38" fmla="*/ 620 w 759"/>
                    <a:gd name="T39" fmla="*/ 140 h 193"/>
                    <a:gd name="T40" fmla="*/ 585 w 759"/>
                    <a:gd name="T41" fmla="*/ 145 h 193"/>
                    <a:gd name="T42" fmla="*/ 551 w 759"/>
                    <a:gd name="T43" fmla="*/ 153 h 193"/>
                    <a:gd name="T44" fmla="*/ 500 w 759"/>
                    <a:gd name="T45" fmla="*/ 164 h 193"/>
                    <a:gd name="T46" fmla="*/ 450 w 759"/>
                    <a:gd name="T47" fmla="*/ 176 h 193"/>
                    <a:gd name="T48" fmla="*/ 401 w 759"/>
                    <a:gd name="T49" fmla="*/ 185 h 193"/>
                    <a:gd name="T50" fmla="*/ 349 w 759"/>
                    <a:gd name="T51" fmla="*/ 192 h 193"/>
                    <a:gd name="T52" fmla="*/ 297 w 759"/>
                    <a:gd name="T53" fmla="*/ 193 h 193"/>
                    <a:gd name="T54" fmla="*/ 251 w 759"/>
                    <a:gd name="T55" fmla="*/ 190 h 193"/>
                    <a:gd name="T56" fmla="*/ 206 w 759"/>
                    <a:gd name="T57" fmla="*/ 179 h 193"/>
                    <a:gd name="T58" fmla="*/ 163 w 759"/>
                    <a:gd name="T59" fmla="*/ 162 h 193"/>
                    <a:gd name="T60" fmla="*/ 123 w 759"/>
                    <a:gd name="T61" fmla="*/ 139 h 193"/>
                    <a:gd name="T62" fmla="*/ 86 w 759"/>
                    <a:gd name="T63" fmla="*/ 109 h 193"/>
                    <a:gd name="T64" fmla="*/ 53 w 759"/>
                    <a:gd name="T65" fmla="*/ 76 h 193"/>
                    <a:gd name="T66" fmla="*/ 23 w 759"/>
                    <a:gd name="T67" fmla="*/ 39 h 193"/>
                    <a:gd name="T68" fmla="*/ 0 w 759"/>
                    <a:gd name="T6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9" h="193">
                      <a:moveTo>
                        <a:pt x="0" y="0"/>
                      </a:moveTo>
                      <a:lnTo>
                        <a:pt x="51" y="20"/>
                      </a:lnTo>
                      <a:lnTo>
                        <a:pt x="106" y="37"/>
                      </a:lnTo>
                      <a:lnTo>
                        <a:pt x="161" y="46"/>
                      </a:lnTo>
                      <a:lnTo>
                        <a:pt x="216" y="49"/>
                      </a:lnTo>
                      <a:lnTo>
                        <a:pt x="273" y="47"/>
                      </a:lnTo>
                      <a:lnTo>
                        <a:pt x="328" y="43"/>
                      </a:lnTo>
                      <a:lnTo>
                        <a:pt x="383" y="39"/>
                      </a:lnTo>
                      <a:lnTo>
                        <a:pt x="438" y="38"/>
                      </a:lnTo>
                      <a:lnTo>
                        <a:pt x="493" y="39"/>
                      </a:lnTo>
                      <a:lnTo>
                        <a:pt x="549" y="46"/>
                      </a:lnTo>
                      <a:lnTo>
                        <a:pt x="594" y="57"/>
                      </a:lnTo>
                      <a:lnTo>
                        <a:pt x="638" y="75"/>
                      </a:lnTo>
                      <a:lnTo>
                        <a:pt x="681" y="98"/>
                      </a:lnTo>
                      <a:lnTo>
                        <a:pt x="722" y="125"/>
                      </a:lnTo>
                      <a:lnTo>
                        <a:pt x="759" y="153"/>
                      </a:lnTo>
                      <a:lnTo>
                        <a:pt x="725" y="144"/>
                      </a:lnTo>
                      <a:lnTo>
                        <a:pt x="691" y="139"/>
                      </a:lnTo>
                      <a:lnTo>
                        <a:pt x="655" y="137"/>
                      </a:lnTo>
                      <a:lnTo>
                        <a:pt x="620" y="140"/>
                      </a:lnTo>
                      <a:lnTo>
                        <a:pt x="585" y="145"/>
                      </a:lnTo>
                      <a:lnTo>
                        <a:pt x="551" y="153"/>
                      </a:lnTo>
                      <a:lnTo>
                        <a:pt x="500" y="164"/>
                      </a:lnTo>
                      <a:lnTo>
                        <a:pt x="450" y="176"/>
                      </a:lnTo>
                      <a:lnTo>
                        <a:pt x="401" y="185"/>
                      </a:lnTo>
                      <a:lnTo>
                        <a:pt x="349" y="192"/>
                      </a:lnTo>
                      <a:lnTo>
                        <a:pt x="297" y="193"/>
                      </a:lnTo>
                      <a:lnTo>
                        <a:pt x="251" y="190"/>
                      </a:lnTo>
                      <a:lnTo>
                        <a:pt x="206" y="179"/>
                      </a:lnTo>
                      <a:lnTo>
                        <a:pt x="163" y="162"/>
                      </a:lnTo>
                      <a:lnTo>
                        <a:pt x="123" y="139"/>
                      </a:lnTo>
                      <a:lnTo>
                        <a:pt x="86" y="109"/>
                      </a:lnTo>
                      <a:lnTo>
                        <a:pt x="53" y="76"/>
                      </a:lnTo>
                      <a:lnTo>
                        <a:pt x="23" y="39"/>
                      </a:lnTo>
                      <a:lnTo>
                        <a:pt x="0" y="0"/>
                      </a:lnTo>
                      <a:close/>
                    </a:path>
                  </a:pathLst>
                </a:custGeom>
                <a:solidFill>
                  <a:schemeClr val="accent3">
                    <a:alpha val="7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0" name="íšļîḍè"/>
                <p:cNvSpPr/>
                <p:nvPr/>
              </p:nvSpPr>
              <p:spPr bwMode="auto">
                <a:xfrm>
                  <a:off x="4507296" y="3636201"/>
                  <a:ext cx="641216" cy="177180"/>
                </a:xfrm>
                <a:custGeom>
                  <a:avLst/>
                  <a:gdLst>
                    <a:gd name="T0" fmla="*/ 361 w 684"/>
                    <a:gd name="T1" fmla="*/ 0 h 191"/>
                    <a:gd name="T2" fmla="*/ 403 w 684"/>
                    <a:gd name="T3" fmla="*/ 1 h 191"/>
                    <a:gd name="T4" fmla="*/ 444 w 684"/>
                    <a:gd name="T5" fmla="*/ 8 h 191"/>
                    <a:gd name="T6" fmla="*/ 484 w 684"/>
                    <a:gd name="T7" fmla="*/ 19 h 191"/>
                    <a:gd name="T8" fmla="*/ 523 w 684"/>
                    <a:gd name="T9" fmla="*/ 37 h 191"/>
                    <a:gd name="T10" fmla="*/ 560 w 684"/>
                    <a:gd name="T11" fmla="*/ 61 h 191"/>
                    <a:gd name="T12" fmla="*/ 606 w 684"/>
                    <a:gd name="T13" fmla="*/ 100 h 191"/>
                    <a:gd name="T14" fmla="*/ 649 w 684"/>
                    <a:gd name="T15" fmla="*/ 143 h 191"/>
                    <a:gd name="T16" fmla="*/ 684 w 684"/>
                    <a:gd name="T17" fmla="*/ 191 h 191"/>
                    <a:gd name="T18" fmla="*/ 642 w 684"/>
                    <a:gd name="T19" fmla="*/ 172 h 191"/>
                    <a:gd name="T20" fmla="*/ 599 w 684"/>
                    <a:gd name="T21" fmla="*/ 160 h 191"/>
                    <a:gd name="T22" fmla="*/ 554 w 684"/>
                    <a:gd name="T23" fmla="*/ 152 h 191"/>
                    <a:gd name="T24" fmla="*/ 508 w 684"/>
                    <a:gd name="T25" fmla="*/ 149 h 191"/>
                    <a:gd name="T26" fmla="*/ 462 w 684"/>
                    <a:gd name="T27" fmla="*/ 151 h 191"/>
                    <a:gd name="T28" fmla="*/ 416 w 684"/>
                    <a:gd name="T29" fmla="*/ 153 h 191"/>
                    <a:gd name="T30" fmla="*/ 370 w 684"/>
                    <a:gd name="T31" fmla="*/ 156 h 191"/>
                    <a:gd name="T32" fmla="*/ 324 w 684"/>
                    <a:gd name="T33" fmla="*/ 158 h 191"/>
                    <a:gd name="T34" fmla="*/ 279 w 684"/>
                    <a:gd name="T35" fmla="*/ 160 h 191"/>
                    <a:gd name="T36" fmla="*/ 237 w 684"/>
                    <a:gd name="T37" fmla="*/ 157 h 191"/>
                    <a:gd name="T38" fmla="*/ 198 w 684"/>
                    <a:gd name="T39" fmla="*/ 151 h 191"/>
                    <a:gd name="T40" fmla="*/ 164 w 684"/>
                    <a:gd name="T41" fmla="*/ 143 h 191"/>
                    <a:gd name="T42" fmla="*/ 131 w 684"/>
                    <a:gd name="T43" fmla="*/ 133 h 191"/>
                    <a:gd name="T44" fmla="*/ 101 w 684"/>
                    <a:gd name="T45" fmla="*/ 121 h 191"/>
                    <a:gd name="T46" fmla="*/ 76 w 684"/>
                    <a:gd name="T47" fmla="*/ 109 h 191"/>
                    <a:gd name="T48" fmla="*/ 53 w 684"/>
                    <a:gd name="T49" fmla="*/ 97 h 191"/>
                    <a:gd name="T50" fmla="*/ 35 w 684"/>
                    <a:gd name="T51" fmla="*/ 86 h 191"/>
                    <a:gd name="T52" fmla="*/ 19 w 684"/>
                    <a:gd name="T53" fmla="*/ 75 h 191"/>
                    <a:gd name="T54" fmla="*/ 9 w 684"/>
                    <a:gd name="T55" fmla="*/ 66 h 191"/>
                    <a:gd name="T56" fmla="*/ 1 w 684"/>
                    <a:gd name="T57" fmla="*/ 61 h 191"/>
                    <a:gd name="T58" fmla="*/ 0 w 684"/>
                    <a:gd name="T59" fmla="*/ 60 h 191"/>
                    <a:gd name="T60" fmla="*/ 46 w 684"/>
                    <a:gd name="T61" fmla="*/ 68 h 191"/>
                    <a:gd name="T62" fmla="*/ 71 w 684"/>
                    <a:gd name="T63" fmla="*/ 69 h 191"/>
                    <a:gd name="T64" fmla="*/ 95 w 684"/>
                    <a:gd name="T65" fmla="*/ 65 h 191"/>
                    <a:gd name="T66" fmla="*/ 119 w 684"/>
                    <a:gd name="T67" fmla="*/ 59 h 191"/>
                    <a:gd name="T68" fmla="*/ 159 w 684"/>
                    <a:gd name="T69" fmla="*/ 46 h 191"/>
                    <a:gd name="T70" fmla="*/ 197 w 684"/>
                    <a:gd name="T71" fmla="*/ 32 h 191"/>
                    <a:gd name="T72" fmla="*/ 234 w 684"/>
                    <a:gd name="T73" fmla="*/ 19 h 191"/>
                    <a:gd name="T74" fmla="*/ 274 w 684"/>
                    <a:gd name="T75" fmla="*/ 9 h 191"/>
                    <a:gd name="T76" fmla="*/ 317 w 684"/>
                    <a:gd name="T77" fmla="*/ 3 h 191"/>
                    <a:gd name="T78" fmla="*/ 361 w 684"/>
                    <a:gd name="T79"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4" h="191">
                      <a:moveTo>
                        <a:pt x="361" y="0"/>
                      </a:moveTo>
                      <a:lnTo>
                        <a:pt x="403" y="1"/>
                      </a:lnTo>
                      <a:lnTo>
                        <a:pt x="444" y="8"/>
                      </a:lnTo>
                      <a:lnTo>
                        <a:pt x="484" y="19"/>
                      </a:lnTo>
                      <a:lnTo>
                        <a:pt x="523" y="37"/>
                      </a:lnTo>
                      <a:lnTo>
                        <a:pt x="560" y="61"/>
                      </a:lnTo>
                      <a:lnTo>
                        <a:pt x="606" y="100"/>
                      </a:lnTo>
                      <a:lnTo>
                        <a:pt x="649" y="143"/>
                      </a:lnTo>
                      <a:lnTo>
                        <a:pt x="684" y="191"/>
                      </a:lnTo>
                      <a:lnTo>
                        <a:pt x="642" y="172"/>
                      </a:lnTo>
                      <a:lnTo>
                        <a:pt x="599" y="160"/>
                      </a:lnTo>
                      <a:lnTo>
                        <a:pt x="554" y="152"/>
                      </a:lnTo>
                      <a:lnTo>
                        <a:pt x="508" y="149"/>
                      </a:lnTo>
                      <a:lnTo>
                        <a:pt x="462" y="151"/>
                      </a:lnTo>
                      <a:lnTo>
                        <a:pt x="416" y="153"/>
                      </a:lnTo>
                      <a:lnTo>
                        <a:pt x="370" y="156"/>
                      </a:lnTo>
                      <a:lnTo>
                        <a:pt x="324" y="158"/>
                      </a:lnTo>
                      <a:lnTo>
                        <a:pt x="279" y="160"/>
                      </a:lnTo>
                      <a:lnTo>
                        <a:pt x="237" y="157"/>
                      </a:lnTo>
                      <a:lnTo>
                        <a:pt x="198" y="151"/>
                      </a:lnTo>
                      <a:lnTo>
                        <a:pt x="164" y="143"/>
                      </a:lnTo>
                      <a:lnTo>
                        <a:pt x="131" y="133"/>
                      </a:lnTo>
                      <a:lnTo>
                        <a:pt x="101" y="121"/>
                      </a:lnTo>
                      <a:lnTo>
                        <a:pt x="76" y="109"/>
                      </a:lnTo>
                      <a:lnTo>
                        <a:pt x="53" y="97"/>
                      </a:lnTo>
                      <a:lnTo>
                        <a:pt x="35" y="86"/>
                      </a:lnTo>
                      <a:lnTo>
                        <a:pt x="19" y="75"/>
                      </a:lnTo>
                      <a:lnTo>
                        <a:pt x="9" y="66"/>
                      </a:lnTo>
                      <a:lnTo>
                        <a:pt x="1" y="61"/>
                      </a:lnTo>
                      <a:lnTo>
                        <a:pt x="0" y="60"/>
                      </a:lnTo>
                      <a:lnTo>
                        <a:pt x="46" y="68"/>
                      </a:lnTo>
                      <a:lnTo>
                        <a:pt x="71" y="69"/>
                      </a:lnTo>
                      <a:lnTo>
                        <a:pt x="95" y="65"/>
                      </a:lnTo>
                      <a:lnTo>
                        <a:pt x="119" y="59"/>
                      </a:lnTo>
                      <a:lnTo>
                        <a:pt x="159" y="46"/>
                      </a:lnTo>
                      <a:lnTo>
                        <a:pt x="197" y="32"/>
                      </a:lnTo>
                      <a:lnTo>
                        <a:pt x="234" y="19"/>
                      </a:lnTo>
                      <a:lnTo>
                        <a:pt x="274" y="9"/>
                      </a:lnTo>
                      <a:lnTo>
                        <a:pt x="317" y="3"/>
                      </a:lnTo>
                      <a:lnTo>
                        <a:pt x="361" y="0"/>
                      </a:lnTo>
                      <a:close/>
                    </a:path>
                  </a:pathLst>
                </a:custGeom>
                <a:solidFill>
                  <a:schemeClr val="accent3">
                    <a:alpha val="50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19" name="ïsḷîďé"/>
              <p:cNvGrpSpPr/>
              <p:nvPr/>
            </p:nvGrpSpPr>
            <p:grpSpPr>
              <a:xfrm>
                <a:off x="5289130" y="3409646"/>
                <a:ext cx="365606" cy="745274"/>
                <a:chOff x="5289130" y="2679991"/>
                <a:chExt cx="365606" cy="745274"/>
              </a:xfrm>
            </p:grpSpPr>
            <p:sp>
              <p:nvSpPr>
                <p:cNvPr id="67" name="îŝḻíḍê"/>
                <p:cNvSpPr/>
                <p:nvPr/>
              </p:nvSpPr>
              <p:spPr bwMode="auto">
                <a:xfrm>
                  <a:off x="5289130" y="2753112"/>
                  <a:ext cx="317797" cy="672153"/>
                </a:xfrm>
                <a:custGeom>
                  <a:avLst/>
                  <a:gdLst>
                    <a:gd name="T0" fmla="*/ 50 w 339"/>
                    <a:gd name="T1" fmla="*/ 0 h 717"/>
                    <a:gd name="T2" fmla="*/ 60 w 339"/>
                    <a:gd name="T3" fmla="*/ 54 h 717"/>
                    <a:gd name="T4" fmla="*/ 76 w 339"/>
                    <a:gd name="T5" fmla="*/ 108 h 717"/>
                    <a:gd name="T6" fmla="*/ 98 w 339"/>
                    <a:gd name="T7" fmla="*/ 159 h 717"/>
                    <a:gd name="T8" fmla="*/ 126 w 339"/>
                    <a:gd name="T9" fmla="*/ 207 h 717"/>
                    <a:gd name="T10" fmla="*/ 158 w 339"/>
                    <a:gd name="T11" fmla="*/ 253 h 717"/>
                    <a:gd name="T12" fmla="*/ 192 w 339"/>
                    <a:gd name="T13" fmla="*/ 297 h 717"/>
                    <a:gd name="T14" fmla="*/ 225 w 339"/>
                    <a:gd name="T15" fmla="*/ 341 h 717"/>
                    <a:gd name="T16" fmla="*/ 257 w 339"/>
                    <a:gd name="T17" fmla="*/ 386 h 717"/>
                    <a:gd name="T18" fmla="*/ 285 w 339"/>
                    <a:gd name="T19" fmla="*/ 433 h 717"/>
                    <a:gd name="T20" fmla="*/ 310 w 339"/>
                    <a:gd name="T21" fmla="*/ 483 h 717"/>
                    <a:gd name="T22" fmla="*/ 323 w 339"/>
                    <a:gd name="T23" fmla="*/ 520 h 717"/>
                    <a:gd name="T24" fmla="*/ 331 w 339"/>
                    <a:gd name="T25" fmla="*/ 558 h 717"/>
                    <a:gd name="T26" fmla="*/ 336 w 339"/>
                    <a:gd name="T27" fmla="*/ 597 h 717"/>
                    <a:gd name="T28" fmla="*/ 339 w 339"/>
                    <a:gd name="T29" fmla="*/ 638 h 717"/>
                    <a:gd name="T30" fmla="*/ 337 w 339"/>
                    <a:gd name="T31" fmla="*/ 678 h 717"/>
                    <a:gd name="T32" fmla="*/ 335 w 339"/>
                    <a:gd name="T33" fmla="*/ 717 h 717"/>
                    <a:gd name="T34" fmla="*/ 325 w 339"/>
                    <a:gd name="T35" fmla="*/ 684 h 717"/>
                    <a:gd name="T36" fmla="*/ 309 w 339"/>
                    <a:gd name="T37" fmla="*/ 652 h 717"/>
                    <a:gd name="T38" fmla="*/ 290 w 339"/>
                    <a:gd name="T39" fmla="*/ 623 h 717"/>
                    <a:gd name="T40" fmla="*/ 270 w 339"/>
                    <a:gd name="T41" fmla="*/ 595 h 717"/>
                    <a:gd name="T42" fmla="*/ 245 w 339"/>
                    <a:gd name="T43" fmla="*/ 568 h 717"/>
                    <a:gd name="T44" fmla="*/ 221 w 339"/>
                    <a:gd name="T45" fmla="*/ 544 h 717"/>
                    <a:gd name="T46" fmla="*/ 184 w 339"/>
                    <a:gd name="T47" fmla="*/ 507 h 717"/>
                    <a:gd name="T48" fmla="*/ 148 w 339"/>
                    <a:gd name="T49" fmla="*/ 471 h 717"/>
                    <a:gd name="T50" fmla="*/ 112 w 339"/>
                    <a:gd name="T51" fmla="*/ 434 h 717"/>
                    <a:gd name="T52" fmla="*/ 79 w 339"/>
                    <a:gd name="T53" fmla="*/ 396 h 717"/>
                    <a:gd name="T54" fmla="*/ 48 w 339"/>
                    <a:gd name="T55" fmla="*/ 354 h 717"/>
                    <a:gd name="T56" fmla="*/ 28 w 339"/>
                    <a:gd name="T57" fmla="*/ 318 h 717"/>
                    <a:gd name="T58" fmla="*/ 14 w 339"/>
                    <a:gd name="T59" fmla="*/ 279 h 717"/>
                    <a:gd name="T60" fmla="*/ 5 w 339"/>
                    <a:gd name="T61" fmla="*/ 239 h 717"/>
                    <a:gd name="T62" fmla="*/ 0 w 339"/>
                    <a:gd name="T63" fmla="*/ 198 h 717"/>
                    <a:gd name="T64" fmla="*/ 1 w 339"/>
                    <a:gd name="T65" fmla="*/ 156 h 717"/>
                    <a:gd name="T66" fmla="*/ 6 w 339"/>
                    <a:gd name="T67" fmla="*/ 116 h 717"/>
                    <a:gd name="T68" fmla="*/ 16 w 339"/>
                    <a:gd name="T69" fmla="*/ 75 h 717"/>
                    <a:gd name="T70" fmla="*/ 30 w 339"/>
                    <a:gd name="T71" fmla="*/ 37 h 717"/>
                    <a:gd name="T72" fmla="*/ 50 w 339"/>
                    <a:gd name="T73"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717">
                      <a:moveTo>
                        <a:pt x="50" y="0"/>
                      </a:moveTo>
                      <a:lnTo>
                        <a:pt x="60" y="54"/>
                      </a:lnTo>
                      <a:lnTo>
                        <a:pt x="76" y="108"/>
                      </a:lnTo>
                      <a:lnTo>
                        <a:pt x="98" y="159"/>
                      </a:lnTo>
                      <a:lnTo>
                        <a:pt x="126" y="207"/>
                      </a:lnTo>
                      <a:lnTo>
                        <a:pt x="158" y="253"/>
                      </a:lnTo>
                      <a:lnTo>
                        <a:pt x="192" y="297"/>
                      </a:lnTo>
                      <a:lnTo>
                        <a:pt x="225" y="341"/>
                      </a:lnTo>
                      <a:lnTo>
                        <a:pt x="257" y="386"/>
                      </a:lnTo>
                      <a:lnTo>
                        <a:pt x="285" y="433"/>
                      </a:lnTo>
                      <a:lnTo>
                        <a:pt x="310" y="483"/>
                      </a:lnTo>
                      <a:lnTo>
                        <a:pt x="323" y="520"/>
                      </a:lnTo>
                      <a:lnTo>
                        <a:pt x="331" y="558"/>
                      </a:lnTo>
                      <a:lnTo>
                        <a:pt x="336" y="597"/>
                      </a:lnTo>
                      <a:lnTo>
                        <a:pt x="339" y="638"/>
                      </a:lnTo>
                      <a:lnTo>
                        <a:pt x="337" y="678"/>
                      </a:lnTo>
                      <a:lnTo>
                        <a:pt x="335" y="717"/>
                      </a:lnTo>
                      <a:lnTo>
                        <a:pt x="325" y="684"/>
                      </a:lnTo>
                      <a:lnTo>
                        <a:pt x="309" y="652"/>
                      </a:lnTo>
                      <a:lnTo>
                        <a:pt x="290" y="623"/>
                      </a:lnTo>
                      <a:lnTo>
                        <a:pt x="270" y="595"/>
                      </a:lnTo>
                      <a:lnTo>
                        <a:pt x="245" y="568"/>
                      </a:lnTo>
                      <a:lnTo>
                        <a:pt x="221" y="544"/>
                      </a:lnTo>
                      <a:lnTo>
                        <a:pt x="184" y="507"/>
                      </a:lnTo>
                      <a:lnTo>
                        <a:pt x="148" y="471"/>
                      </a:lnTo>
                      <a:lnTo>
                        <a:pt x="112" y="434"/>
                      </a:lnTo>
                      <a:lnTo>
                        <a:pt x="79" y="396"/>
                      </a:lnTo>
                      <a:lnTo>
                        <a:pt x="48" y="354"/>
                      </a:lnTo>
                      <a:lnTo>
                        <a:pt x="28" y="318"/>
                      </a:lnTo>
                      <a:lnTo>
                        <a:pt x="14" y="279"/>
                      </a:lnTo>
                      <a:lnTo>
                        <a:pt x="5" y="239"/>
                      </a:lnTo>
                      <a:lnTo>
                        <a:pt x="0" y="198"/>
                      </a:lnTo>
                      <a:lnTo>
                        <a:pt x="1" y="156"/>
                      </a:lnTo>
                      <a:lnTo>
                        <a:pt x="6" y="116"/>
                      </a:lnTo>
                      <a:lnTo>
                        <a:pt x="16" y="75"/>
                      </a:lnTo>
                      <a:lnTo>
                        <a:pt x="30" y="37"/>
                      </a:lnTo>
                      <a:lnTo>
                        <a:pt x="50" y="0"/>
                      </a:lnTo>
                      <a:close/>
                    </a:path>
                  </a:pathLst>
                </a:custGeom>
                <a:solidFill>
                  <a:schemeClr val="accent5">
                    <a:alpha val="75000"/>
                  </a:schemeClr>
                </a:solidFill>
                <a:ln w="0">
                  <a:noFill/>
                  <a:prstDash val="solid"/>
                  <a:round/>
                </a:ln>
              </p:spPr>
              <p:txBody>
                <a:bodyPr vert="horz" wrap="square" lIns="91440" tIns="45720" rIns="91440" bIns="45720" numCol="1" anchor="t" anchorCtr="0" compatLnSpc="1">
                  <a:normAutofit/>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8" name="ïṧ1ïḑè"/>
                <p:cNvSpPr/>
                <p:nvPr/>
              </p:nvSpPr>
              <p:spPr bwMode="auto">
                <a:xfrm>
                  <a:off x="5365063" y="2679991"/>
                  <a:ext cx="289673" cy="604656"/>
                </a:xfrm>
                <a:custGeom>
                  <a:avLst/>
                  <a:gdLst>
                    <a:gd name="T0" fmla="*/ 2 w 307"/>
                    <a:gd name="T1" fmla="*/ 0 h 644"/>
                    <a:gd name="T2" fmla="*/ 20 w 307"/>
                    <a:gd name="T3" fmla="*/ 43 h 644"/>
                    <a:gd name="T4" fmla="*/ 34 w 307"/>
                    <a:gd name="T5" fmla="*/ 65 h 644"/>
                    <a:gd name="T6" fmla="*/ 51 w 307"/>
                    <a:gd name="T7" fmla="*/ 82 h 644"/>
                    <a:gd name="T8" fmla="*/ 69 w 307"/>
                    <a:gd name="T9" fmla="*/ 99 h 644"/>
                    <a:gd name="T10" fmla="*/ 101 w 307"/>
                    <a:gd name="T11" fmla="*/ 124 h 644"/>
                    <a:gd name="T12" fmla="*/ 133 w 307"/>
                    <a:gd name="T13" fmla="*/ 150 h 644"/>
                    <a:gd name="T14" fmla="*/ 165 w 307"/>
                    <a:gd name="T15" fmla="*/ 174 h 644"/>
                    <a:gd name="T16" fmla="*/ 194 w 307"/>
                    <a:gd name="T17" fmla="*/ 202 h 644"/>
                    <a:gd name="T18" fmla="*/ 224 w 307"/>
                    <a:gd name="T19" fmla="*/ 234 h 644"/>
                    <a:gd name="T20" fmla="*/ 249 w 307"/>
                    <a:gd name="T21" fmla="*/ 268 h 644"/>
                    <a:gd name="T22" fmla="*/ 271 w 307"/>
                    <a:gd name="T23" fmla="*/ 304 h 644"/>
                    <a:gd name="T24" fmla="*/ 289 w 307"/>
                    <a:gd name="T25" fmla="*/ 342 h 644"/>
                    <a:gd name="T26" fmla="*/ 300 w 307"/>
                    <a:gd name="T27" fmla="*/ 383 h 644"/>
                    <a:gd name="T28" fmla="*/ 307 w 307"/>
                    <a:gd name="T29" fmla="*/ 425 h 644"/>
                    <a:gd name="T30" fmla="*/ 307 w 307"/>
                    <a:gd name="T31" fmla="*/ 469 h 644"/>
                    <a:gd name="T32" fmla="*/ 300 w 307"/>
                    <a:gd name="T33" fmla="*/ 528 h 644"/>
                    <a:gd name="T34" fmla="*/ 286 w 307"/>
                    <a:gd name="T35" fmla="*/ 587 h 644"/>
                    <a:gd name="T36" fmla="*/ 266 w 307"/>
                    <a:gd name="T37" fmla="*/ 644 h 644"/>
                    <a:gd name="T38" fmla="*/ 259 w 307"/>
                    <a:gd name="T39" fmla="*/ 602 h 644"/>
                    <a:gd name="T40" fmla="*/ 248 w 307"/>
                    <a:gd name="T41" fmla="*/ 563 h 644"/>
                    <a:gd name="T42" fmla="*/ 233 w 307"/>
                    <a:gd name="T43" fmla="*/ 526 h 644"/>
                    <a:gd name="T44" fmla="*/ 213 w 307"/>
                    <a:gd name="T45" fmla="*/ 490 h 644"/>
                    <a:gd name="T46" fmla="*/ 192 w 307"/>
                    <a:gd name="T47" fmla="*/ 455 h 644"/>
                    <a:gd name="T48" fmla="*/ 167 w 307"/>
                    <a:gd name="T49" fmla="*/ 421 h 644"/>
                    <a:gd name="T50" fmla="*/ 143 w 307"/>
                    <a:gd name="T51" fmla="*/ 387 h 644"/>
                    <a:gd name="T52" fmla="*/ 118 w 307"/>
                    <a:gd name="T53" fmla="*/ 354 h 644"/>
                    <a:gd name="T54" fmla="*/ 93 w 307"/>
                    <a:gd name="T55" fmla="*/ 321 h 644"/>
                    <a:gd name="T56" fmla="*/ 71 w 307"/>
                    <a:gd name="T57" fmla="*/ 288 h 644"/>
                    <a:gd name="T58" fmla="*/ 47 w 307"/>
                    <a:gd name="T59" fmla="*/ 244 h 644"/>
                    <a:gd name="T60" fmla="*/ 29 w 307"/>
                    <a:gd name="T61" fmla="*/ 202 h 644"/>
                    <a:gd name="T62" fmla="*/ 16 w 307"/>
                    <a:gd name="T63" fmla="*/ 163 h 644"/>
                    <a:gd name="T64" fmla="*/ 8 w 307"/>
                    <a:gd name="T65" fmla="*/ 124 h 644"/>
                    <a:gd name="T66" fmla="*/ 2 w 307"/>
                    <a:gd name="T67" fmla="*/ 90 h 644"/>
                    <a:gd name="T68" fmla="*/ 0 w 307"/>
                    <a:gd name="T69" fmla="*/ 59 h 644"/>
                    <a:gd name="T70" fmla="*/ 0 w 307"/>
                    <a:gd name="T71" fmla="*/ 35 h 644"/>
                    <a:gd name="T72" fmla="*/ 1 w 307"/>
                    <a:gd name="T73" fmla="*/ 16 h 644"/>
                    <a:gd name="T74" fmla="*/ 2 w 307"/>
                    <a:gd name="T75" fmla="*/ 5 h 644"/>
                    <a:gd name="T76" fmla="*/ 2 w 307"/>
                    <a:gd name="T77"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7" h="644">
                      <a:moveTo>
                        <a:pt x="2" y="0"/>
                      </a:moveTo>
                      <a:lnTo>
                        <a:pt x="20" y="43"/>
                      </a:lnTo>
                      <a:lnTo>
                        <a:pt x="34" y="65"/>
                      </a:lnTo>
                      <a:lnTo>
                        <a:pt x="51" y="82"/>
                      </a:lnTo>
                      <a:lnTo>
                        <a:pt x="69" y="99"/>
                      </a:lnTo>
                      <a:lnTo>
                        <a:pt x="101" y="124"/>
                      </a:lnTo>
                      <a:lnTo>
                        <a:pt x="133" y="150"/>
                      </a:lnTo>
                      <a:lnTo>
                        <a:pt x="165" y="174"/>
                      </a:lnTo>
                      <a:lnTo>
                        <a:pt x="194" y="202"/>
                      </a:lnTo>
                      <a:lnTo>
                        <a:pt x="224" y="234"/>
                      </a:lnTo>
                      <a:lnTo>
                        <a:pt x="249" y="268"/>
                      </a:lnTo>
                      <a:lnTo>
                        <a:pt x="271" y="304"/>
                      </a:lnTo>
                      <a:lnTo>
                        <a:pt x="289" y="342"/>
                      </a:lnTo>
                      <a:lnTo>
                        <a:pt x="300" y="383"/>
                      </a:lnTo>
                      <a:lnTo>
                        <a:pt x="307" y="425"/>
                      </a:lnTo>
                      <a:lnTo>
                        <a:pt x="307" y="469"/>
                      </a:lnTo>
                      <a:lnTo>
                        <a:pt x="300" y="528"/>
                      </a:lnTo>
                      <a:lnTo>
                        <a:pt x="286" y="587"/>
                      </a:lnTo>
                      <a:lnTo>
                        <a:pt x="266" y="644"/>
                      </a:lnTo>
                      <a:lnTo>
                        <a:pt x="259" y="602"/>
                      </a:lnTo>
                      <a:lnTo>
                        <a:pt x="248" y="563"/>
                      </a:lnTo>
                      <a:lnTo>
                        <a:pt x="233" y="526"/>
                      </a:lnTo>
                      <a:lnTo>
                        <a:pt x="213" y="490"/>
                      </a:lnTo>
                      <a:lnTo>
                        <a:pt x="192" y="455"/>
                      </a:lnTo>
                      <a:lnTo>
                        <a:pt x="167" y="421"/>
                      </a:lnTo>
                      <a:lnTo>
                        <a:pt x="143" y="387"/>
                      </a:lnTo>
                      <a:lnTo>
                        <a:pt x="118" y="354"/>
                      </a:lnTo>
                      <a:lnTo>
                        <a:pt x="93" y="321"/>
                      </a:lnTo>
                      <a:lnTo>
                        <a:pt x="71" y="288"/>
                      </a:lnTo>
                      <a:lnTo>
                        <a:pt x="47" y="244"/>
                      </a:lnTo>
                      <a:lnTo>
                        <a:pt x="29" y="202"/>
                      </a:lnTo>
                      <a:lnTo>
                        <a:pt x="16" y="163"/>
                      </a:lnTo>
                      <a:lnTo>
                        <a:pt x="8" y="124"/>
                      </a:lnTo>
                      <a:lnTo>
                        <a:pt x="2" y="90"/>
                      </a:lnTo>
                      <a:lnTo>
                        <a:pt x="0" y="59"/>
                      </a:lnTo>
                      <a:lnTo>
                        <a:pt x="0" y="35"/>
                      </a:lnTo>
                      <a:lnTo>
                        <a:pt x="1" y="16"/>
                      </a:lnTo>
                      <a:lnTo>
                        <a:pt x="2" y="5"/>
                      </a:lnTo>
                      <a:lnTo>
                        <a:pt x="2" y="0"/>
                      </a:lnTo>
                      <a:close/>
                    </a:path>
                  </a:pathLst>
                </a:custGeom>
                <a:solidFill>
                  <a:schemeClr val="accent5">
                    <a:alpha val="50000"/>
                  </a:schemeClr>
                </a:solidFill>
                <a:ln w="0">
                  <a:noFill/>
                  <a:prstDash val="solid"/>
                  <a:round/>
                </a:ln>
              </p:spPr>
              <p:txBody>
                <a:bodyPr vert="horz" wrap="square" lIns="91440" tIns="45720" rIns="91440" bIns="45720" numCol="1" anchor="t" anchorCtr="0" compatLnSpc="1">
                  <a:normAutofit lnSpcReduction="1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0" name="ïšliďê"/>
              <p:cNvGrpSpPr/>
              <p:nvPr/>
            </p:nvGrpSpPr>
            <p:grpSpPr>
              <a:xfrm>
                <a:off x="4971333" y="5302357"/>
                <a:ext cx="888703" cy="365607"/>
                <a:chOff x="4971333" y="4572702"/>
                <a:chExt cx="888703" cy="365607"/>
              </a:xfrm>
            </p:grpSpPr>
            <p:sp>
              <p:nvSpPr>
                <p:cNvPr id="65" name="iṣ1ídé"/>
                <p:cNvSpPr/>
                <p:nvPr/>
              </p:nvSpPr>
              <p:spPr bwMode="auto">
                <a:xfrm>
                  <a:off x="5038829" y="4704883"/>
                  <a:ext cx="821207" cy="233426"/>
                </a:xfrm>
                <a:custGeom>
                  <a:avLst/>
                  <a:gdLst>
                    <a:gd name="T0" fmla="*/ 666 w 876"/>
                    <a:gd name="T1" fmla="*/ 0 h 250"/>
                    <a:gd name="T2" fmla="*/ 721 w 876"/>
                    <a:gd name="T3" fmla="*/ 6 h 250"/>
                    <a:gd name="T4" fmla="*/ 775 w 876"/>
                    <a:gd name="T5" fmla="*/ 19 h 250"/>
                    <a:gd name="T6" fmla="*/ 826 w 876"/>
                    <a:gd name="T7" fmla="*/ 36 h 250"/>
                    <a:gd name="T8" fmla="*/ 876 w 876"/>
                    <a:gd name="T9" fmla="*/ 56 h 250"/>
                    <a:gd name="T10" fmla="*/ 829 w 876"/>
                    <a:gd name="T11" fmla="*/ 56 h 250"/>
                    <a:gd name="T12" fmla="*/ 781 w 876"/>
                    <a:gd name="T13" fmla="*/ 64 h 250"/>
                    <a:gd name="T14" fmla="*/ 735 w 876"/>
                    <a:gd name="T15" fmla="*/ 78 h 250"/>
                    <a:gd name="T16" fmla="*/ 692 w 876"/>
                    <a:gd name="T17" fmla="*/ 97 h 250"/>
                    <a:gd name="T18" fmla="*/ 648 w 876"/>
                    <a:gd name="T19" fmla="*/ 117 h 250"/>
                    <a:gd name="T20" fmla="*/ 597 w 876"/>
                    <a:gd name="T21" fmla="*/ 145 h 250"/>
                    <a:gd name="T22" fmla="*/ 546 w 876"/>
                    <a:gd name="T23" fmla="*/ 172 h 250"/>
                    <a:gd name="T24" fmla="*/ 494 w 876"/>
                    <a:gd name="T25" fmla="*/ 199 h 250"/>
                    <a:gd name="T26" fmla="*/ 440 w 876"/>
                    <a:gd name="T27" fmla="*/ 220 h 250"/>
                    <a:gd name="T28" fmla="*/ 384 w 876"/>
                    <a:gd name="T29" fmla="*/ 240 h 250"/>
                    <a:gd name="T30" fmla="*/ 331 w 876"/>
                    <a:gd name="T31" fmla="*/ 248 h 250"/>
                    <a:gd name="T32" fmla="*/ 279 w 876"/>
                    <a:gd name="T33" fmla="*/ 250 h 250"/>
                    <a:gd name="T34" fmla="*/ 226 w 876"/>
                    <a:gd name="T35" fmla="*/ 243 h 250"/>
                    <a:gd name="T36" fmla="*/ 175 w 876"/>
                    <a:gd name="T37" fmla="*/ 231 h 250"/>
                    <a:gd name="T38" fmla="*/ 127 w 876"/>
                    <a:gd name="T39" fmla="*/ 210 h 250"/>
                    <a:gd name="T40" fmla="*/ 79 w 876"/>
                    <a:gd name="T41" fmla="*/ 183 h 250"/>
                    <a:gd name="T42" fmla="*/ 37 w 876"/>
                    <a:gd name="T43" fmla="*/ 152 h 250"/>
                    <a:gd name="T44" fmla="*/ 0 w 876"/>
                    <a:gd name="T45" fmla="*/ 115 h 250"/>
                    <a:gd name="T46" fmla="*/ 50 w 876"/>
                    <a:gd name="T47" fmla="*/ 122 h 250"/>
                    <a:gd name="T48" fmla="*/ 101 w 876"/>
                    <a:gd name="T49" fmla="*/ 125 h 250"/>
                    <a:gd name="T50" fmla="*/ 152 w 876"/>
                    <a:gd name="T51" fmla="*/ 122 h 250"/>
                    <a:gd name="T52" fmla="*/ 202 w 876"/>
                    <a:gd name="T53" fmla="*/ 116 h 250"/>
                    <a:gd name="T54" fmla="*/ 252 w 876"/>
                    <a:gd name="T55" fmla="*/ 104 h 250"/>
                    <a:gd name="T56" fmla="*/ 312 w 876"/>
                    <a:gd name="T57" fmla="*/ 87 h 250"/>
                    <a:gd name="T58" fmla="*/ 371 w 876"/>
                    <a:gd name="T59" fmla="*/ 65 h 250"/>
                    <a:gd name="T60" fmla="*/ 430 w 876"/>
                    <a:gd name="T61" fmla="*/ 45 h 250"/>
                    <a:gd name="T62" fmla="*/ 490 w 876"/>
                    <a:gd name="T63" fmla="*/ 25 h 250"/>
                    <a:gd name="T64" fmla="*/ 551 w 876"/>
                    <a:gd name="T65" fmla="*/ 10 h 250"/>
                    <a:gd name="T66" fmla="*/ 614 w 876"/>
                    <a:gd name="T67" fmla="*/ 1 h 250"/>
                    <a:gd name="T68" fmla="*/ 666 w 876"/>
                    <a:gd name="T6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6" h="250">
                      <a:moveTo>
                        <a:pt x="666" y="0"/>
                      </a:moveTo>
                      <a:lnTo>
                        <a:pt x="721" y="6"/>
                      </a:lnTo>
                      <a:lnTo>
                        <a:pt x="775" y="19"/>
                      </a:lnTo>
                      <a:lnTo>
                        <a:pt x="826" y="36"/>
                      </a:lnTo>
                      <a:lnTo>
                        <a:pt x="876" y="56"/>
                      </a:lnTo>
                      <a:lnTo>
                        <a:pt x="829" y="56"/>
                      </a:lnTo>
                      <a:lnTo>
                        <a:pt x="781" y="64"/>
                      </a:lnTo>
                      <a:lnTo>
                        <a:pt x="735" y="78"/>
                      </a:lnTo>
                      <a:lnTo>
                        <a:pt x="692" y="97"/>
                      </a:lnTo>
                      <a:lnTo>
                        <a:pt x="648" y="117"/>
                      </a:lnTo>
                      <a:lnTo>
                        <a:pt x="597" y="145"/>
                      </a:lnTo>
                      <a:lnTo>
                        <a:pt x="546" y="172"/>
                      </a:lnTo>
                      <a:lnTo>
                        <a:pt x="494" y="199"/>
                      </a:lnTo>
                      <a:lnTo>
                        <a:pt x="440" y="220"/>
                      </a:lnTo>
                      <a:lnTo>
                        <a:pt x="384" y="240"/>
                      </a:lnTo>
                      <a:lnTo>
                        <a:pt x="331" y="248"/>
                      </a:lnTo>
                      <a:lnTo>
                        <a:pt x="279" y="250"/>
                      </a:lnTo>
                      <a:lnTo>
                        <a:pt x="226" y="243"/>
                      </a:lnTo>
                      <a:lnTo>
                        <a:pt x="175" y="231"/>
                      </a:lnTo>
                      <a:lnTo>
                        <a:pt x="127" y="210"/>
                      </a:lnTo>
                      <a:lnTo>
                        <a:pt x="79" y="183"/>
                      </a:lnTo>
                      <a:lnTo>
                        <a:pt x="37" y="152"/>
                      </a:lnTo>
                      <a:lnTo>
                        <a:pt x="0" y="115"/>
                      </a:lnTo>
                      <a:lnTo>
                        <a:pt x="50" y="122"/>
                      </a:lnTo>
                      <a:lnTo>
                        <a:pt x="101" y="125"/>
                      </a:lnTo>
                      <a:lnTo>
                        <a:pt x="152" y="122"/>
                      </a:lnTo>
                      <a:lnTo>
                        <a:pt x="202" y="116"/>
                      </a:lnTo>
                      <a:lnTo>
                        <a:pt x="252" y="104"/>
                      </a:lnTo>
                      <a:lnTo>
                        <a:pt x="312" y="87"/>
                      </a:lnTo>
                      <a:lnTo>
                        <a:pt x="371" y="65"/>
                      </a:lnTo>
                      <a:lnTo>
                        <a:pt x="430" y="45"/>
                      </a:lnTo>
                      <a:lnTo>
                        <a:pt x="490" y="25"/>
                      </a:lnTo>
                      <a:lnTo>
                        <a:pt x="551" y="10"/>
                      </a:lnTo>
                      <a:lnTo>
                        <a:pt x="614" y="1"/>
                      </a:lnTo>
                      <a:lnTo>
                        <a:pt x="666" y="0"/>
                      </a:lnTo>
                      <a:close/>
                    </a:path>
                  </a:pathLst>
                </a:custGeom>
                <a:solidFill>
                  <a:srgbClr val="74B84E"/>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6" name="ïṡḻíḑe"/>
                <p:cNvSpPr/>
                <p:nvPr/>
              </p:nvSpPr>
              <p:spPr bwMode="auto">
                <a:xfrm>
                  <a:off x="4971333" y="4572702"/>
                  <a:ext cx="739649" cy="219363"/>
                </a:xfrm>
                <a:custGeom>
                  <a:avLst/>
                  <a:gdLst>
                    <a:gd name="T0" fmla="*/ 471 w 789"/>
                    <a:gd name="T1" fmla="*/ 0 h 232"/>
                    <a:gd name="T2" fmla="*/ 518 w 789"/>
                    <a:gd name="T3" fmla="*/ 1 h 232"/>
                    <a:gd name="T4" fmla="*/ 565 w 789"/>
                    <a:gd name="T5" fmla="*/ 7 h 232"/>
                    <a:gd name="T6" fmla="*/ 614 w 789"/>
                    <a:gd name="T7" fmla="*/ 23 h 232"/>
                    <a:gd name="T8" fmla="*/ 661 w 789"/>
                    <a:gd name="T9" fmla="*/ 43 h 232"/>
                    <a:gd name="T10" fmla="*/ 706 w 789"/>
                    <a:gd name="T11" fmla="*/ 67 h 232"/>
                    <a:gd name="T12" fmla="*/ 750 w 789"/>
                    <a:gd name="T13" fmla="*/ 97 h 232"/>
                    <a:gd name="T14" fmla="*/ 789 w 789"/>
                    <a:gd name="T15" fmla="*/ 128 h 232"/>
                    <a:gd name="T16" fmla="*/ 737 w 789"/>
                    <a:gd name="T17" fmla="*/ 120 h 232"/>
                    <a:gd name="T18" fmla="*/ 686 w 789"/>
                    <a:gd name="T19" fmla="*/ 120 h 232"/>
                    <a:gd name="T20" fmla="*/ 634 w 789"/>
                    <a:gd name="T21" fmla="*/ 125 h 232"/>
                    <a:gd name="T22" fmla="*/ 583 w 789"/>
                    <a:gd name="T23" fmla="*/ 135 h 232"/>
                    <a:gd name="T24" fmla="*/ 533 w 789"/>
                    <a:gd name="T25" fmla="*/ 150 h 232"/>
                    <a:gd name="T26" fmla="*/ 484 w 789"/>
                    <a:gd name="T27" fmla="*/ 167 h 232"/>
                    <a:gd name="T28" fmla="*/ 434 w 789"/>
                    <a:gd name="T29" fmla="*/ 183 h 232"/>
                    <a:gd name="T30" fmla="*/ 385 w 789"/>
                    <a:gd name="T31" fmla="*/ 200 h 232"/>
                    <a:gd name="T32" fmla="*/ 335 w 789"/>
                    <a:gd name="T33" fmla="*/ 215 h 232"/>
                    <a:gd name="T34" fmla="*/ 289 w 789"/>
                    <a:gd name="T35" fmla="*/ 224 h 232"/>
                    <a:gd name="T36" fmla="*/ 246 w 789"/>
                    <a:gd name="T37" fmla="*/ 230 h 232"/>
                    <a:gd name="T38" fmla="*/ 203 w 789"/>
                    <a:gd name="T39" fmla="*/ 232 h 232"/>
                    <a:gd name="T40" fmla="*/ 165 w 789"/>
                    <a:gd name="T41" fmla="*/ 230 h 232"/>
                    <a:gd name="T42" fmla="*/ 129 w 789"/>
                    <a:gd name="T43" fmla="*/ 227 h 232"/>
                    <a:gd name="T44" fmla="*/ 97 w 789"/>
                    <a:gd name="T45" fmla="*/ 220 h 232"/>
                    <a:gd name="T46" fmla="*/ 69 w 789"/>
                    <a:gd name="T47" fmla="*/ 214 h 232"/>
                    <a:gd name="T48" fmla="*/ 45 w 789"/>
                    <a:gd name="T49" fmla="*/ 207 h 232"/>
                    <a:gd name="T50" fmla="*/ 26 w 789"/>
                    <a:gd name="T51" fmla="*/ 201 h 232"/>
                    <a:gd name="T52" fmla="*/ 12 w 789"/>
                    <a:gd name="T53" fmla="*/ 195 h 232"/>
                    <a:gd name="T54" fmla="*/ 3 w 789"/>
                    <a:gd name="T55" fmla="*/ 191 h 232"/>
                    <a:gd name="T56" fmla="*/ 0 w 789"/>
                    <a:gd name="T57" fmla="*/ 190 h 232"/>
                    <a:gd name="T58" fmla="*/ 53 w 789"/>
                    <a:gd name="T59" fmla="*/ 185 h 232"/>
                    <a:gd name="T60" fmla="*/ 81 w 789"/>
                    <a:gd name="T61" fmla="*/ 178 h 232"/>
                    <a:gd name="T62" fmla="*/ 106 w 789"/>
                    <a:gd name="T63" fmla="*/ 167 h 232"/>
                    <a:gd name="T64" fmla="*/ 131 w 789"/>
                    <a:gd name="T65" fmla="*/ 153 h 232"/>
                    <a:gd name="T66" fmla="*/ 169 w 789"/>
                    <a:gd name="T67" fmla="*/ 127 h 232"/>
                    <a:gd name="T68" fmla="*/ 207 w 789"/>
                    <a:gd name="T69" fmla="*/ 100 h 232"/>
                    <a:gd name="T70" fmla="*/ 244 w 789"/>
                    <a:gd name="T71" fmla="*/ 75 h 232"/>
                    <a:gd name="T72" fmla="*/ 285 w 789"/>
                    <a:gd name="T73" fmla="*/ 52 h 232"/>
                    <a:gd name="T74" fmla="*/ 330 w 789"/>
                    <a:gd name="T75" fmla="*/ 32 h 232"/>
                    <a:gd name="T76" fmla="*/ 376 w 789"/>
                    <a:gd name="T77" fmla="*/ 15 h 232"/>
                    <a:gd name="T78" fmla="*/ 423 w 789"/>
                    <a:gd name="T79" fmla="*/ 5 h 232"/>
                    <a:gd name="T80" fmla="*/ 471 w 789"/>
                    <a:gd name="T8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9" h="232">
                      <a:moveTo>
                        <a:pt x="471" y="0"/>
                      </a:moveTo>
                      <a:lnTo>
                        <a:pt x="518" y="1"/>
                      </a:lnTo>
                      <a:lnTo>
                        <a:pt x="565" y="7"/>
                      </a:lnTo>
                      <a:lnTo>
                        <a:pt x="614" y="23"/>
                      </a:lnTo>
                      <a:lnTo>
                        <a:pt x="661" y="43"/>
                      </a:lnTo>
                      <a:lnTo>
                        <a:pt x="706" y="67"/>
                      </a:lnTo>
                      <a:lnTo>
                        <a:pt x="750" y="97"/>
                      </a:lnTo>
                      <a:lnTo>
                        <a:pt x="789" y="128"/>
                      </a:lnTo>
                      <a:lnTo>
                        <a:pt x="737" y="120"/>
                      </a:lnTo>
                      <a:lnTo>
                        <a:pt x="686" y="120"/>
                      </a:lnTo>
                      <a:lnTo>
                        <a:pt x="634" y="125"/>
                      </a:lnTo>
                      <a:lnTo>
                        <a:pt x="583" y="135"/>
                      </a:lnTo>
                      <a:lnTo>
                        <a:pt x="533" y="150"/>
                      </a:lnTo>
                      <a:lnTo>
                        <a:pt x="484" y="167"/>
                      </a:lnTo>
                      <a:lnTo>
                        <a:pt x="434" y="183"/>
                      </a:lnTo>
                      <a:lnTo>
                        <a:pt x="385" y="200"/>
                      </a:lnTo>
                      <a:lnTo>
                        <a:pt x="335" y="215"/>
                      </a:lnTo>
                      <a:lnTo>
                        <a:pt x="289" y="224"/>
                      </a:lnTo>
                      <a:lnTo>
                        <a:pt x="246" y="230"/>
                      </a:lnTo>
                      <a:lnTo>
                        <a:pt x="203" y="232"/>
                      </a:lnTo>
                      <a:lnTo>
                        <a:pt x="165" y="230"/>
                      </a:lnTo>
                      <a:lnTo>
                        <a:pt x="129" y="227"/>
                      </a:lnTo>
                      <a:lnTo>
                        <a:pt x="97" y="220"/>
                      </a:lnTo>
                      <a:lnTo>
                        <a:pt x="69" y="214"/>
                      </a:lnTo>
                      <a:lnTo>
                        <a:pt x="45" y="207"/>
                      </a:lnTo>
                      <a:lnTo>
                        <a:pt x="26" y="201"/>
                      </a:lnTo>
                      <a:lnTo>
                        <a:pt x="12" y="195"/>
                      </a:lnTo>
                      <a:lnTo>
                        <a:pt x="3" y="191"/>
                      </a:lnTo>
                      <a:lnTo>
                        <a:pt x="0" y="190"/>
                      </a:lnTo>
                      <a:lnTo>
                        <a:pt x="53" y="185"/>
                      </a:lnTo>
                      <a:lnTo>
                        <a:pt x="81" y="178"/>
                      </a:lnTo>
                      <a:lnTo>
                        <a:pt x="106" y="167"/>
                      </a:lnTo>
                      <a:lnTo>
                        <a:pt x="131" y="153"/>
                      </a:lnTo>
                      <a:lnTo>
                        <a:pt x="169" y="127"/>
                      </a:lnTo>
                      <a:lnTo>
                        <a:pt x="207" y="100"/>
                      </a:lnTo>
                      <a:lnTo>
                        <a:pt x="244" y="75"/>
                      </a:lnTo>
                      <a:lnTo>
                        <a:pt x="285" y="52"/>
                      </a:lnTo>
                      <a:lnTo>
                        <a:pt x="330" y="32"/>
                      </a:lnTo>
                      <a:lnTo>
                        <a:pt x="376" y="15"/>
                      </a:lnTo>
                      <a:lnTo>
                        <a:pt x="423" y="5"/>
                      </a:lnTo>
                      <a:lnTo>
                        <a:pt x="471" y="0"/>
                      </a:lnTo>
                      <a:close/>
                    </a:path>
                  </a:pathLst>
                </a:custGeom>
                <a:solidFill>
                  <a:srgbClr val="74B84E"/>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1" name="ïş1ïḋé"/>
              <p:cNvGrpSpPr/>
              <p:nvPr/>
            </p:nvGrpSpPr>
            <p:grpSpPr>
              <a:xfrm>
                <a:off x="5876910" y="4984563"/>
                <a:ext cx="452789" cy="219363"/>
                <a:chOff x="5876910" y="4254908"/>
                <a:chExt cx="452789" cy="219363"/>
              </a:xfrm>
            </p:grpSpPr>
            <p:sp>
              <p:nvSpPr>
                <p:cNvPr id="63" name="íṥḻiďe"/>
                <p:cNvSpPr/>
                <p:nvPr/>
              </p:nvSpPr>
              <p:spPr bwMode="auto">
                <a:xfrm>
                  <a:off x="5899409" y="4305530"/>
                  <a:ext cx="430290" cy="168741"/>
                </a:xfrm>
                <a:custGeom>
                  <a:avLst/>
                  <a:gdLst>
                    <a:gd name="T0" fmla="*/ 0 w 461"/>
                    <a:gd name="T1" fmla="*/ 0 h 180"/>
                    <a:gd name="T2" fmla="*/ 41 w 461"/>
                    <a:gd name="T3" fmla="*/ 24 h 180"/>
                    <a:gd name="T4" fmla="*/ 85 w 461"/>
                    <a:gd name="T5" fmla="*/ 43 h 180"/>
                    <a:gd name="T6" fmla="*/ 131 w 461"/>
                    <a:gd name="T7" fmla="*/ 55 h 180"/>
                    <a:gd name="T8" fmla="*/ 174 w 461"/>
                    <a:gd name="T9" fmla="*/ 60 h 180"/>
                    <a:gd name="T10" fmla="*/ 216 w 461"/>
                    <a:gd name="T11" fmla="*/ 65 h 180"/>
                    <a:gd name="T12" fmla="*/ 258 w 461"/>
                    <a:gd name="T13" fmla="*/ 70 h 180"/>
                    <a:gd name="T14" fmla="*/ 300 w 461"/>
                    <a:gd name="T15" fmla="*/ 76 h 180"/>
                    <a:gd name="T16" fmla="*/ 341 w 461"/>
                    <a:gd name="T17" fmla="*/ 89 h 180"/>
                    <a:gd name="T18" fmla="*/ 374 w 461"/>
                    <a:gd name="T19" fmla="*/ 104 h 180"/>
                    <a:gd name="T20" fmla="*/ 406 w 461"/>
                    <a:gd name="T21" fmla="*/ 127 h 180"/>
                    <a:gd name="T22" fmla="*/ 436 w 461"/>
                    <a:gd name="T23" fmla="*/ 153 h 180"/>
                    <a:gd name="T24" fmla="*/ 461 w 461"/>
                    <a:gd name="T25" fmla="*/ 180 h 180"/>
                    <a:gd name="T26" fmla="*/ 437 w 461"/>
                    <a:gd name="T27" fmla="*/ 168 h 180"/>
                    <a:gd name="T28" fmla="*/ 411 w 461"/>
                    <a:gd name="T29" fmla="*/ 162 h 180"/>
                    <a:gd name="T30" fmla="*/ 385 w 461"/>
                    <a:gd name="T31" fmla="*/ 158 h 180"/>
                    <a:gd name="T32" fmla="*/ 358 w 461"/>
                    <a:gd name="T33" fmla="*/ 157 h 180"/>
                    <a:gd name="T34" fmla="*/ 331 w 461"/>
                    <a:gd name="T35" fmla="*/ 157 h 180"/>
                    <a:gd name="T36" fmla="*/ 276 w 461"/>
                    <a:gd name="T37" fmla="*/ 159 h 180"/>
                    <a:gd name="T38" fmla="*/ 221 w 461"/>
                    <a:gd name="T39" fmla="*/ 161 h 180"/>
                    <a:gd name="T40" fmla="*/ 166 w 461"/>
                    <a:gd name="T41" fmla="*/ 155 h 180"/>
                    <a:gd name="T42" fmla="*/ 133 w 461"/>
                    <a:gd name="T43" fmla="*/ 147 h 180"/>
                    <a:gd name="T44" fmla="*/ 102 w 461"/>
                    <a:gd name="T45" fmla="*/ 131 h 180"/>
                    <a:gd name="T46" fmla="*/ 74 w 461"/>
                    <a:gd name="T47" fmla="*/ 112 h 180"/>
                    <a:gd name="T48" fmla="*/ 50 w 461"/>
                    <a:gd name="T49" fmla="*/ 88 h 180"/>
                    <a:gd name="T50" fmla="*/ 29 w 461"/>
                    <a:gd name="T51" fmla="*/ 61 h 180"/>
                    <a:gd name="T52" fmla="*/ 12 w 461"/>
                    <a:gd name="T53" fmla="*/ 32 h 180"/>
                    <a:gd name="T54" fmla="*/ 0 w 461"/>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180">
                      <a:moveTo>
                        <a:pt x="0" y="0"/>
                      </a:moveTo>
                      <a:lnTo>
                        <a:pt x="41" y="24"/>
                      </a:lnTo>
                      <a:lnTo>
                        <a:pt x="85" y="43"/>
                      </a:lnTo>
                      <a:lnTo>
                        <a:pt x="131" y="55"/>
                      </a:lnTo>
                      <a:lnTo>
                        <a:pt x="174" y="60"/>
                      </a:lnTo>
                      <a:lnTo>
                        <a:pt x="216" y="65"/>
                      </a:lnTo>
                      <a:lnTo>
                        <a:pt x="258" y="70"/>
                      </a:lnTo>
                      <a:lnTo>
                        <a:pt x="300" y="76"/>
                      </a:lnTo>
                      <a:lnTo>
                        <a:pt x="341" y="89"/>
                      </a:lnTo>
                      <a:lnTo>
                        <a:pt x="374" y="104"/>
                      </a:lnTo>
                      <a:lnTo>
                        <a:pt x="406" y="127"/>
                      </a:lnTo>
                      <a:lnTo>
                        <a:pt x="436" y="153"/>
                      </a:lnTo>
                      <a:lnTo>
                        <a:pt x="461" y="180"/>
                      </a:lnTo>
                      <a:lnTo>
                        <a:pt x="437" y="168"/>
                      </a:lnTo>
                      <a:lnTo>
                        <a:pt x="411" y="162"/>
                      </a:lnTo>
                      <a:lnTo>
                        <a:pt x="385" y="158"/>
                      </a:lnTo>
                      <a:lnTo>
                        <a:pt x="358" y="157"/>
                      </a:lnTo>
                      <a:lnTo>
                        <a:pt x="331" y="157"/>
                      </a:lnTo>
                      <a:lnTo>
                        <a:pt x="276" y="159"/>
                      </a:lnTo>
                      <a:lnTo>
                        <a:pt x="221" y="161"/>
                      </a:lnTo>
                      <a:lnTo>
                        <a:pt x="166" y="155"/>
                      </a:lnTo>
                      <a:lnTo>
                        <a:pt x="133" y="147"/>
                      </a:lnTo>
                      <a:lnTo>
                        <a:pt x="102" y="131"/>
                      </a:lnTo>
                      <a:lnTo>
                        <a:pt x="74" y="112"/>
                      </a:lnTo>
                      <a:lnTo>
                        <a:pt x="50" y="88"/>
                      </a:lnTo>
                      <a:lnTo>
                        <a:pt x="29" y="61"/>
                      </a:lnTo>
                      <a:lnTo>
                        <a:pt x="12" y="32"/>
                      </a:lnTo>
                      <a:lnTo>
                        <a:pt x="0" y="0"/>
                      </a:lnTo>
                      <a:close/>
                    </a:path>
                  </a:pathLst>
                </a:custGeom>
                <a:solidFill>
                  <a:schemeClr val="accent6">
                    <a:alpha val="7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4" name="îşļíḍè"/>
                <p:cNvSpPr/>
                <p:nvPr/>
              </p:nvSpPr>
              <p:spPr bwMode="auto">
                <a:xfrm>
                  <a:off x="5876910" y="4254908"/>
                  <a:ext cx="393729" cy="149056"/>
                </a:xfrm>
                <a:custGeom>
                  <a:avLst/>
                  <a:gdLst>
                    <a:gd name="T0" fmla="*/ 179 w 418"/>
                    <a:gd name="T1" fmla="*/ 0 h 161"/>
                    <a:gd name="T2" fmla="*/ 212 w 418"/>
                    <a:gd name="T3" fmla="*/ 2 h 161"/>
                    <a:gd name="T4" fmla="*/ 244 w 418"/>
                    <a:gd name="T5" fmla="*/ 5 h 161"/>
                    <a:gd name="T6" fmla="*/ 274 w 418"/>
                    <a:gd name="T7" fmla="*/ 14 h 161"/>
                    <a:gd name="T8" fmla="*/ 303 w 418"/>
                    <a:gd name="T9" fmla="*/ 26 h 161"/>
                    <a:gd name="T10" fmla="*/ 330 w 418"/>
                    <a:gd name="T11" fmla="*/ 42 h 161"/>
                    <a:gd name="T12" fmla="*/ 354 w 418"/>
                    <a:gd name="T13" fmla="*/ 64 h 161"/>
                    <a:gd name="T14" fmla="*/ 380 w 418"/>
                    <a:gd name="T15" fmla="*/ 95 h 161"/>
                    <a:gd name="T16" fmla="*/ 402 w 418"/>
                    <a:gd name="T17" fmla="*/ 127 h 161"/>
                    <a:gd name="T18" fmla="*/ 418 w 418"/>
                    <a:gd name="T19" fmla="*/ 161 h 161"/>
                    <a:gd name="T20" fmla="*/ 390 w 418"/>
                    <a:gd name="T21" fmla="*/ 142 h 161"/>
                    <a:gd name="T22" fmla="*/ 361 w 418"/>
                    <a:gd name="T23" fmla="*/ 129 h 161"/>
                    <a:gd name="T24" fmla="*/ 330 w 418"/>
                    <a:gd name="T25" fmla="*/ 119 h 161"/>
                    <a:gd name="T26" fmla="*/ 297 w 418"/>
                    <a:gd name="T27" fmla="*/ 113 h 161"/>
                    <a:gd name="T28" fmla="*/ 265 w 418"/>
                    <a:gd name="T29" fmla="*/ 109 h 161"/>
                    <a:gd name="T30" fmla="*/ 231 w 418"/>
                    <a:gd name="T31" fmla="*/ 105 h 161"/>
                    <a:gd name="T32" fmla="*/ 198 w 418"/>
                    <a:gd name="T33" fmla="*/ 101 h 161"/>
                    <a:gd name="T34" fmla="*/ 165 w 418"/>
                    <a:gd name="T35" fmla="*/ 96 h 161"/>
                    <a:gd name="T36" fmla="*/ 132 w 418"/>
                    <a:gd name="T37" fmla="*/ 87 h 161"/>
                    <a:gd name="T38" fmla="*/ 101 w 418"/>
                    <a:gd name="T39" fmla="*/ 76 h 161"/>
                    <a:gd name="T40" fmla="*/ 75 w 418"/>
                    <a:gd name="T41" fmla="*/ 63 h 161"/>
                    <a:gd name="T42" fmla="*/ 52 w 418"/>
                    <a:gd name="T43" fmla="*/ 49 h 161"/>
                    <a:gd name="T44" fmla="*/ 34 w 418"/>
                    <a:gd name="T45" fmla="*/ 35 h 161"/>
                    <a:gd name="T46" fmla="*/ 19 w 418"/>
                    <a:gd name="T47" fmla="*/ 22 h 161"/>
                    <a:gd name="T48" fmla="*/ 9 w 418"/>
                    <a:gd name="T49" fmla="*/ 12 h 161"/>
                    <a:gd name="T50" fmla="*/ 2 w 418"/>
                    <a:gd name="T51" fmla="*/ 5 h 161"/>
                    <a:gd name="T52" fmla="*/ 0 w 418"/>
                    <a:gd name="T53" fmla="*/ 3 h 161"/>
                    <a:gd name="T54" fmla="*/ 28 w 418"/>
                    <a:gd name="T55" fmla="*/ 13 h 161"/>
                    <a:gd name="T56" fmla="*/ 52 w 418"/>
                    <a:gd name="T57" fmla="*/ 16 h 161"/>
                    <a:gd name="T58" fmla="*/ 77 w 418"/>
                    <a:gd name="T59" fmla="*/ 14 h 161"/>
                    <a:gd name="T60" fmla="*/ 128 w 418"/>
                    <a:gd name="T61" fmla="*/ 7 h 161"/>
                    <a:gd name="T62" fmla="*/ 153 w 418"/>
                    <a:gd name="T63" fmla="*/ 3 h 161"/>
                    <a:gd name="T64" fmla="*/ 179 w 418"/>
                    <a:gd name="T6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161">
                      <a:moveTo>
                        <a:pt x="179" y="0"/>
                      </a:moveTo>
                      <a:lnTo>
                        <a:pt x="212" y="2"/>
                      </a:lnTo>
                      <a:lnTo>
                        <a:pt x="244" y="5"/>
                      </a:lnTo>
                      <a:lnTo>
                        <a:pt x="274" y="14"/>
                      </a:lnTo>
                      <a:lnTo>
                        <a:pt x="303" y="26"/>
                      </a:lnTo>
                      <a:lnTo>
                        <a:pt x="330" y="42"/>
                      </a:lnTo>
                      <a:lnTo>
                        <a:pt x="354" y="64"/>
                      </a:lnTo>
                      <a:lnTo>
                        <a:pt x="380" y="95"/>
                      </a:lnTo>
                      <a:lnTo>
                        <a:pt x="402" y="127"/>
                      </a:lnTo>
                      <a:lnTo>
                        <a:pt x="418" y="161"/>
                      </a:lnTo>
                      <a:lnTo>
                        <a:pt x="390" y="142"/>
                      </a:lnTo>
                      <a:lnTo>
                        <a:pt x="361" y="129"/>
                      </a:lnTo>
                      <a:lnTo>
                        <a:pt x="330" y="119"/>
                      </a:lnTo>
                      <a:lnTo>
                        <a:pt x="297" y="113"/>
                      </a:lnTo>
                      <a:lnTo>
                        <a:pt x="265" y="109"/>
                      </a:lnTo>
                      <a:lnTo>
                        <a:pt x="231" y="105"/>
                      </a:lnTo>
                      <a:lnTo>
                        <a:pt x="198" y="101"/>
                      </a:lnTo>
                      <a:lnTo>
                        <a:pt x="165" y="96"/>
                      </a:lnTo>
                      <a:lnTo>
                        <a:pt x="132" y="87"/>
                      </a:lnTo>
                      <a:lnTo>
                        <a:pt x="101" y="76"/>
                      </a:lnTo>
                      <a:lnTo>
                        <a:pt x="75" y="63"/>
                      </a:lnTo>
                      <a:lnTo>
                        <a:pt x="52" y="49"/>
                      </a:lnTo>
                      <a:lnTo>
                        <a:pt x="34" y="35"/>
                      </a:lnTo>
                      <a:lnTo>
                        <a:pt x="19" y="22"/>
                      </a:lnTo>
                      <a:lnTo>
                        <a:pt x="9" y="12"/>
                      </a:lnTo>
                      <a:lnTo>
                        <a:pt x="2" y="5"/>
                      </a:lnTo>
                      <a:lnTo>
                        <a:pt x="0" y="3"/>
                      </a:lnTo>
                      <a:lnTo>
                        <a:pt x="28" y="13"/>
                      </a:lnTo>
                      <a:lnTo>
                        <a:pt x="52" y="16"/>
                      </a:lnTo>
                      <a:lnTo>
                        <a:pt x="77" y="14"/>
                      </a:lnTo>
                      <a:lnTo>
                        <a:pt x="128" y="7"/>
                      </a:lnTo>
                      <a:lnTo>
                        <a:pt x="153" y="3"/>
                      </a:lnTo>
                      <a:lnTo>
                        <a:pt x="179" y="0"/>
                      </a:lnTo>
                      <a:close/>
                    </a:path>
                  </a:pathLst>
                </a:custGeom>
                <a:solidFill>
                  <a:schemeClr val="accent6">
                    <a:alpha val="50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2" name="iş1ïdè"/>
              <p:cNvGrpSpPr/>
              <p:nvPr/>
            </p:nvGrpSpPr>
            <p:grpSpPr>
              <a:xfrm>
                <a:off x="6141272" y="3651508"/>
                <a:ext cx="449976" cy="219364"/>
                <a:chOff x="6141272" y="2921853"/>
                <a:chExt cx="449976" cy="219364"/>
              </a:xfrm>
            </p:grpSpPr>
            <p:sp>
              <p:nvSpPr>
                <p:cNvPr id="61" name="iṣ1íḑè"/>
                <p:cNvSpPr/>
                <p:nvPr/>
              </p:nvSpPr>
              <p:spPr bwMode="auto">
                <a:xfrm>
                  <a:off x="6158146" y="2921853"/>
                  <a:ext cx="433102" cy="168741"/>
                </a:xfrm>
                <a:custGeom>
                  <a:avLst/>
                  <a:gdLst>
                    <a:gd name="T0" fmla="*/ 462 w 462"/>
                    <a:gd name="T1" fmla="*/ 0 h 181"/>
                    <a:gd name="T2" fmla="*/ 437 w 462"/>
                    <a:gd name="T3" fmla="*/ 27 h 181"/>
                    <a:gd name="T4" fmla="*/ 407 w 462"/>
                    <a:gd name="T5" fmla="*/ 53 h 181"/>
                    <a:gd name="T6" fmla="*/ 375 w 462"/>
                    <a:gd name="T7" fmla="*/ 75 h 181"/>
                    <a:gd name="T8" fmla="*/ 342 w 462"/>
                    <a:gd name="T9" fmla="*/ 91 h 181"/>
                    <a:gd name="T10" fmla="*/ 301 w 462"/>
                    <a:gd name="T11" fmla="*/ 104 h 181"/>
                    <a:gd name="T12" fmla="*/ 259 w 462"/>
                    <a:gd name="T13" fmla="*/ 110 h 181"/>
                    <a:gd name="T14" fmla="*/ 217 w 462"/>
                    <a:gd name="T15" fmla="*/ 115 h 181"/>
                    <a:gd name="T16" fmla="*/ 174 w 462"/>
                    <a:gd name="T17" fmla="*/ 120 h 181"/>
                    <a:gd name="T18" fmla="*/ 132 w 462"/>
                    <a:gd name="T19" fmla="*/ 125 h 181"/>
                    <a:gd name="T20" fmla="*/ 86 w 462"/>
                    <a:gd name="T21" fmla="*/ 137 h 181"/>
                    <a:gd name="T22" fmla="*/ 41 w 462"/>
                    <a:gd name="T23" fmla="*/ 156 h 181"/>
                    <a:gd name="T24" fmla="*/ 0 w 462"/>
                    <a:gd name="T25" fmla="*/ 181 h 181"/>
                    <a:gd name="T26" fmla="*/ 13 w 462"/>
                    <a:gd name="T27" fmla="*/ 149 h 181"/>
                    <a:gd name="T28" fmla="*/ 30 w 462"/>
                    <a:gd name="T29" fmla="*/ 119 h 181"/>
                    <a:gd name="T30" fmla="*/ 50 w 462"/>
                    <a:gd name="T31" fmla="*/ 92 h 181"/>
                    <a:gd name="T32" fmla="*/ 75 w 462"/>
                    <a:gd name="T33" fmla="*/ 68 h 181"/>
                    <a:gd name="T34" fmla="*/ 103 w 462"/>
                    <a:gd name="T35" fmla="*/ 49 h 181"/>
                    <a:gd name="T36" fmla="*/ 133 w 462"/>
                    <a:gd name="T37" fmla="*/ 33 h 181"/>
                    <a:gd name="T38" fmla="*/ 167 w 462"/>
                    <a:gd name="T39" fmla="*/ 24 h 181"/>
                    <a:gd name="T40" fmla="*/ 208 w 462"/>
                    <a:gd name="T41" fmla="*/ 21 h 181"/>
                    <a:gd name="T42" fmla="*/ 249 w 462"/>
                    <a:gd name="T43" fmla="*/ 19 h 181"/>
                    <a:gd name="T44" fmla="*/ 291 w 462"/>
                    <a:gd name="T45" fmla="*/ 21 h 181"/>
                    <a:gd name="T46" fmla="*/ 332 w 462"/>
                    <a:gd name="T47" fmla="*/ 23 h 181"/>
                    <a:gd name="T48" fmla="*/ 359 w 462"/>
                    <a:gd name="T49" fmla="*/ 24 h 181"/>
                    <a:gd name="T50" fmla="*/ 385 w 462"/>
                    <a:gd name="T51" fmla="*/ 23 h 181"/>
                    <a:gd name="T52" fmla="*/ 412 w 462"/>
                    <a:gd name="T53" fmla="*/ 19 h 181"/>
                    <a:gd name="T54" fmla="*/ 438 w 462"/>
                    <a:gd name="T55" fmla="*/ 12 h 181"/>
                    <a:gd name="T56" fmla="*/ 462 w 462"/>
                    <a:gd name="T5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 h="181">
                      <a:moveTo>
                        <a:pt x="462" y="0"/>
                      </a:moveTo>
                      <a:lnTo>
                        <a:pt x="437" y="27"/>
                      </a:lnTo>
                      <a:lnTo>
                        <a:pt x="407" y="53"/>
                      </a:lnTo>
                      <a:lnTo>
                        <a:pt x="375" y="75"/>
                      </a:lnTo>
                      <a:lnTo>
                        <a:pt x="342" y="91"/>
                      </a:lnTo>
                      <a:lnTo>
                        <a:pt x="301" y="104"/>
                      </a:lnTo>
                      <a:lnTo>
                        <a:pt x="259" y="110"/>
                      </a:lnTo>
                      <a:lnTo>
                        <a:pt x="217" y="115"/>
                      </a:lnTo>
                      <a:lnTo>
                        <a:pt x="174" y="120"/>
                      </a:lnTo>
                      <a:lnTo>
                        <a:pt x="132" y="125"/>
                      </a:lnTo>
                      <a:lnTo>
                        <a:pt x="86" y="137"/>
                      </a:lnTo>
                      <a:lnTo>
                        <a:pt x="41" y="156"/>
                      </a:lnTo>
                      <a:lnTo>
                        <a:pt x="0" y="181"/>
                      </a:lnTo>
                      <a:lnTo>
                        <a:pt x="13" y="149"/>
                      </a:lnTo>
                      <a:lnTo>
                        <a:pt x="30" y="119"/>
                      </a:lnTo>
                      <a:lnTo>
                        <a:pt x="50" y="92"/>
                      </a:lnTo>
                      <a:lnTo>
                        <a:pt x="75" y="68"/>
                      </a:lnTo>
                      <a:lnTo>
                        <a:pt x="103" y="49"/>
                      </a:lnTo>
                      <a:lnTo>
                        <a:pt x="133" y="33"/>
                      </a:lnTo>
                      <a:lnTo>
                        <a:pt x="167" y="24"/>
                      </a:lnTo>
                      <a:lnTo>
                        <a:pt x="208" y="21"/>
                      </a:lnTo>
                      <a:lnTo>
                        <a:pt x="249" y="19"/>
                      </a:lnTo>
                      <a:lnTo>
                        <a:pt x="291" y="21"/>
                      </a:lnTo>
                      <a:lnTo>
                        <a:pt x="332" y="23"/>
                      </a:lnTo>
                      <a:lnTo>
                        <a:pt x="359" y="24"/>
                      </a:lnTo>
                      <a:lnTo>
                        <a:pt x="385" y="23"/>
                      </a:lnTo>
                      <a:lnTo>
                        <a:pt x="412" y="19"/>
                      </a:lnTo>
                      <a:lnTo>
                        <a:pt x="438" y="12"/>
                      </a:lnTo>
                      <a:lnTo>
                        <a:pt x="462" y="0"/>
                      </a:lnTo>
                      <a:close/>
                    </a:path>
                  </a:pathLst>
                </a:custGeom>
                <a:solidFill>
                  <a:schemeClr val="accent2">
                    <a:alpha val="50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2" name="išļîḋé"/>
                <p:cNvSpPr/>
                <p:nvPr/>
              </p:nvSpPr>
              <p:spPr bwMode="auto">
                <a:xfrm>
                  <a:off x="6141272" y="2989350"/>
                  <a:ext cx="390918" cy="151867"/>
                </a:xfrm>
                <a:custGeom>
                  <a:avLst/>
                  <a:gdLst>
                    <a:gd name="T0" fmla="*/ 417 w 417"/>
                    <a:gd name="T1" fmla="*/ 0 h 161"/>
                    <a:gd name="T2" fmla="*/ 400 w 417"/>
                    <a:gd name="T3" fmla="*/ 34 h 161"/>
                    <a:gd name="T4" fmla="*/ 379 w 417"/>
                    <a:gd name="T5" fmla="*/ 66 h 161"/>
                    <a:gd name="T6" fmla="*/ 353 w 417"/>
                    <a:gd name="T7" fmla="*/ 97 h 161"/>
                    <a:gd name="T8" fmla="*/ 329 w 417"/>
                    <a:gd name="T9" fmla="*/ 118 h 161"/>
                    <a:gd name="T10" fmla="*/ 302 w 417"/>
                    <a:gd name="T11" fmla="*/ 135 h 161"/>
                    <a:gd name="T12" fmla="*/ 272 w 417"/>
                    <a:gd name="T13" fmla="*/ 147 h 161"/>
                    <a:gd name="T14" fmla="*/ 243 w 417"/>
                    <a:gd name="T15" fmla="*/ 155 h 161"/>
                    <a:gd name="T16" fmla="*/ 211 w 417"/>
                    <a:gd name="T17" fmla="*/ 159 h 161"/>
                    <a:gd name="T18" fmla="*/ 178 w 417"/>
                    <a:gd name="T19" fmla="*/ 161 h 161"/>
                    <a:gd name="T20" fmla="*/ 152 w 417"/>
                    <a:gd name="T21" fmla="*/ 158 h 161"/>
                    <a:gd name="T22" fmla="*/ 127 w 417"/>
                    <a:gd name="T23" fmla="*/ 154 h 161"/>
                    <a:gd name="T24" fmla="*/ 101 w 417"/>
                    <a:gd name="T25" fmla="*/ 150 h 161"/>
                    <a:gd name="T26" fmla="*/ 75 w 417"/>
                    <a:gd name="T27" fmla="*/ 147 h 161"/>
                    <a:gd name="T28" fmla="*/ 51 w 417"/>
                    <a:gd name="T29" fmla="*/ 145 h 161"/>
                    <a:gd name="T30" fmla="*/ 27 w 417"/>
                    <a:gd name="T31" fmla="*/ 148 h 161"/>
                    <a:gd name="T32" fmla="*/ 0 w 417"/>
                    <a:gd name="T33" fmla="*/ 158 h 161"/>
                    <a:gd name="T34" fmla="*/ 1 w 417"/>
                    <a:gd name="T35" fmla="*/ 155 h 161"/>
                    <a:gd name="T36" fmla="*/ 8 w 417"/>
                    <a:gd name="T37" fmla="*/ 149 h 161"/>
                    <a:gd name="T38" fmla="*/ 18 w 417"/>
                    <a:gd name="T39" fmla="*/ 139 h 161"/>
                    <a:gd name="T40" fmla="*/ 33 w 417"/>
                    <a:gd name="T41" fmla="*/ 126 h 161"/>
                    <a:gd name="T42" fmla="*/ 51 w 417"/>
                    <a:gd name="T43" fmla="*/ 112 h 161"/>
                    <a:gd name="T44" fmla="*/ 74 w 417"/>
                    <a:gd name="T45" fmla="*/ 98 h 161"/>
                    <a:gd name="T46" fmla="*/ 100 w 417"/>
                    <a:gd name="T47" fmla="*/ 85 h 161"/>
                    <a:gd name="T48" fmla="*/ 130 w 417"/>
                    <a:gd name="T49" fmla="*/ 74 h 161"/>
                    <a:gd name="T50" fmla="*/ 165 w 417"/>
                    <a:gd name="T51" fmla="*/ 65 h 161"/>
                    <a:gd name="T52" fmla="*/ 197 w 417"/>
                    <a:gd name="T53" fmla="*/ 60 h 161"/>
                    <a:gd name="T54" fmla="*/ 230 w 417"/>
                    <a:gd name="T55" fmla="*/ 56 h 161"/>
                    <a:gd name="T56" fmla="*/ 263 w 417"/>
                    <a:gd name="T57" fmla="*/ 53 h 161"/>
                    <a:gd name="T58" fmla="*/ 297 w 417"/>
                    <a:gd name="T59" fmla="*/ 48 h 161"/>
                    <a:gd name="T60" fmla="*/ 329 w 417"/>
                    <a:gd name="T61" fmla="*/ 42 h 161"/>
                    <a:gd name="T62" fmla="*/ 359 w 417"/>
                    <a:gd name="T63" fmla="*/ 32 h 161"/>
                    <a:gd name="T64" fmla="*/ 390 w 417"/>
                    <a:gd name="T65" fmla="*/ 19 h 161"/>
                    <a:gd name="T66" fmla="*/ 417 w 417"/>
                    <a:gd name="T6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161">
                      <a:moveTo>
                        <a:pt x="417" y="0"/>
                      </a:moveTo>
                      <a:lnTo>
                        <a:pt x="400" y="34"/>
                      </a:lnTo>
                      <a:lnTo>
                        <a:pt x="379" y="66"/>
                      </a:lnTo>
                      <a:lnTo>
                        <a:pt x="353" y="97"/>
                      </a:lnTo>
                      <a:lnTo>
                        <a:pt x="329" y="118"/>
                      </a:lnTo>
                      <a:lnTo>
                        <a:pt x="302" y="135"/>
                      </a:lnTo>
                      <a:lnTo>
                        <a:pt x="272" y="147"/>
                      </a:lnTo>
                      <a:lnTo>
                        <a:pt x="243" y="155"/>
                      </a:lnTo>
                      <a:lnTo>
                        <a:pt x="211" y="159"/>
                      </a:lnTo>
                      <a:lnTo>
                        <a:pt x="178" y="161"/>
                      </a:lnTo>
                      <a:lnTo>
                        <a:pt x="152" y="158"/>
                      </a:lnTo>
                      <a:lnTo>
                        <a:pt x="127" y="154"/>
                      </a:lnTo>
                      <a:lnTo>
                        <a:pt x="101" y="150"/>
                      </a:lnTo>
                      <a:lnTo>
                        <a:pt x="75" y="147"/>
                      </a:lnTo>
                      <a:lnTo>
                        <a:pt x="51" y="145"/>
                      </a:lnTo>
                      <a:lnTo>
                        <a:pt x="27" y="148"/>
                      </a:lnTo>
                      <a:lnTo>
                        <a:pt x="0" y="158"/>
                      </a:lnTo>
                      <a:lnTo>
                        <a:pt x="1" y="155"/>
                      </a:lnTo>
                      <a:lnTo>
                        <a:pt x="8" y="149"/>
                      </a:lnTo>
                      <a:lnTo>
                        <a:pt x="18" y="139"/>
                      </a:lnTo>
                      <a:lnTo>
                        <a:pt x="33" y="126"/>
                      </a:lnTo>
                      <a:lnTo>
                        <a:pt x="51" y="112"/>
                      </a:lnTo>
                      <a:lnTo>
                        <a:pt x="74" y="98"/>
                      </a:lnTo>
                      <a:lnTo>
                        <a:pt x="100" y="85"/>
                      </a:lnTo>
                      <a:lnTo>
                        <a:pt x="130" y="74"/>
                      </a:lnTo>
                      <a:lnTo>
                        <a:pt x="165" y="65"/>
                      </a:lnTo>
                      <a:lnTo>
                        <a:pt x="197" y="60"/>
                      </a:lnTo>
                      <a:lnTo>
                        <a:pt x="230" y="56"/>
                      </a:lnTo>
                      <a:lnTo>
                        <a:pt x="263" y="53"/>
                      </a:lnTo>
                      <a:lnTo>
                        <a:pt x="297" y="48"/>
                      </a:lnTo>
                      <a:lnTo>
                        <a:pt x="329" y="42"/>
                      </a:lnTo>
                      <a:lnTo>
                        <a:pt x="359" y="32"/>
                      </a:lnTo>
                      <a:lnTo>
                        <a:pt x="390" y="19"/>
                      </a:lnTo>
                      <a:lnTo>
                        <a:pt x="417" y="0"/>
                      </a:lnTo>
                      <a:close/>
                    </a:path>
                  </a:pathLst>
                </a:custGeom>
                <a:solidFill>
                  <a:schemeClr val="accent2">
                    <a:alpha val="7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3" name="îšļïḓé"/>
              <p:cNvGrpSpPr/>
              <p:nvPr/>
            </p:nvGrpSpPr>
            <p:grpSpPr>
              <a:xfrm>
                <a:off x="5629424" y="4520524"/>
                <a:ext cx="452789" cy="219364"/>
                <a:chOff x="5629424" y="3790869"/>
                <a:chExt cx="452789" cy="219364"/>
              </a:xfrm>
            </p:grpSpPr>
            <p:sp>
              <p:nvSpPr>
                <p:cNvPr id="59" name="îşḷïďe"/>
                <p:cNvSpPr/>
                <p:nvPr/>
              </p:nvSpPr>
              <p:spPr bwMode="auto">
                <a:xfrm>
                  <a:off x="5649111" y="3790869"/>
                  <a:ext cx="433102" cy="168741"/>
                </a:xfrm>
                <a:custGeom>
                  <a:avLst/>
                  <a:gdLst>
                    <a:gd name="T0" fmla="*/ 461 w 461"/>
                    <a:gd name="T1" fmla="*/ 0 h 181"/>
                    <a:gd name="T2" fmla="*/ 436 w 461"/>
                    <a:gd name="T3" fmla="*/ 28 h 181"/>
                    <a:gd name="T4" fmla="*/ 406 w 461"/>
                    <a:gd name="T5" fmla="*/ 53 h 181"/>
                    <a:gd name="T6" fmla="*/ 374 w 461"/>
                    <a:gd name="T7" fmla="*/ 75 h 181"/>
                    <a:gd name="T8" fmla="*/ 341 w 461"/>
                    <a:gd name="T9" fmla="*/ 92 h 181"/>
                    <a:gd name="T10" fmla="*/ 300 w 461"/>
                    <a:gd name="T11" fmla="*/ 103 h 181"/>
                    <a:gd name="T12" fmla="*/ 258 w 461"/>
                    <a:gd name="T13" fmla="*/ 111 h 181"/>
                    <a:gd name="T14" fmla="*/ 216 w 461"/>
                    <a:gd name="T15" fmla="*/ 116 h 181"/>
                    <a:gd name="T16" fmla="*/ 174 w 461"/>
                    <a:gd name="T17" fmla="*/ 120 h 181"/>
                    <a:gd name="T18" fmla="*/ 131 w 461"/>
                    <a:gd name="T19" fmla="*/ 126 h 181"/>
                    <a:gd name="T20" fmla="*/ 97 w 461"/>
                    <a:gd name="T21" fmla="*/ 134 h 181"/>
                    <a:gd name="T22" fmla="*/ 62 w 461"/>
                    <a:gd name="T23" fmla="*/ 146 h 181"/>
                    <a:gd name="T24" fmla="*/ 30 w 461"/>
                    <a:gd name="T25" fmla="*/ 162 h 181"/>
                    <a:gd name="T26" fmla="*/ 0 w 461"/>
                    <a:gd name="T27" fmla="*/ 181 h 181"/>
                    <a:gd name="T28" fmla="*/ 12 w 461"/>
                    <a:gd name="T29" fmla="*/ 149 h 181"/>
                    <a:gd name="T30" fmla="*/ 29 w 461"/>
                    <a:gd name="T31" fmla="*/ 120 h 181"/>
                    <a:gd name="T32" fmla="*/ 50 w 461"/>
                    <a:gd name="T33" fmla="*/ 92 h 181"/>
                    <a:gd name="T34" fmla="*/ 74 w 461"/>
                    <a:gd name="T35" fmla="*/ 69 h 181"/>
                    <a:gd name="T36" fmla="*/ 102 w 461"/>
                    <a:gd name="T37" fmla="*/ 48 h 181"/>
                    <a:gd name="T38" fmla="*/ 133 w 461"/>
                    <a:gd name="T39" fmla="*/ 34 h 181"/>
                    <a:gd name="T40" fmla="*/ 166 w 461"/>
                    <a:gd name="T41" fmla="*/ 25 h 181"/>
                    <a:gd name="T42" fmla="*/ 207 w 461"/>
                    <a:gd name="T43" fmla="*/ 20 h 181"/>
                    <a:gd name="T44" fmla="*/ 248 w 461"/>
                    <a:gd name="T45" fmla="*/ 20 h 181"/>
                    <a:gd name="T46" fmla="*/ 290 w 461"/>
                    <a:gd name="T47" fmla="*/ 22 h 181"/>
                    <a:gd name="T48" fmla="*/ 331 w 461"/>
                    <a:gd name="T49" fmla="*/ 23 h 181"/>
                    <a:gd name="T50" fmla="*/ 358 w 461"/>
                    <a:gd name="T51" fmla="*/ 24 h 181"/>
                    <a:gd name="T52" fmla="*/ 385 w 461"/>
                    <a:gd name="T53" fmla="*/ 23 h 181"/>
                    <a:gd name="T54" fmla="*/ 411 w 461"/>
                    <a:gd name="T55" fmla="*/ 19 h 181"/>
                    <a:gd name="T56" fmla="*/ 437 w 461"/>
                    <a:gd name="T57" fmla="*/ 11 h 181"/>
                    <a:gd name="T58" fmla="*/ 461 w 461"/>
                    <a:gd name="T5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1" h="181">
                      <a:moveTo>
                        <a:pt x="461" y="0"/>
                      </a:moveTo>
                      <a:lnTo>
                        <a:pt x="436" y="28"/>
                      </a:lnTo>
                      <a:lnTo>
                        <a:pt x="406" y="53"/>
                      </a:lnTo>
                      <a:lnTo>
                        <a:pt x="374" y="75"/>
                      </a:lnTo>
                      <a:lnTo>
                        <a:pt x="341" y="92"/>
                      </a:lnTo>
                      <a:lnTo>
                        <a:pt x="300" y="103"/>
                      </a:lnTo>
                      <a:lnTo>
                        <a:pt x="258" y="111"/>
                      </a:lnTo>
                      <a:lnTo>
                        <a:pt x="216" y="116"/>
                      </a:lnTo>
                      <a:lnTo>
                        <a:pt x="174" y="120"/>
                      </a:lnTo>
                      <a:lnTo>
                        <a:pt x="131" y="126"/>
                      </a:lnTo>
                      <a:lnTo>
                        <a:pt x="97" y="134"/>
                      </a:lnTo>
                      <a:lnTo>
                        <a:pt x="62" y="146"/>
                      </a:lnTo>
                      <a:lnTo>
                        <a:pt x="30" y="162"/>
                      </a:lnTo>
                      <a:lnTo>
                        <a:pt x="0" y="181"/>
                      </a:lnTo>
                      <a:lnTo>
                        <a:pt x="12" y="149"/>
                      </a:lnTo>
                      <a:lnTo>
                        <a:pt x="29" y="120"/>
                      </a:lnTo>
                      <a:lnTo>
                        <a:pt x="50" y="92"/>
                      </a:lnTo>
                      <a:lnTo>
                        <a:pt x="74" y="69"/>
                      </a:lnTo>
                      <a:lnTo>
                        <a:pt x="102" y="48"/>
                      </a:lnTo>
                      <a:lnTo>
                        <a:pt x="133" y="34"/>
                      </a:lnTo>
                      <a:lnTo>
                        <a:pt x="166" y="25"/>
                      </a:lnTo>
                      <a:lnTo>
                        <a:pt x="207" y="20"/>
                      </a:lnTo>
                      <a:lnTo>
                        <a:pt x="248" y="20"/>
                      </a:lnTo>
                      <a:lnTo>
                        <a:pt x="290" y="22"/>
                      </a:lnTo>
                      <a:lnTo>
                        <a:pt x="331" y="23"/>
                      </a:lnTo>
                      <a:lnTo>
                        <a:pt x="358" y="24"/>
                      </a:lnTo>
                      <a:lnTo>
                        <a:pt x="385" y="23"/>
                      </a:lnTo>
                      <a:lnTo>
                        <a:pt x="411" y="19"/>
                      </a:lnTo>
                      <a:lnTo>
                        <a:pt x="437" y="11"/>
                      </a:lnTo>
                      <a:lnTo>
                        <a:pt x="461" y="0"/>
                      </a:lnTo>
                      <a:close/>
                    </a:path>
                  </a:pathLst>
                </a:custGeom>
                <a:solidFill>
                  <a:schemeClr val="accent4">
                    <a:alpha val="50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0" name="íṡ1ïdê"/>
                <p:cNvSpPr/>
                <p:nvPr/>
              </p:nvSpPr>
              <p:spPr bwMode="auto">
                <a:xfrm>
                  <a:off x="5629424" y="3858366"/>
                  <a:ext cx="390918" cy="151867"/>
                </a:xfrm>
                <a:custGeom>
                  <a:avLst/>
                  <a:gdLst>
                    <a:gd name="T0" fmla="*/ 417 w 417"/>
                    <a:gd name="T1" fmla="*/ 0 h 160"/>
                    <a:gd name="T2" fmla="*/ 400 w 417"/>
                    <a:gd name="T3" fmla="*/ 34 h 160"/>
                    <a:gd name="T4" fmla="*/ 379 w 417"/>
                    <a:gd name="T5" fmla="*/ 67 h 160"/>
                    <a:gd name="T6" fmla="*/ 353 w 417"/>
                    <a:gd name="T7" fmla="*/ 96 h 160"/>
                    <a:gd name="T8" fmla="*/ 329 w 417"/>
                    <a:gd name="T9" fmla="*/ 118 h 160"/>
                    <a:gd name="T10" fmla="*/ 302 w 417"/>
                    <a:gd name="T11" fmla="*/ 135 h 160"/>
                    <a:gd name="T12" fmla="*/ 274 w 417"/>
                    <a:gd name="T13" fmla="*/ 147 h 160"/>
                    <a:gd name="T14" fmla="*/ 243 w 417"/>
                    <a:gd name="T15" fmla="*/ 155 h 160"/>
                    <a:gd name="T16" fmla="*/ 211 w 417"/>
                    <a:gd name="T17" fmla="*/ 160 h 160"/>
                    <a:gd name="T18" fmla="*/ 178 w 417"/>
                    <a:gd name="T19" fmla="*/ 160 h 160"/>
                    <a:gd name="T20" fmla="*/ 152 w 417"/>
                    <a:gd name="T21" fmla="*/ 159 h 160"/>
                    <a:gd name="T22" fmla="*/ 127 w 417"/>
                    <a:gd name="T23" fmla="*/ 155 h 160"/>
                    <a:gd name="T24" fmla="*/ 101 w 417"/>
                    <a:gd name="T25" fmla="*/ 150 h 160"/>
                    <a:gd name="T26" fmla="*/ 76 w 417"/>
                    <a:gd name="T27" fmla="*/ 146 h 160"/>
                    <a:gd name="T28" fmla="*/ 51 w 417"/>
                    <a:gd name="T29" fmla="*/ 145 h 160"/>
                    <a:gd name="T30" fmla="*/ 28 w 417"/>
                    <a:gd name="T31" fmla="*/ 149 h 160"/>
                    <a:gd name="T32" fmla="*/ 0 w 417"/>
                    <a:gd name="T33" fmla="*/ 159 h 160"/>
                    <a:gd name="T34" fmla="*/ 1 w 417"/>
                    <a:gd name="T35" fmla="*/ 156 h 160"/>
                    <a:gd name="T36" fmla="*/ 8 w 417"/>
                    <a:gd name="T37" fmla="*/ 149 h 160"/>
                    <a:gd name="T38" fmla="*/ 18 w 417"/>
                    <a:gd name="T39" fmla="*/ 138 h 160"/>
                    <a:gd name="T40" fmla="*/ 33 w 417"/>
                    <a:gd name="T41" fmla="*/ 126 h 160"/>
                    <a:gd name="T42" fmla="*/ 51 w 417"/>
                    <a:gd name="T43" fmla="*/ 113 h 160"/>
                    <a:gd name="T44" fmla="*/ 74 w 417"/>
                    <a:gd name="T45" fmla="*/ 99 h 160"/>
                    <a:gd name="T46" fmla="*/ 101 w 417"/>
                    <a:gd name="T47" fmla="*/ 85 h 160"/>
                    <a:gd name="T48" fmla="*/ 131 w 417"/>
                    <a:gd name="T49" fmla="*/ 73 h 160"/>
                    <a:gd name="T50" fmla="*/ 165 w 417"/>
                    <a:gd name="T51" fmla="*/ 66 h 160"/>
                    <a:gd name="T52" fmla="*/ 197 w 417"/>
                    <a:gd name="T53" fmla="*/ 61 h 160"/>
                    <a:gd name="T54" fmla="*/ 230 w 417"/>
                    <a:gd name="T55" fmla="*/ 57 h 160"/>
                    <a:gd name="T56" fmla="*/ 264 w 417"/>
                    <a:gd name="T57" fmla="*/ 53 h 160"/>
                    <a:gd name="T58" fmla="*/ 297 w 417"/>
                    <a:gd name="T59" fmla="*/ 48 h 160"/>
                    <a:gd name="T60" fmla="*/ 329 w 417"/>
                    <a:gd name="T61" fmla="*/ 42 h 160"/>
                    <a:gd name="T62" fmla="*/ 360 w 417"/>
                    <a:gd name="T63" fmla="*/ 33 h 160"/>
                    <a:gd name="T64" fmla="*/ 390 w 417"/>
                    <a:gd name="T65" fmla="*/ 19 h 160"/>
                    <a:gd name="T66" fmla="*/ 417 w 417"/>
                    <a:gd name="T6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160">
                      <a:moveTo>
                        <a:pt x="417" y="0"/>
                      </a:moveTo>
                      <a:lnTo>
                        <a:pt x="400" y="34"/>
                      </a:lnTo>
                      <a:lnTo>
                        <a:pt x="379" y="67"/>
                      </a:lnTo>
                      <a:lnTo>
                        <a:pt x="353" y="96"/>
                      </a:lnTo>
                      <a:lnTo>
                        <a:pt x="329" y="118"/>
                      </a:lnTo>
                      <a:lnTo>
                        <a:pt x="302" y="135"/>
                      </a:lnTo>
                      <a:lnTo>
                        <a:pt x="274" y="147"/>
                      </a:lnTo>
                      <a:lnTo>
                        <a:pt x="243" y="155"/>
                      </a:lnTo>
                      <a:lnTo>
                        <a:pt x="211" y="160"/>
                      </a:lnTo>
                      <a:lnTo>
                        <a:pt x="178" y="160"/>
                      </a:lnTo>
                      <a:lnTo>
                        <a:pt x="152" y="159"/>
                      </a:lnTo>
                      <a:lnTo>
                        <a:pt x="127" y="155"/>
                      </a:lnTo>
                      <a:lnTo>
                        <a:pt x="101" y="150"/>
                      </a:lnTo>
                      <a:lnTo>
                        <a:pt x="76" y="146"/>
                      </a:lnTo>
                      <a:lnTo>
                        <a:pt x="51" y="145"/>
                      </a:lnTo>
                      <a:lnTo>
                        <a:pt x="28" y="149"/>
                      </a:lnTo>
                      <a:lnTo>
                        <a:pt x="0" y="159"/>
                      </a:lnTo>
                      <a:lnTo>
                        <a:pt x="1" y="156"/>
                      </a:lnTo>
                      <a:lnTo>
                        <a:pt x="8" y="149"/>
                      </a:lnTo>
                      <a:lnTo>
                        <a:pt x="18" y="138"/>
                      </a:lnTo>
                      <a:lnTo>
                        <a:pt x="33" y="126"/>
                      </a:lnTo>
                      <a:lnTo>
                        <a:pt x="51" y="113"/>
                      </a:lnTo>
                      <a:lnTo>
                        <a:pt x="74" y="99"/>
                      </a:lnTo>
                      <a:lnTo>
                        <a:pt x="101" y="85"/>
                      </a:lnTo>
                      <a:lnTo>
                        <a:pt x="131" y="73"/>
                      </a:lnTo>
                      <a:lnTo>
                        <a:pt x="165" y="66"/>
                      </a:lnTo>
                      <a:lnTo>
                        <a:pt x="197" y="61"/>
                      </a:lnTo>
                      <a:lnTo>
                        <a:pt x="230" y="57"/>
                      </a:lnTo>
                      <a:lnTo>
                        <a:pt x="264" y="53"/>
                      </a:lnTo>
                      <a:lnTo>
                        <a:pt x="297" y="48"/>
                      </a:lnTo>
                      <a:lnTo>
                        <a:pt x="329" y="42"/>
                      </a:lnTo>
                      <a:lnTo>
                        <a:pt x="360" y="33"/>
                      </a:lnTo>
                      <a:lnTo>
                        <a:pt x="390" y="19"/>
                      </a:lnTo>
                      <a:lnTo>
                        <a:pt x="417" y="0"/>
                      </a:lnTo>
                      <a:close/>
                    </a:path>
                  </a:pathLst>
                </a:custGeom>
                <a:solidFill>
                  <a:schemeClr val="accent4">
                    <a:alpha val="7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4" name="íṩ1iḓe"/>
              <p:cNvGrpSpPr/>
              <p:nvPr/>
            </p:nvGrpSpPr>
            <p:grpSpPr>
              <a:xfrm>
                <a:off x="6591248" y="5299546"/>
                <a:ext cx="390919" cy="317797"/>
                <a:chOff x="6591248" y="4569891"/>
                <a:chExt cx="390919" cy="317797"/>
              </a:xfrm>
            </p:grpSpPr>
            <p:sp>
              <p:nvSpPr>
                <p:cNvPr id="57" name="ïšḻïḋé"/>
                <p:cNvSpPr/>
                <p:nvPr/>
              </p:nvSpPr>
              <p:spPr bwMode="auto">
                <a:xfrm>
                  <a:off x="6599686" y="4569891"/>
                  <a:ext cx="382481" cy="267175"/>
                </a:xfrm>
                <a:custGeom>
                  <a:avLst/>
                  <a:gdLst>
                    <a:gd name="T0" fmla="*/ 406 w 406"/>
                    <a:gd name="T1" fmla="*/ 0 h 284"/>
                    <a:gd name="T2" fmla="*/ 391 w 406"/>
                    <a:gd name="T3" fmla="*/ 25 h 284"/>
                    <a:gd name="T4" fmla="*/ 375 w 406"/>
                    <a:gd name="T5" fmla="*/ 52 h 284"/>
                    <a:gd name="T6" fmla="*/ 356 w 406"/>
                    <a:gd name="T7" fmla="*/ 76 h 284"/>
                    <a:gd name="T8" fmla="*/ 334 w 406"/>
                    <a:gd name="T9" fmla="*/ 98 h 284"/>
                    <a:gd name="T10" fmla="*/ 310 w 406"/>
                    <a:gd name="T11" fmla="*/ 117 h 284"/>
                    <a:gd name="T12" fmla="*/ 273 w 406"/>
                    <a:gd name="T13" fmla="*/ 138 h 284"/>
                    <a:gd name="T14" fmla="*/ 234 w 406"/>
                    <a:gd name="T15" fmla="*/ 155 h 284"/>
                    <a:gd name="T16" fmla="*/ 194 w 406"/>
                    <a:gd name="T17" fmla="*/ 169 h 284"/>
                    <a:gd name="T18" fmla="*/ 154 w 406"/>
                    <a:gd name="T19" fmla="*/ 183 h 284"/>
                    <a:gd name="T20" fmla="*/ 114 w 406"/>
                    <a:gd name="T21" fmla="*/ 200 h 284"/>
                    <a:gd name="T22" fmla="*/ 73 w 406"/>
                    <a:gd name="T23" fmla="*/ 222 h 284"/>
                    <a:gd name="T24" fmla="*/ 33 w 406"/>
                    <a:gd name="T25" fmla="*/ 251 h 284"/>
                    <a:gd name="T26" fmla="*/ 0 w 406"/>
                    <a:gd name="T27" fmla="*/ 284 h 284"/>
                    <a:gd name="T28" fmla="*/ 4 w 406"/>
                    <a:gd name="T29" fmla="*/ 251 h 284"/>
                    <a:gd name="T30" fmla="*/ 14 w 406"/>
                    <a:gd name="T31" fmla="*/ 218 h 284"/>
                    <a:gd name="T32" fmla="*/ 27 w 406"/>
                    <a:gd name="T33" fmla="*/ 186 h 284"/>
                    <a:gd name="T34" fmla="*/ 46 w 406"/>
                    <a:gd name="T35" fmla="*/ 158 h 284"/>
                    <a:gd name="T36" fmla="*/ 68 w 406"/>
                    <a:gd name="T37" fmla="*/ 131 h 284"/>
                    <a:gd name="T38" fmla="*/ 95 w 406"/>
                    <a:gd name="T39" fmla="*/ 111 h 284"/>
                    <a:gd name="T40" fmla="*/ 124 w 406"/>
                    <a:gd name="T41" fmla="*/ 94 h 284"/>
                    <a:gd name="T42" fmla="*/ 164 w 406"/>
                    <a:gd name="T43" fmla="*/ 79 h 284"/>
                    <a:gd name="T44" fmla="*/ 203 w 406"/>
                    <a:gd name="T45" fmla="*/ 69 h 284"/>
                    <a:gd name="T46" fmla="*/ 243 w 406"/>
                    <a:gd name="T47" fmla="*/ 61 h 284"/>
                    <a:gd name="T48" fmla="*/ 284 w 406"/>
                    <a:gd name="T49" fmla="*/ 53 h 284"/>
                    <a:gd name="T50" fmla="*/ 310 w 406"/>
                    <a:gd name="T51" fmla="*/ 47 h 284"/>
                    <a:gd name="T52" fmla="*/ 336 w 406"/>
                    <a:gd name="T53" fmla="*/ 39 h 284"/>
                    <a:gd name="T54" fmla="*/ 362 w 406"/>
                    <a:gd name="T55" fmla="*/ 29 h 284"/>
                    <a:gd name="T56" fmla="*/ 385 w 406"/>
                    <a:gd name="T57" fmla="*/ 16 h 284"/>
                    <a:gd name="T58" fmla="*/ 406 w 406"/>
                    <a:gd name="T5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6" h="284">
                      <a:moveTo>
                        <a:pt x="406" y="0"/>
                      </a:moveTo>
                      <a:lnTo>
                        <a:pt x="391" y="25"/>
                      </a:lnTo>
                      <a:lnTo>
                        <a:pt x="375" y="52"/>
                      </a:lnTo>
                      <a:lnTo>
                        <a:pt x="356" y="76"/>
                      </a:lnTo>
                      <a:lnTo>
                        <a:pt x="334" y="98"/>
                      </a:lnTo>
                      <a:lnTo>
                        <a:pt x="310" y="117"/>
                      </a:lnTo>
                      <a:lnTo>
                        <a:pt x="273" y="138"/>
                      </a:lnTo>
                      <a:lnTo>
                        <a:pt x="234" y="155"/>
                      </a:lnTo>
                      <a:lnTo>
                        <a:pt x="194" y="169"/>
                      </a:lnTo>
                      <a:lnTo>
                        <a:pt x="154" y="183"/>
                      </a:lnTo>
                      <a:lnTo>
                        <a:pt x="114" y="200"/>
                      </a:lnTo>
                      <a:lnTo>
                        <a:pt x="73" y="222"/>
                      </a:lnTo>
                      <a:lnTo>
                        <a:pt x="33" y="251"/>
                      </a:lnTo>
                      <a:lnTo>
                        <a:pt x="0" y="284"/>
                      </a:lnTo>
                      <a:lnTo>
                        <a:pt x="4" y="251"/>
                      </a:lnTo>
                      <a:lnTo>
                        <a:pt x="14" y="218"/>
                      </a:lnTo>
                      <a:lnTo>
                        <a:pt x="27" y="186"/>
                      </a:lnTo>
                      <a:lnTo>
                        <a:pt x="46" y="158"/>
                      </a:lnTo>
                      <a:lnTo>
                        <a:pt x="68" y="131"/>
                      </a:lnTo>
                      <a:lnTo>
                        <a:pt x="95" y="111"/>
                      </a:lnTo>
                      <a:lnTo>
                        <a:pt x="124" y="94"/>
                      </a:lnTo>
                      <a:lnTo>
                        <a:pt x="164" y="79"/>
                      </a:lnTo>
                      <a:lnTo>
                        <a:pt x="203" y="69"/>
                      </a:lnTo>
                      <a:lnTo>
                        <a:pt x="243" y="61"/>
                      </a:lnTo>
                      <a:lnTo>
                        <a:pt x="284" y="53"/>
                      </a:lnTo>
                      <a:lnTo>
                        <a:pt x="310" y="47"/>
                      </a:lnTo>
                      <a:lnTo>
                        <a:pt x="336" y="39"/>
                      </a:lnTo>
                      <a:lnTo>
                        <a:pt x="362" y="29"/>
                      </a:lnTo>
                      <a:lnTo>
                        <a:pt x="385" y="16"/>
                      </a:lnTo>
                      <a:lnTo>
                        <a:pt x="406" y="0"/>
                      </a:lnTo>
                      <a:close/>
                    </a:path>
                  </a:pathLst>
                </a:custGeom>
                <a:solidFill>
                  <a:schemeClr val="accent5">
                    <a:alpha val="50000"/>
                  </a:schemeClr>
                </a:solidFill>
                <a:ln w="0">
                  <a:noFill/>
                  <a:prstDash val="solid"/>
                  <a:round/>
                </a:ln>
              </p:spPr>
              <p:txBody>
                <a:bodyPr vert="horz" wrap="square" lIns="91440" tIns="45720" rIns="91440" bIns="45720" numCol="1" anchor="t" anchorCtr="0" compatLnSpc="1">
                  <a:normAutofit fontScale="325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8" name="ïṧlïḋé"/>
                <p:cNvSpPr/>
                <p:nvPr/>
              </p:nvSpPr>
              <p:spPr bwMode="auto">
                <a:xfrm>
                  <a:off x="6591248" y="4648637"/>
                  <a:ext cx="345921" cy="239051"/>
                </a:xfrm>
                <a:custGeom>
                  <a:avLst/>
                  <a:gdLst>
                    <a:gd name="T0" fmla="*/ 368 w 368"/>
                    <a:gd name="T1" fmla="*/ 0 h 254"/>
                    <a:gd name="T2" fmla="*/ 360 w 368"/>
                    <a:gd name="T3" fmla="*/ 39 h 254"/>
                    <a:gd name="T4" fmla="*/ 347 w 368"/>
                    <a:gd name="T5" fmla="*/ 74 h 254"/>
                    <a:gd name="T6" fmla="*/ 329 w 368"/>
                    <a:gd name="T7" fmla="*/ 110 h 254"/>
                    <a:gd name="T8" fmla="*/ 311 w 368"/>
                    <a:gd name="T9" fmla="*/ 137 h 254"/>
                    <a:gd name="T10" fmla="*/ 289 w 368"/>
                    <a:gd name="T11" fmla="*/ 160 h 254"/>
                    <a:gd name="T12" fmla="*/ 264 w 368"/>
                    <a:gd name="T13" fmla="*/ 177 h 254"/>
                    <a:gd name="T14" fmla="*/ 237 w 368"/>
                    <a:gd name="T15" fmla="*/ 193 h 254"/>
                    <a:gd name="T16" fmla="*/ 206 w 368"/>
                    <a:gd name="T17" fmla="*/ 204 h 254"/>
                    <a:gd name="T18" fmla="*/ 174 w 368"/>
                    <a:gd name="T19" fmla="*/ 213 h 254"/>
                    <a:gd name="T20" fmla="*/ 150 w 368"/>
                    <a:gd name="T21" fmla="*/ 217 h 254"/>
                    <a:gd name="T22" fmla="*/ 123 w 368"/>
                    <a:gd name="T23" fmla="*/ 219 h 254"/>
                    <a:gd name="T24" fmla="*/ 97 w 368"/>
                    <a:gd name="T25" fmla="*/ 221 h 254"/>
                    <a:gd name="T26" fmla="*/ 72 w 368"/>
                    <a:gd name="T27" fmla="*/ 223 h 254"/>
                    <a:gd name="T28" fmla="*/ 55 w 368"/>
                    <a:gd name="T29" fmla="*/ 226 h 254"/>
                    <a:gd name="T30" fmla="*/ 40 w 368"/>
                    <a:gd name="T31" fmla="*/ 230 h 254"/>
                    <a:gd name="T32" fmla="*/ 26 w 368"/>
                    <a:gd name="T33" fmla="*/ 237 h 254"/>
                    <a:gd name="T34" fmla="*/ 0 w 368"/>
                    <a:gd name="T35" fmla="*/ 254 h 254"/>
                    <a:gd name="T36" fmla="*/ 1 w 368"/>
                    <a:gd name="T37" fmla="*/ 250 h 254"/>
                    <a:gd name="T38" fmla="*/ 7 w 368"/>
                    <a:gd name="T39" fmla="*/ 242 h 254"/>
                    <a:gd name="T40" fmla="*/ 14 w 368"/>
                    <a:gd name="T41" fmla="*/ 230 h 254"/>
                    <a:gd name="T42" fmla="*/ 26 w 368"/>
                    <a:gd name="T43" fmla="*/ 214 h 254"/>
                    <a:gd name="T44" fmla="*/ 40 w 368"/>
                    <a:gd name="T45" fmla="*/ 197 h 254"/>
                    <a:gd name="T46" fmla="*/ 59 w 368"/>
                    <a:gd name="T47" fmla="*/ 177 h 254"/>
                    <a:gd name="T48" fmla="*/ 81 w 368"/>
                    <a:gd name="T49" fmla="*/ 158 h 254"/>
                    <a:gd name="T50" fmla="*/ 108 w 368"/>
                    <a:gd name="T51" fmla="*/ 140 h 254"/>
                    <a:gd name="T52" fmla="*/ 138 w 368"/>
                    <a:gd name="T53" fmla="*/ 124 h 254"/>
                    <a:gd name="T54" fmla="*/ 169 w 368"/>
                    <a:gd name="T55" fmla="*/ 111 h 254"/>
                    <a:gd name="T56" fmla="*/ 200 w 368"/>
                    <a:gd name="T57" fmla="*/ 100 h 254"/>
                    <a:gd name="T58" fmla="*/ 232 w 368"/>
                    <a:gd name="T59" fmla="*/ 88 h 254"/>
                    <a:gd name="T60" fmla="*/ 262 w 368"/>
                    <a:gd name="T61" fmla="*/ 77 h 254"/>
                    <a:gd name="T62" fmla="*/ 293 w 368"/>
                    <a:gd name="T63" fmla="*/ 63 h 254"/>
                    <a:gd name="T64" fmla="*/ 321 w 368"/>
                    <a:gd name="T65" fmla="*/ 46 h 254"/>
                    <a:gd name="T66" fmla="*/ 347 w 368"/>
                    <a:gd name="T67" fmla="*/ 26 h 254"/>
                    <a:gd name="T68" fmla="*/ 368 w 368"/>
                    <a:gd name="T6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8" h="254">
                      <a:moveTo>
                        <a:pt x="368" y="0"/>
                      </a:moveTo>
                      <a:lnTo>
                        <a:pt x="360" y="39"/>
                      </a:lnTo>
                      <a:lnTo>
                        <a:pt x="347" y="74"/>
                      </a:lnTo>
                      <a:lnTo>
                        <a:pt x="329" y="110"/>
                      </a:lnTo>
                      <a:lnTo>
                        <a:pt x="311" y="137"/>
                      </a:lnTo>
                      <a:lnTo>
                        <a:pt x="289" y="160"/>
                      </a:lnTo>
                      <a:lnTo>
                        <a:pt x="264" y="177"/>
                      </a:lnTo>
                      <a:lnTo>
                        <a:pt x="237" y="193"/>
                      </a:lnTo>
                      <a:lnTo>
                        <a:pt x="206" y="204"/>
                      </a:lnTo>
                      <a:lnTo>
                        <a:pt x="174" y="213"/>
                      </a:lnTo>
                      <a:lnTo>
                        <a:pt x="150" y="217"/>
                      </a:lnTo>
                      <a:lnTo>
                        <a:pt x="123" y="219"/>
                      </a:lnTo>
                      <a:lnTo>
                        <a:pt x="97" y="221"/>
                      </a:lnTo>
                      <a:lnTo>
                        <a:pt x="72" y="223"/>
                      </a:lnTo>
                      <a:lnTo>
                        <a:pt x="55" y="226"/>
                      </a:lnTo>
                      <a:lnTo>
                        <a:pt x="40" y="230"/>
                      </a:lnTo>
                      <a:lnTo>
                        <a:pt x="26" y="237"/>
                      </a:lnTo>
                      <a:lnTo>
                        <a:pt x="0" y="254"/>
                      </a:lnTo>
                      <a:lnTo>
                        <a:pt x="1" y="250"/>
                      </a:lnTo>
                      <a:lnTo>
                        <a:pt x="7" y="242"/>
                      </a:lnTo>
                      <a:lnTo>
                        <a:pt x="14" y="230"/>
                      </a:lnTo>
                      <a:lnTo>
                        <a:pt x="26" y="214"/>
                      </a:lnTo>
                      <a:lnTo>
                        <a:pt x="40" y="197"/>
                      </a:lnTo>
                      <a:lnTo>
                        <a:pt x="59" y="177"/>
                      </a:lnTo>
                      <a:lnTo>
                        <a:pt x="81" y="158"/>
                      </a:lnTo>
                      <a:lnTo>
                        <a:pt x="108" y="140"/>
                      </a:lnTo>
                      <a:lnTo>
                        <a:pt x="138" y="124"/>
                      </a:lnTo>
                      <a:lnTo>
                        <a:pt x="169" y="111"/>
                      </a:lnTo>
                      <a:lnTo>
                        <a:pt x="200" y="100"/>
                      </a:lnTo>
                      <a:lnTo>
                        <a:pt x="232" y="88"/>
                      </a:lnTo>
                      <a:lnTo>
                        <a:pt x="262" y="77"/>
                      </a:lnTo>
                      <a:lnTo>
                        <a:pt x="293" y="63"/>
                      </a:lnTo>
                      <a:lnTo>
                        <a:pt x="321" y="46"/>
                      </a:lnTo>
                      <a:lnTo>
                        <a:pt x="347" y="26"/>
                      </a:lnTo>
                      <a:lnTo>
                        <a:pt x="368" y="0"/>
                      </a:lnTo>
                      <a:close/>
                    </a:path>
                  </a:pathLst>
                </a:custGeom>
                <a:solidFill>
                  <a:schemeClr val="accent5">
                    <a:alpha val="75000"/>
                  </a:schemeClr>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25" name="îṡḷîḋé"/>
              <p:cNvSpPr/>
              <p:nvPr/>
            </p:nvSpPr>
            <p:spPr>
              <a:xfrm>
                <a:off x="5699041" y="2800016"/>
                <a:ext cx="909774" cy="909552"/>
              </a:xfrm>
              <a:prstGeom prst="ellipse">
                <a:avLst/>
              </a:pr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6" name="îṧliḍê"/>
              <p:cNvSpPr/>
              <p:nvPr/>
            </p:nvSpPr>
            <p:spPr>
              <a:xfrm>
                <a:off x="4651638" y="3655094"/>
                <a:ext cx="466858" cy="466744"/>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75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7" name="îŝ1îdê"/>
              <p:cNvSpPr/>
              <p:nvPr/>
            </p:nvSpPr>
            <p:spPr>
              <a:xfrm>
                <a:off x="4571713" y="2403170"/>
                <a:ext cx="1000751" cy="1000507"/>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defTabSz="1645920"/>
                <a:endParaRPr lang="en-GB" sz="324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8" name="iṡļiḍé"/>
              <p:cNvSpPr/>
              <p:nvPr/>
            </p:nvSpPr>
            <p:spPr>
              <a:xfrm>
                <a:off x="7034914" y="3043242"/>
                <a:ext cx="751879" cy="751696"/>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9" name="í$ļïḑè"/>
              <p:cNvSpPr/>
              <p:nvPr/>
            </p:nvSpPr>
            <p:spPr>
              <a:xfrm>
                <a:off x="6472951" y="3744609"/>
                <a:ext cx="621388" cy="621236"/>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20000"/>
              </a:bodyPr>
              <a:lstStyle/>
              <a:p>
                <a:pPr algn="ctr" defTabSz="1645920"/>
                <a:endParaRPr lang="en-GB" sz="324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0" name="íšḷiḋè"/>
              <p:cNvSpPr/>
              <p:nvPr/>
            </p:nvSpPr>
            <p:spPr>
              <a:xfrm>
                <a:off x="5588715" y="2063971"/>
                <a:ext cx="621388" cy="621236"/>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20000"/>
              </a:bodyPr>
              <a:lstStyle/>
              <a:p>
                <a:pPr algn="ctr" defTabSz="1645920"/>
                <a:endParaRPr lang="en-GB" sz="324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1" name="íṥ1ídè"/>
              <p:cNvSpPr/>
              <p:nvPr/>
            </p:nvSpPr>
            <p:spPr>
              <a:xfrm>
                <a:off x="6622465" y="2395652"/>
                <a:ext cx="513544" cy="513418"/>
              </a:xfrm>
              <a:prstGeom prst="ellipse">
                <a:avLst/>
              </a:pr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625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2" name="îṧľiḋé"/>
              <p:cNvSpPr/>
              <p:nvPr/>
            </p:nvSpPr>
            <p:spPr>
              <a:xfrm>
                <a:off x="6988309" y="3652811"/>
                <a:ext cx="564898" cy="564760"/>
              </a:xfrm>
              <a:prstGeom prst="ellipse">
                <a:avLst/>
              </a:pr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3" name="íśḷíḑê"/>
              <p:cNvSpPr/>
              <p:nvPr/>
            </p:nvSpPr>
            <p:spPr>
              <a:xfrm>
                <a:off x="4171378" y="3369990"/>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4" name="ïṡḻiḍe"/>
              <p:cNvSpPr/>
              <p:nvPr/>
            </p:nvSpPr>
            <p:spPr>
              <a:xfrm>
                <a:off x="5176353" y="1997132"/>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5" name="iŝlïḓé"/>
              <p:cNvSpPr/>
              <p:nvPr/>
            </p:nvSpPr>
            <p:spPr>
              <a:xfrm>
                <a:off x="5698666" y="1624287"/>
                <a:ext cx="239571" cy="239513"/>
              </a:xfrm>
              <a:prstGeom prst="ellipse">
                <a:avLst/>
              </a:prstGeom>
              <a:solidFill>
                <a:srgbClr val="74B8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6" name="iśľîḋé"/>
              <p:cNvSpPr/>
              <p:nvPr/>
            </p:nvSpPr>
            <p:spPr>
              <a:xfrm>
                <a:off x="6405521" y="2444357"/>
                <a:ext cx="318870" cy="318792"/>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7" name="ïṧliḑé"/>
              <p:cNvSpPr/>
              <p:nvPr/>
            </p:nvSpPr>
            <p:spPr>
              <a:xfrm>
                <a:off x="6226354" y="1918778"/>
                <a:ext cx="318870" cy="31879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8" name="íśḻïḍè"/>
              <p:cNvSpPr/>
              <p:nvPr/>
            </p:nvSpPr>
            <p:spPr>
              <a:xfrm>
                <a:off x="6092602" y="1459310"/>
                <a:ext cx="239571" cy="239513"/>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39" name="îśľîdé"/>
              <p:cNvGrpSpPr/>
              <p:nvPr/>
            </p:nvGrpSpPr>
            <p:grpSpPr>
              <a:xfrm>
                <a:off x="7165668" y="4333953"/>
                <a:ext cx="888703" cy="365607"/>
                <a:chOff x="7165668" y="3604298"/>
                <a:chExt cx="888703" cy="365607"/>
              </a:xfrm>
            </p:grpSpPr>
            <p:sp>
              <p:nvSpPr>
                <p:cNvPr id="55" name="îslîḋê"/>
                <p:cNvSpPr/>
                <p:nvPr/>
              </p:nvSpPr>
              <p:spPr bwMode="auto">
                <a:xfrm>
                  <a:off x="7233164" y="3736479"/>
                  <a:ext cx="821207" cy="233426"/>
                </a:xfrm>
                <a:custGeom>
                  <a:avLst/>
                  <a:gdLst>
                    <a:gd name="T0" fmla="*/ 666 w 876"/>
                    <a:gd name="T1" fmla="*/ 0 h 250"/>
                    <a:gd name="T2" fmla="*/ 721 w 876"/>
                    <a:gd name="T3" fmla="*/ 6 h 250"/>
                    <a:gd name="T4" fmla="*/ 775 w 876"/>
                    <a:gd name="T5" fmla="*/ 19 h 250"/>
                    <a:gd name="T6" fmla="*/ 826 w 876"/>
                    <a:gd name="T7" fmla="*/ 36 h 250"/>
                    <a:gd name="T8" fmla="*/ 876 w 876"/>
                    <a:gd name="T9" fmla="*/ 56 h 250"/>
                    <a:gd name="T10" fmla="*/ 829 w 876"/>
                    <a:gd name="T11" fmla="*/ 56 h 250"/>
                    <a:gd name="T12" fmla="*/ 781 w 876"/>
                    <a:gd name="T13" fmla="*/ 64 h 250"/>
                    <a:gd name="T14" fmla="*/ 735 w 876"/>
                    <a:gd name="T15" fmla="*/ 78 h 250"/>
                    <a:gd name="T16" fmla="*/ 692 w 876"/>
                    <a:gd name="T17" fmla="*/ 97 h 250"/>
                    <a:gd name="T18" fmla="*/ 648 w 876"/>
                    <a:gd name="T19" fmla="*/ 117 h 250"/>
                    <a:gd name="T20" fmla="*/ 597 w 876"/>
                    <a:gd name="T21" fmla="*/ 145 h 250"/>
                    <a:gd name="T22" fmla="*/ 546 w 876"/>
                    <a:gd name="T23" fmla="*/ 172 h 250"/>
                    <a:gd name="T24" fmla="*/ 494 w 876"/>
                    <a:gd name="T25" fmla="*/ 199 h 250"/>
                    <a:gd name="T26" fmla="*/ 440 w 876"/>
                    <a:gd name="T27" fmla="*/ 220 h 250"/>
                    <a:gd name="T28" fmla="*/ 384 w 876"/>
                    <a:gd name="T29" fmla="*/ 240 h 250"/>
                    <a:gd name="T30" fmla="*/ 331 w 876"/>
                    <a:gd name="T31" fmla="*/ 248 h 250"/>
                    <a:gd name="T32" fmla="*/ 279 w 876"/>
                    <a:gd name="T33" fmla="*/ 250 h 250"/>
                    <a:gd name="T34" fmla="*/ 226 w 876"/>
                    <a:gd name="T35" fmla="*/ 243 h 250"/>
                    <a:gd name="T36" fmla="*/ 175 w 876"/>
                    <a:gd name="T37" fmla="*/ 231 h 250"/>
                    <a:gd name="T38" fmla="*/ 127 w 876"/>
                    <a:gd name="T39" fmla="*/ 210 h 250"/>
                    <a:gd name="T40" fmla="*/ 79 w 876"/>
                    <a:gd name="T41" fmla="*/ 183 h 250"/>
                    <a:gd name="T42" fmla="*/ 37 w 876"/>
                    <a:gd name="T43" fmla="*/ 152 h 250"/>
                    <a:gd name="T44" fmla="*/ 0 w 876"/>
                    <a:gd name="T45" fmla="*/ 115 h 250"/>
                    <a:gd name="T46" fmla="*/ 50 w 876"/>
                    <a:gd name="T47" fmla="*/ 122 h 250"/>
                    <a:gd name="T48" fmla="*/ 101 w 876"/>
                    <a:gd name="T49" fmla="*/ 125 h 250"/>
                    <a:gd name="T50" fmla="*/ 152 w 876"/>
                    <a:gd name="T51" fmla="*/ 122 h 250"/>
                    <a:gd name="T52" fmla="*/ 202 w 876"/>
                    <a:gd name="T53" fmla="*/ 116 h 250"/>
                    <a:gd name="T54" fmla="*/ 252 w 876"/>
                    <a:gd name="T55" fmla="*/ 104 h 250"/>
                    <a:gd name="T56" fmla="*/ 312 w 876"/>
                    <a:gd name="T57" fmla="*/ 87 h 250"/>
                    <a:gd name="T58" fmla="*/ 371 w 876"/>
                    <a:gd name="T59" fmla="*/ 65 h 250"/>
                    <a:gd name="T60" fmla="*/ 430 w 876"/>
                    <a:gd name="T61" fmla="*/ 45 h 250"/>
                    <a:gd name="T62" fmla="*/ 490 w 876"/>
                    <a:gd name="T63" fmla="*/ 25 h 250"/>
                    <a:gd name="T64" fmla="*/ 551 w 876"/>
                    <a:gd name="T65" fmla="*/ 10 h 250"/>
                    <a:gd name="T66" fmla="*/ 614 w 876"/>
                    <a:gd name="T67" fmla="*/ 1 h 250"/>
                    <a:gd name="T68" fmla="*/ 666 w 876"/>
                    <a:gd name="T6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6" h="250">
                      <a:moveTo>
                        <a:pt x="666" y="0"/>
                      </a:moveTo>
                      <a:lnTo>
                        <a:pt x="721" y="6"/>
                      </a:lnTo>
                      <a:lnTo>
                        <a:pt x="775" y="19"/>
                      </a:lnTo>
                      <a:lnTo>
                        <a:pt x="826" y="36"/>
                      </a:lnTo>
                      <a:lnTo>
                        <a:pt x="876" y="56"/>
                      </a:lnTo>
                      <a:lnTo>
                        <a:pt x="829" y="56"/>
                      </a:lnTo>
                      <a:lnTo>
                        <a:pt x="781" y="64"/>
                      </a:lnTo>
                      <a:lnTo>
                        <a:pt x="735" y="78"/>
                      </a:lnTo>
                      <a:lnTo>
                        <a:pt x="692" y="97"/>
                      </a:lnTo>
                      <a:lnTo>
                        <a:pt x="648" y="117"/>
                      </a:lnTo>
                      <a:lnTo>
                        <a:pt x="597" y="145"/>
                      </a:lnTo>
                      <a:lnTo>
                        <a:pt x="546" y="172"/>
                      </a:lnTo>
                      <a:lnTo>
                        <a:pt x="494" y="199"/>
                      </a:lnTo>
                      <a:lnTo>
                        <a:pt x="440" y="220"/>
                      </a:lnTo>
                      <a:lnTo>
                        <a:pt x="384" y="240"/>
                      </a:lnTo>
                      <a:lnTo>
                        <a:pt x="331" y="248"/>
                      </a:lnTo>
                      <a:lnTo>
                        <a:pt x="279" y="250"/>
                      </a:lnTo>
                      <a:lnTo>
                        <a:pt x="226" y="243"/>
                      </a:lnTo>
                      <a:lnTo>
                        <a:pt x="175" y="231"/>
                      </a:lnTo>
                      <a:lnTo>
                        <a:pt x="127" y="210"/>
                      </a:lnTo>
                      <a:lnTo>
                        <a:pt x="79" y="183"/>
                      </a:lnTo>
                      <a:lnTo>
                        <a:pt x="37" y="152"/>
                      </a:lnTo>
                      <a:lnTo>
                        <a:pt x="0" y="115"/>
                      </a:lnTo>
                      <a:lnTo>
                        <a:pt x="50" y="122"/>
                      </a:lnTo>
                      <a:lnTo>
                        <a:pt x="101" y="125"/>
                      </a:lnTo>
                      <a:lnTo>
                        <a:pt x="152" y="122"/>
                      </a:lnTo>
                      <a:lnTo>
                        <a:pt x="202" y="116"/>
                      </a:lnTo>
                      <a:lnTo>
                        <a:pt x="252" y="104"/>
                      </a:lnTo>
                      <a:lnTo>
                        <a:pt x="312" y="87"/>
                      </a:lnTo>
                      <a:lnTo>
                        <a:pt x="371" y="65"/>
                      </a:lnTo>
                      <a:lnTo>
                        <a:pt x="430" y="45"/>
                      </a:lnTo>
                      <a:lnTo>
                        <a:pt x="490" y="25"/>
                      </a:lnTo>
                      <a:lnTo>
                        <a:pt x="551" y="10"/>
                      </a:lnTo>
                      <a:lnTo>
                        <a:pt x="614" y="1"/>
                      </a:lnTo>
                      <a:lnTo>
                        <a:pt x="666" y="0"/>
                      </a:lnTo>
                      <a:close/>
                    </a:path>
                  </a:pathLst>
                </a:custGeom>
                <a:solidFill>
                  <a:srgbClr val="74B84E"/>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6" name="îś1iḋè"/>
                <p:cNvSpPr/>
                <p:nvPr/>
              </p:nvSpPr>
              <p:spPr bwMode="auto">
                <a:xfrm>
                  <a:off x="7165668" y="3604298"/>
                  <a:ext cx="739649" cy="219363"/>
                </a:xfrm>
                <a:custGeom>
                  <a:avLst/>
                  <a:gdLst>
                    <a:gd name="T0" fmla="*/ 471 w 789"/>
                    <a:gd name="T1" fmla="*/ 0 h 232"/>
                    <a:gd name="T2" fmla="*/ 518 w 789"/>
                    <a:gd name="T3" fmla="*/ 1 h 232"/>
                    <a:gd name="T4" fmla="*/ 565 w 789"/>
                    <a:gd name="T5" fmla="*/ 7 h 232"/>
                    <a:gd name="T6" fmla="*/ 614 w 789"/>
                    <a:gd name="T7" fmla="*/ 23 h 232"/>
                    <a:gd name="T8" fmla="*/ 661 w 789"/>
                    <a:gd name="T9" fmla="*/ 43 h 232"/>
                    <a:gd name="T10" fmla="*/ 706 w 789"/>
                    <a:gd name="T11" fmla="*/ 67 h 232"/>
                    <a:gd name="T12" fmla="*/ 750 w 789"/>
                    <a:gd name="T13" fmla="*/ 97 h 232"/>
                    <a:gd name="T14" fmla="*/ 789 w 789"/>
                    <a:gd name="T15" fmla="*/ 128 h 232"/>
                    <a:gd name="T16" fmla="*/ 737 w 789"/>
                    <a:gd name="T17" fmla="*/ 120 h 232"/>
                    <a:gd name="T18" fmla="*/ 686 w 789"/>
                    <a:gd name="T19" fmla="*/ 120 h 232"/>
                    <a:gd name="T20" fmla="*/ 634 w 789"/>
                    <a:gd name="T21" fmla="*/ 125 h 232"/>
                    <a:gd name="T22" fmla="*/ 583 w 789"/>
                    <a:gd name="T23" fmla="*/ 135 h 232"/>
                    <a:gd name="T24" fmla="*/ 533 w 789"/>
                    <a:gd name="T25" fmla="*/ 150 h 232"/>
                    <a:gd name="T26" fmla="*/ 484 w 789"/>
                    <a:gd name="T27" fmla="*/ 167 h 232"/>
                    <a:gd name="T28" fmla="*/ 434 w 789"/>
                    <a:gd name="T29" fmla="*/ 183 h 232"/>
                    <a:gd name="T30" fmla="*/ 385 w 789"/>
                    <a:gd name="T31" fmla="*/ 200 h 232"/>
                    <a:gd name="T32" fmla="*/ 335 w 789"/>
                    <a:gd name="T33" fmla="*/ 215 h 232"/>
                    <a:gd name="T34" fmla="*/ 289 w 789"/>
                    <a:gd name="T35" fmla="*/ 224 h 232"/>
                    <a:gd name="T36" fmla="*/ 246 w 789"/>
                    <a:gd name="T37" fmla="*/ 230 h 232"/>
                    <a:gd name="T38" fmla="*/ 203 w 789"/>
                    <a:gd name="T39" fmla="*/ 232 h 232"/>
                    <a:gd name="T40" fmla="*/ 165 w 789"/>
                    <a:gd name="T41" fmla="*/ 230 h 232"/>
                    <a:gd name="T42" fmla="*/ 129 w 789"/>
                    <a:gd name="T43" fmla="*/ 227 h 232"/>
                    <a:gd name="T44" fmla="*/ 97 w 789"/>
                    <a:gd name="T45" fmla="*/ 220 h 232"/>
                    <a:gd name="T46" fmla="*/ 69 w 789"/>
                    <a:gd name="T47" fmla="*/ 214 h 232"/>
                    <a:gd name="T48" fmla="*/ 45 w 789"/>
                    <a:gd name="T49" fmla="*/ 207 h 232"/>
                    <a:gd name="T50" fmla="*/ 26 w 789"/>
                    <a:gd name="T51" fmla="*/ 201 h 232"/>
                    <a:gd name="T52" fmla="*/ 12 w 789"/>
                    <a:gd name="T53" fmla="*/ 195 h 232"/>
                    <a:gd name="T54" fmla="*/ 3 w 789"/>
                    <a:gd name="T55" fmla="*/ 191 h 232"/>
                    <a:gd name="T56" fmla="*/ 0 w 789"/>
                    <a:gd name="T57" fmla="*/ 190 h 232"/>
                    <a:gd name="T58" fmla="*/ 53 w 789"/>
                    <a:gd name="T59" fmla="*/ 185 h 232"/>
                    <a:gd name="T60" fmla="*/ 81 w 789"/>
                    <a:gd name="T61" fmla="*/ 178 h 232"/>
                    <a:gd name="T62" fmla="*/ 106 w 789"/>
                    <a:gd name="T63" fmla="*/ 167 h 232"/>
                    <a:gd name="T64" fmla="*/ 131 w 789"/>
                    <a:gd name="T65" fmla="*/ 153 h 232"/>
                    <a:gd name="T66" fmla="*/ 169 w 789"/>
                    <a:gd name="T67" fmla="*/ 127 h 232"/>
                    <a:gd name="T68" fmla="*/ 207 w 789"/>
                    <a:gd name="T69" fmla="*/ 100 h 232"/>
                    <a:gd name="T70" fmla="*/ 244 w 789"/>
                    <a:gd name="T71" fmla="*/ 75 h 232"/>
                    <a:gd name="T72" fmla="*/ 285 w 789"/>
                    <a:gd name="T73" fmla="*/ 52 h 232"/>
                    <a:gd name="T74" fmla="*/ 330 w 789"/>
                    <a:gd name="T75" fmla="*/ 32 h 232"/>
                    <a:gd name="T76" fmla="*/ 376 w 789"/>
                    <a:gd name="T77" fmla="*/ 15 h 232"/>
                    <a:gd name="T78" fmla="*/ 423 w 789"/>
                    <a:gd name="T79" fmla="*/ 5 h 232"/>
                    <a:gd name="T80" fmla="*/ 471 w 789"/>
                    <a:gd name="T8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9" h="232">
                      <a:moveTo>
                        <a:pt x="471" y="0"/>
                      </a:moveTo>
                      <a:lnTo>
                        <a:pt x="518" y="1"/>
                      </a:lnTo>
                      <a:lnTo>
                        <a:pt x="565" y="7"/>
                      </a:lnTo>
                      <a:lnTo>
                        <a:pt x="614" y="23"/>
                      </a:lnTo>
                      <a:lnTo>
                        <a:pt x="661" y="43"/>
                      </a:lnTo>
                      <a:lnTo>
                        <a:pt x="706" y="67"/>
                      </a:lnTo>
                      <a:lnTo>
                        <a:pt x="750" y="97"/>
                      </a:lnTo>
                      <a:lnTo>
                        <a:pt x="789" y="128"/>
                      </a:lnTo>
                      <a:lnTo>
                        <a:pt x="737" y="120"/>
                      </a:lnTo>
                      <a:lnTo>
                        <a:pt x="686" y="120"/>
                      </a:lnTo>
                      <a:lnTo>
                        <a:pt x="634" y="125"/>
                      </a:lnTo>
                      <a:lnTo>
                        <a:pt x="583" y="135"/>
                      </a:lnTo>
                      <a:lnTo>
                        <a:pt x="533" y="150"/>
                      </a:lnTo>
                      <a:lnTo>
                        <a:pt x="484" y="167"/>
                      </a:lnTo>
                      <a:lnTo>
                        <a:pt x="434" y="183"/>
                      </a:lnTo>
                      <a:lnTo>
                        <a:pt x="385" y="200"/>
                      </a:lnTo>
                      <a:lnTo>
                        <a:pt x="335" y="215"/>
                      </a:lnTo>
                      <a:lnTo>
                        <a:pt x="289" y="224"/>
                      </a:lnTo>
                      <a:lnTo>
                        <a:pt x="246" y="230"/>
                      </a:lnTo>
                      <a:lnTo>
                        <a:pt x="203" y="232"/>
                      </a:lnTo>
                      <a:lnTo>
                        <a:pt x="165" y="230"/>
                      </a:lnTo>
                      <a:lnTo>
                        <a:pt x="129" y="227"/>
                      </a:lnTo>
                      <a:lnTo>
                        <a:pt x="97" y="220"/>
                      </a:lnTo>
                      <a:lnTo>
                        <a:pt x="69" y="214"/>
                      </a:lnTo>
                      <a:lnTo>
                        <a:pt x="45" y="207"/>
                      </a:lnTo>
                      <a:lnTo>
                        <a:pt x="26" y="201"/>
                      </a:lnTo>
                      <a:lnTo>
                        <a:pt x="12" y="195"/>
                      </a:lnTo>
                      <a:lnTo>
                        <a:pt x="3" y="191"/>
                      </a:lnTo>
                      <a:lnTo>
                        <a:pt x="0" y="190"/>
                      </a:lnTo>
                      <a:lnTo>
                        <a:pt x="53" y="185"/>
                      </a:lnTo>
                      <a:lnTo>
                        <a:pt x="81" y="178"/>
                      </a:lnTo>
                      <a:lnTo>
                        <a:pt x="106" y="167"/>
                      </a:lnTo>
                      <a:lnTo>
                        <a:pt x="131" y="153"/>
                      </a:lnTo>
                      <a:lnTo>
                        <a:pt x="169" y="127"/>
                      </a:lnTo>
                      <a:lnTo>
                        <a:pt x="207" y="100"/>
                      </a:lnTo>
                      <a:lnTo>
                        <a:pt x="244" y="75"/>
                      </a:lnTo>
                      <a:lnTo>
                        <a:pt x="285" y="52"/>
                      </a:lnTo>
                      <a:lnTo>
                        <a:pt x="330" y="32"/>
                      </a:lnTo>
                      <a:lnTo>
                        <a:pt x="376" y="15"/>
                      </a:lnTo>
                      <a:lnTo>
                        <a:pt x="423" y="5"/>
                      </a:lnTo>
                      <a:lnTo>
                        <a:pt x="471" y="0"/>
                      </a:lnTo>
                      <a:close/>
                    </a:path>
                  </a:pathLst>
                </a:custGeom>
                <a:solidFill>
                  <a:srgbClr val="74B84E"/>
                </a:solidFill>
                <a:ln w="0">
                  <a:noFill/>
                  <a:prstDash val="solid"/>
                  <a:round/>
                </a:ln>
              </p:spPr>
              <p:txBody>
                <a:bodyPr vert="horz" wrap="square" lIns="91440" tIns="45720" rIns="91440" bIns="45720" numCol="1" anchor="t" anchorCtr="0" compatLnSpc="1">
                  <a:normAutofit fontScale="250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40" name="ïŝḷîdè"/>
              <p:cNvGrpSpPr/>
              <p:nvPr/>
            </p:nvGrpSpPr>
            <p:grpSpPr>
              <a:xfrm>
                <a:off x="7196329" y="2312570"/>
                <a:ext cx="365779" cy="745274"/>
                <a:chOff x="7196329" y="1582915"/>
                <a:chExt cx="365779" cy="745274"/>
              </a:xfrm>
            </p:grpSpPr>
            <p:sp>
              <p:nvSpPr>
                <p:cNvPr id="53" name="iṣ1îḓe"/>
                <p:cNvSpPr/>
                <p:nvPr/>
              </p:nvSpPr>
              <p:spPr bwMode="auto">
                <a:xfrm flipH="1">
                  <a:off x="7244161" y="1656036"/>
                  <a:ext cx="317947" cy="672153"/>
                </a:xfrm>
                <a:custGeom>
                  <a:avLst/>
                  <a:gdLst>
                    <a:gd name="T0" fmla="*/ 50 w 339"/>
                    <a:gd name="T1" fmla="*/ 0 h 717"/>
                    <a:gd name="T2" fmla="*/ 60 w 339"/>
                    <a:gd name="T3" fmla="*/ 54 h 717"/>
                    <a:gd name="T4" fmla="*/ 76 w 339"/>
                    <a:gd name="T5" fmla="*/ 108 h 717"/>
                    <a:gd name="T6" fmla="*/ 98 w 339"/>
                    <a:gd name="T7" fmla="*/ 159 h 717"/>
                    <a:gd name="T8" fmla="*/ 126 w 339"/>
                    <a:gd name="T9" fmla="*/ 207 h 717"/>
                    <a:gd name="T10" fmla="*/ 158 w 339"/>
                    <a:gd name="T11" fmla="*/ 253 h 717"/>
                    <a:gd name="T12" fmla="*/ 192 w 339"/>
                    <a:gd name="T13" fmla="*/ 297 h 717"/>
                    <a:gd name="T14" fmla="*/ 225 w 339"/>
                    <a:gd name="T15" fmla="*/ 341 h 717"/>
                    <a:gd name="T16" fmla="*/ 257 w 339"/>
                    <a:gd name="T17" fmla="*/ 386 h 717"/>
                    <a:gd name="T18" fmla="*/ 285 w 339"/>
                    <a:gd name="T19" fmla="*/ 433 h 717"/>
                    <a:gd name="T20" fmla="*/ 310 w 339"/>
                    <a:gd name="T21" fmla="*/ 483 h 717"/>
                    <a:gd name="T22" fmla="*/ 323 w 339"/>
                    <a:gd name="T23" fmla="*/ 520 h 717"/>
                    <a:gd name="T24" fmla="*/ 331 w 339"/>
                    <a:gd name="T25" fmla="*/ 558 h 717"/>
                    <a:gd name="T26" fmla="*/ 336 w 339"/>
                    <a:gd name="T27" fmla="*/ 597 h 717"/>
                    <a:gd name="T28" fmla="*/ 339 w 339"/>
                    <a:gd name="T29" fmla="*/ 638 h 717"/>
                    <a:gd name="T30" fmla="*/ 337 w 339"/>
                    <a:gd name="T31" fmla="*/ 678 h 717"/>
                    <a:gd name="T32" fmla="*/ 335 w 339"/>
                    <a:gd name="T33" fmla="*/ 717 h 717"/>
                    <a:gd name="T34" fmla="*/ 325 w 339"/>
                    <a:gd name="T35" fmla="*/ 684 h 717"/>
                    <a:gd name="T36" fmla="*/ 309 w 339"/>
                    <a:gd name="T37" fmla="*/ 652 h 717"/>
                    <a:gd name="T38" fmla="*/ 290 w 339"/>
                    <a:gd name="T39" fmla="*/ 623 h 717"/>
                    <a:gd name="T40" fmla="*/ 270 w 339"/>
                    <a:gd name="T41" fmla="*/ 595 h 717"/>
                    <a:gd name="T42" fmla="*/ 245 w 339"/>
                    <a:gd name="T43" fmla="*/ 568 h 717"/>
                    <a:gd name="T44" fmla="*/ 221 w 339"/>
                    <a:gd name="T45" fmla="*/ 544 h 717"/>
                    <a:gd name="T46" fmla="*/ 184 w 339"/>
                    <a:gd name="T47" fmla="*/ 507 h 717"/>
                    <a:gd name="T48" fmla="*/ 148 w 339"/>
                    <a:gd name="T49" fmla="*/ 471 h 717"/>
                    <a:gd name="T50" fmla="*/ 112 w 339"/>
                    <a:gd name="T51" fmla="*/ 434 h 717"/>
                    <a:gd name="T52" fmla="*/ 79 w 339"/>
                    <a:gd name="T53" fmla="*/ 396 h 717"/>
                    <a:gd name="T54" fmla="*/ 48 w 339"/>
                    <a:gd name="T55" fmla="*/ 354 h 717"/>
                    <a:gd name="T56" fmla="*/ 28 w 339"/>
                    <a:gd name="T57" fmla="*/ 318 h 717"/>
                    <a:gd name="T58" fmla="*/ 14 w 339"/>
                    <a:gd name="T59" fmla="*/ 279 h 717"/>
                    <a:gd name="T60" fmla="*/ 5 w 339"/>
                    <a:gd name="T61" fmla="*/ 239 h 717"/>
                    <a:gd name="T62" fmla="*/ 0 w 339"/>
                    <a:gd name="T63" fmla="*/ 198 h 717"/>
                    <a:gd name="T64" fmla="*/ 1 w 339"/>
                    <a:gd name="T65" fmla="*/ 156 h 717"/>
                    <a:gd name="T66" fmla="*/ 6 w 339"/>
                    <a:gd name="T67" fmla="*/ 116 h 717"/>
                    <a:gd name="T68" fmla="*/ 16 w 339"/>
                    <a:gd name="T69" fmla="*/ 75 h 717"/>
                    <a:gd name="T70" fmla="*/ 30 w 339"/>
                    <a:gd name="T71" fmla="*/ 37 h 717"/>
                    <a:gd name="T72" fmla="*/ 50 w 339"/>
                    <a:gd name="T73"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717">
                      <a:moveTo>
                        <a:pt x="50" y="0"/>
                      </a:moveTo>
                      <a:lnTo>
                        <a:pt x="60" y="54"/>
                      </a:lnTo>
                      <a:lnTo>
                        <a:pt x="76" y="108"/>
                      </a:lnTo>
                      <a:lnTo>
                        <a:pt x="98" y="159"/>
                      </a:lnTo>
                      <a:lnTo>
                        <a:pt x="126" y="207"/>
                      </a:lnTo>
                      <a:lnTo>
                        <a:pt x="158" y="253"/>
                      </a:lnTo>
                      <a:lnTo>
                        <a:pt x="192" y="297"/>
                      </a:lnTo>
                      <a:lnTo>
                        <a:pt x="225" y="341"/>
                      </a:lnTo>
                      <a:lnTo>
                        <a:pt x="257" y="386"/>
                      </a:lnTo>
                      <a:lnTo>
                        <a:pt x="285" y="433"/>
                      </a:lnTo>
                      <a:lnTo>
                        <a:pt x="310" y="483"/>
                      </a:lnTo>
                      <a:lnTo>
                        <a:pt x="323" y="520"/>
                      </a:lnTo>
                      <a:lnTo>
                        <a:pt x="331" y="558"/>
                      </a:lnTo>
                      <a:lnTo>
                        <a:pt x="336" y="597"/>
                      </a:lnTo>
                      <a:lnTo>
                        <a:pt x="339" y="638"/>
                      </a:lnTo>
                      <a:lnTo>
                        <a:pt x="337" y="678"/>
                      </a:lnTo>
                      <a:lnTo>
                        <a:pt x="335" y="717"/>
                      </a:lnTo>
                      <a:lnTo>
                        <a:pt x="325" y="684"/>
                      </a:lnTo>
                      <a:lnTo>
                        <a:pt x="309" y="652"/>
                      </a:lnTo>
                      <a:lnTo>
                        <a:pt x="290" y="623"/>
                      </a:lnTo>
                      <a:lnTo>
                        <a:pt x="270" y="595"/>
                      </a:lnTo>
                      <a:lnTo>
                        <a:pt x="245" y="568"/>
                      </a:lnTo>
                      <a:lnTo>
                        <a:pt x="221" y="544"/>
                      </a:lnTo>
                      <a:lnTo>
                        <a:pt x="184" y="507"/>
                      </a:lnTo>
                      <a:lnTo>
                        <a:pt x="148" y="471"/>
                      </a:lnTo>
                      <a:lnTo>
                        <a:pt x="112" y="434"/>
                      </a:lnTo>
                      <a:lnTo>
                        <a:pt x="79" y="396"/>
                      </a:lnTo>
                      <a:lnTo>
                        <a:pt x="48" y="354"/>
                      </a:lnTo>
                      <a:lnTo>
                        <a:pt x="28" y="318"/>
                      </a:lnTo>
                      <a:lnTo>
                        <a:pt x="14" y="279"/>
                      </a:lnTo>
                      <a:lnTo>
                        <a:pt x="5" y="239"/>
                      </a:lnTo>
                      <a:lnTo>
                        <a:pt x="0" y="198"/>
                      </a:lnTo>
                      <a:lnTo>
                        <a:pt x="1" y="156"/>
                      </a:lnTo>
                      <a:lnTo>
                        <a:pt x="6" y="116"/>
                      </a:lnTo>
                      <a:lnTo>
                        <a:pt x="16" y="75"/>
                      </a:lnTo>
                      <a:lnTo>
                        <a:pt x="30" y="37"/>
                      </a:lnTo>
                      <a:lnTo>
                        <a:pt x="50" y="0"/>
                      </a:lnTo>
                      <a:close/>
                    </a:path>
                  </a:pathLst>
                </a:custGeom>
                <a:solidFill>
                  <a:schemeClr val="accent5">
                    <a:alpha val="75000"/>
                  </a:schemeClr>
                </a:solidFill>
                <a:ln w="0">
                  <a:noFill/>
                  <a:prstDash val="solid"/>
                  <a:round/>
                </a:ln>
              </p:spPr>
              <p:txBody>
                <a:bodyPr vert="horz" wrap="square" lIns="91440" tIns="45720" rIns="91440" bIns="45720" numCol="1" anchor="t" anchorCtr="0" compatLnSpc="1">
                  <a:normAutofit/>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4" name="iṧḻiḍê"/>
                <p:cNvSpPr/>
                <p:nvPr/>
              </p:nvSpPr>
              <p:spPr bwMode="auto">
                <a:xfrm flipH="1">
                  <a:off x="7196329" y="1582915"/>
                  <a:ext cx="289811" cy="604656"/>
                </a:xfrm>
                <a:custGeom>
                  <a:avLst/>
                  <a:gdLst>
                    <a:gd name="T0" fmla="*/ 2 w 307"/>
                    <a:gd name="T1" fmla="*/ 0 h 644"/>
                    <a:gd name="T2" fmla="*/ 20 w 307"/>
                    <a:gd name="T3" fmla="*/ 43 h 644"/>
                    <a:gd name="T4" fmla="*/ 34 w 307"/>
                    <a:gd name="T5" fmla="*/ 65 h 644"/>
                    <a:gd name="T6" fmla="*/ 51 w 307"/>
                    <a:gd name="T7" fmla="*/ 82 h 644"/>
                    <a:gd name="T8" fmla="*/ 69 w 307"/>
                    <a:gd name="T9" fmla="*/ 99 h 644"/>
                    <a:gd name="T10" fmla="*/ 101 w 307"/>
                    <a:gd name="T11" fmla="*/ 124 h 644"/>
                    <a:gd name="T12" fmla="*/ 133 w 307"/>
                    <a:gd name="T13" fmla="*/ 150 h 644"/>
                    <a:gd name="T14" fmla="*/ 165 w 307"/>
                    <a:gd name="T15" fmla="*/ 174 h 644"/>
                    <a:gd name="T16" fmla="*/ 194 w 307"/>
                    <a:gd name="T17" fmla="*/ 202 h 644"/>
                    <a:gd name="T18" fmla="*/ 224 w 307"/>
                    <a:gd name="T19" fmla="*/ 234 h 644"/>
                    <a:gd name="T20" fmla="*/ 249 w 307"/>
                    <a:gd name="T21" fmla="*/ 268 h 644"/>
                    <a:gd name="T22" fmla="*/ 271 w 307"/>
                    <a:gd name="T23" fmla="*/ 304 h 644"/>
                    <a:gd name="T24" fmla="*/ 289 w 307"/>
                    <a:gd name="T25" fmla="*/ 342 h 644"/>
                    <a:gd name="T26" fmla="*/ 300 w 307"/>
                    <a:gd name="T27" fmla="*/ 383 h 644"/>
                    <a:gd name="T28" fmla="*/ 307 w 307"/>
                    <a:gd name="T29" fmla="*/ 425 h 644"/>
                    <a:gd name="T30" fmla="*/ 307 w 307"/>
                    <a:gd name="T31" fmla="*/ 469 h 644"/>
                    <a:gd name="T32" fmla="*/ 300 w 307"/>
                    <a:gd name="T33" fmla="*/ 528 h 644"/>
                    <a:gd name="T34" fmla="*/ 286 w 307"/>
                    <a:gd name="T35" fmla="*/ 587 h 644"/>
                    <a:gd name="T36" fmla="*/ 266 w 307"/>
                    <a:gd name="T37" fmla="*/ 644 h 644"/>
                    <a:gd name="T38" fmla="*/ 259 w 307"/>
                    <a:gd name="T39" fmla="*/ 602 h 644"/>
                    <a:gd name="T40" fmla="*/ 248 w 307"/>
                    <a:gd name="T41" fmla="*/ 563 h 644"/>
                    <a:gd name="T42" fmla="*/ 233 w 307"/>
                    <a:gd name="T43" fmla="*/ 526 h 644"/>
                    <a:gd name="T44" fmla="*/ 213 w 307"/>
                    <a:gd name="T45" fmla="*/ 490 h 644"/>
                    <a:gd name="T46" fmla="*/ 192 w 307"/>
                    <a:gd name="T47" fmla="*/ 455 h 644"/>
                    <a:gd name="T48" fmla="*/ 167 w 307"/>
                    <a:gd name="T49" fmla="*/ 421 h 644"/>
                    <a:gd name="T50" fmla="*/ 143 w 307"/>
                    <a:gd name="T51" fmla="*/ 387 h 644"/>
                    <a:gd name="T52" fmla="*/ 118 w 307"/>
                    <a:gd name="T53" fmla="*/ 354 h 644"/>
                    <a:gd name="T54" fmla="*/ 93 w 307"/>
                    <a:gd name="T55" fmla="*/ 321 h 644"/>
                    <a:gd name="T56" fmla="*/ 71 w 307"/>
                    <a:gd name="T57" fmla="*/ 288 h 644"/>
                    <a:gd name="T58" fmla="*/ 47 w 307"/>
                    <a:gd name="T59" fmla="*/ 244 h 644"/>
                    <a:gd name="T60" fmla="*/ 29 w 307"/>
                    <a:gd name="T61" fmla="*/ 202 h 644"/>
                    <a:gd name="T62" fmla="*/ 16 w 307"/>
                    <a:gd name="T63" fmla="*/ 163 h 644"/>
                    <a:gd name="T64" fmla="*/ 8 w 307"/>
                    <a:gd name="T65" fmla="*/ 124 h 644"/>
                    <a:gd name="T66" fmla="*/ 2 w 307"/>
                    <a:gd name="T67" fmla="*/ 90 h 644"/>
                    <a:gd name="T68" fmla="*/ 0 w 307"/>
                    <a:gd name="T69" fmla="*/ 59 h 644"/>
                    <a:gd name="T70" fmla="*/ 0 w 307"/>
                    <a:gd name="T71" fmla="*/ 35 h 644"/>
                    <a:gd name="T72" fmla="*/ 1 w 307"/>
                    <a:gd name="T73" fmla="*/ 16 h 644"/>
                    <a:gd name="T74" fmla="*/ 2 w 307"/>
                    <a:gd name="T75" fmla="*/ 5 h 644"/>
                    <a:gd name="T76" fmla="*/ 2 w 307"/>
                    <a:gd name="T77"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7" h="644">
                      <a:moveTo>
                        <a:pt x="2" y="0"/>
                      </a:moveTo>
                      <a:lnTo>
                        <a:pt x="20" y="43"/>
                      </a:lnTo>
                      <a:lnTo>
                        <a:pt x="34" y="65"/>
                      </a:lnTo>
                      <a:lnTo>
                        <a:pt x="51" y="82"/>
                      </a:lnTo>
                      <a:lnTo>
                        <a:pt x="69" y="99"/>
                      </a:lnTo>
                      <a:lnTo>
                        <a:pt x="101" y="124"/>
                      </a:lnTo>
                      <a:lnTo>
                        <a:pt x="133" y="150"/>
                      </a:lnTo>
                      <a:lnTo>
                        <a:pt x="165" y="174"/>
                      </a:lnTo>
                      <a:lnTo>
                        <a:pt x="194" y="202"/>
                      </a:lnTo>
                      <a:lnTo>
                        <a:pt x="224" y="234"/>
                      </a:lnTo>
                      <a:lnTo>
                        <a:pt x="249" y="268"/>
                      </a:lnTo>
                      <a:lnTo>
                        <a:pt x="271" y="304"/>
                      </a:lnTo>
                      <a:lnTo>
                        <a:pt x="289" y="342"/>
                      </a:lnTo>
                      <a:lnTo>
                        <a:pt x="300" y="383"/>
                      </a:lnTo>
                      <a:lnTo>
                        <a:pt x="307" y="425"/>
                      </a:lnTo>
                      <a:lnTo>
                        <a:pt x="307" y="469"/>
                      </a:lnTo>
                      <a:lnTo>
                        <a:pt x="300" y="528"/>
                      </a:lnTo>
                      <a:lnTo>
                        <a:pt x="286" y="587"/>
                      </a:lnTo>
                      <a:lnTo>
                        <a:pt x="266" y="644"/>
                      </a:lnTo>
                      <a:lnTo>
                        <a:pt x="259" y="602"/>
                      </a:lnTo>
                      <a:lnTo>
                        <a:pt x="248" y="563"/>
                      </a:lnTo>
                      <a:lnTo>
                        <a:pt x="233" y="526"/>
                      </a:lnTo>
                      <a:lnTo>
                        <a:pt x="213" y="490"/>
                      </a:lnTo>
                      <a:lnTo>
                        <a:pt x="192" y="455"/>
                      </a:lnTo>
                      <a:lnTo>
                        <a:pt x="167" y="421"/>
                      </a:lnTo>
                      <a:lnTo>
                        <a:pt x="143" y="387"/>
                      </a:lnTo>
                      <a:lnTo>
                        <a:pt x="118" y="354"/>
                      </a:lnTo>
                      <a:lnTo>
                        <a:pt x="93" y="321"/>
                      </a:lnTo>
                      <a:lnTo>
                        <a:pt x="71" y="288"/>
                      </a:lnTo>
                      <a:lnTo>
                        <a:pt x="47" y="244"/>
                      </a:lnTo>
                      <a:lnTo>
                        <a:pt x="29" y="202"/>
                      </a:lnTo>
                      <a:lnTo>
                        <a:pt x="16" y="163"/>
                      </a:lnTo>
                      <a:lnTo>
                        <a:pt x="8" y="124"/>
                      </a:lnTo>
                      <a:lnTo>
                        <a:pt x="2" y="90"/>
                      </a:lnTo>
                      <a:lnTo>
                        <a:pt x="0" y="59"/>
                      </a:lnTo>
                      <a:lnTo>
                        <a:pt x="0" y="35"/>
                      </a:lnTo>
                      <a:lnTo>
                        <a:pt x="1" y="16"/>
                      </a:lnTo>
                      <a:lnTo>
                        <a:pt x="2" y="5"/>
                      </a:lnTo>
                      <a:lnTo>
                        <a:pt x="2" y="0"/>
                      </a:lnTo>
                      <a:close/>
                    </a:path>
                  </a:pathLst>
                </a:custGeom>
                <a:solidFill>
                  <a:schemeClr val="accent5">
                    <a:alpha val="50000"/>
                  </a:schemeClr>
                </a:solidFill>
                <a:ln w="0">
                  <a:noFill/>
                  <a:prstDash val="solid"/>
                  <a:round/>
                </a:ln>
              </p:spPr>
              <p:txBody>
                <a:bodyPr vert="horz" wrap="square" lIns="91440" tIns="45720" rIns="91440" bIns="45720" numCol="1" anchor="t" anchorCtr="0" compatLnSpc="1">
                  <a:normAutofit lnSpcReduction="1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41" name="iṧlîďé"/>
              <p:cNvGrpSpPr/>
              <p:nvPr/>
            </p:nvGrpSpPr>
            <p:grpSpPr>
              <a:xfrm>
                <a:off x="4137629" y="3719004"/>
                <a:ext cx="463320" cy="644030"/>
                <a:chOff x="4137629" y="2989349"/>
                <a:chExt cx="463320" cy="644030"/>
              </a:xfrm>
            </p:grpSpPr>
            <p:sp>
              <p:nvSpPr>
                <p:cNvPr id="51" name="ïṧḻiḑe"/>
                <p:cNvSpPr/>
                <p:nvPr/>
              </p:nvSpPr>
              <p:spPr bwMode="auto">
                <a:xfrm flipH="1">
                  <a:off x="4137629" y="2989349"/>
                  <a:ext cx="463320" cy="562471"/>
                </a:xfrm>
                <a:custGeom>
                  <a:avLst/>
                  <a:gdLst>
                    <a:gd name="T0" fmla="*/ 496 w 496"/>
                    <a:gd name="T1" fmla="*/ 0 h 600"/>
                    <a:gd name="T2" fmla="*/ 487 w 496"/>
                    <a:gd name="T3" fmla="*/ 38 h 600"/>
                    <a:gd name="T4" fmla="*/ 477 w 496"/>
                    <a:gd name="T5" fmla="*/ 76 h 600"/>
                    <a:gd name="T6" fmla="*/ 463 w 496"/>
                    <a:gd name="T7" fmla="*/ 115 h 600"/>
                    <a:gd name="T8" fmla="*/ 446 w 496"/>
                    <a:gd name="T9" fmla="*/ 152 h 600"/>
                    <a:gd name="T10" fmla="*/ 426 w 496"/>
                    <a:gd name="T11" fmla="*/ 186 h 600"/>
                    <a:gd name="T12" fmla="*/ 403 w 496"/>
                    <a:gd name="T13" fmla="*/ 217 h 600"/>
                    <a:gd name="T14" fmla="*/ 365 w 496"/>
                    <a:gd name="T15" fmla="*/ 257 h 600"/>
                    <a:gd name="T16" fmla="*/ 322 w 496"/>
                    <a:gd name="T17" fmla="*/ 293 h 600"/>
                    <a:gd name="T18" fmla="*/ 279 w 496"/>
                    <a:gd name="T19" fmla="*/ 326 h 600"/>
                    <a:gd name="T20" fmla="*/ 234 w 496"/>
                    <a:gd name="T21" fmla="*/ 358 h 600"/>
                    <a:gd name="T22" fmla="*/ 188 w 496"/>
                    <a:gd name="T23" fmla="*/ 390 h 600"/>
                    <a:gd name="T24" fmla="*/ 145 w 496"/>
                    <a:gd name="T25" fmla="*/ 424 h 600"/>
                    <a:gd name="T26" fmla="*/ 104 w 496"/>
                    <a:gd name="T27" fmla="*/ 461 h 600"/>
                    <a:gd name="T28" fmla="*/ 68 w 496"/>
                    <a:gd name="T29" fmla="*/ 505 h 600"/>
                    <a:gd name="T30" fmla="*/ 36 w 496"/>
                    <a:gd name="T31" fmla="*/ 551 h 600"/>
                    <a:gd name="T32" fmla="*/ 9 w 496"/>
                    <a:gd name="T33" fmla="*/ 600 h 600"/>
                    <a:gd name="T34" fmla="*/ 3 w 496"/>
                    <a:gd name="T35" fmla="*/ 560 h 600"/>
                    <a:gd name="T36" fmla="*/ 0 w 496"/>
                    <a:gd name="T37" fmla="*/ 517 h 600"/>
                    <a:gd name="T38" fmla="*/ 3 w 496"/>
                    <a:gd name="T39" fmla="*/ 477 h 600"/>
                    <a:gd name="T40" fmla="*/ 10 w 496"/>
                    <a:gd name="T41" fmla="*/ 436 h 600"/>
                    <a:gd name="T42" fmla="*/ 22 w 496"/>
                    <a:gd name="T43" fmla="*/ 395 h 600"/>
                    <a:gd name="T44" fmla="*/ 38 w 496"/>
                    <a:gd name="T45" fmla="*/ 358 h 600"/>
                    <a:gd name="T46" fmla="*/ 59 w 496"/>
                    <a:gd name="T47" fmla="*/ 322 h 600"/>
                    <a:gd name="T48" fmla="*/ 85 w 496"/>
                    <a:gd name="T49" fmla="*/ 289 h 600"/>
                    <a:gd name="T50" fmla="*/ 115 w 496"/>
                    <a:gd name="T51" fmla="*/ 261 h 600"/>
                    <a:gd name="T52" fmla="*/ 156 w 496"/>
                    <a:gd name="T53" fmla="*/ 231 h 600"/>
                    <a:gd name="T54" fmla="*/ 200 w 496"/>
                    <a:gd name="T55" fmla="*/ 203 h 600"/>
                    <a:gd name="T56" fmla="*/ 244 w 496"/>
                    <a:gd name="T57" fmla="*/ 178 h 600"/>
                    <a:gd name="T58" fmla="*/ 290 w 496"/>
                    <a:gd name="T59" fmla="*/ 156 h 600"/>
                    <a:gd name="T60" fmla="*/ 336 w 496"/>
                    <a:gd name="T61" fmla="*/ 133 h 600"/>
                    <a:gd name="T62" fmla="*/ 367 w 496"/>
                    <a:gd name="T63" fmla="*/ 116 h 600"/>
                    <a:gd name="T64" fmla="*/ 398 w 496"/>
                    <a:gd name="T65" fmla="*/ 98 h 600"/>
                    <a:gd name="T66" fmla="*/ 426 w 496"/>
                    <a:gd name="T67" fmla="*/ 78 h 600"/>
                    <a:gd name="T68" fmla="*/ 453 w 496"/>
                    <a:gd name="T69" fmla="*/ 55 h 600"/>
                    <a:gd name="T70" fmla="*/ 477 w 496"/>
                    <a:gd name="T71" fmla="*/ 29 h 600"/>
                    <a:gd name="T72" fmla="*/ 496 w 496"/>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6" h="600">
                      <a:moveTo>
                        <a:pt x="496" y="0"/>
                      </a:moveTo>
                      <a:lnTo>
                        <a:pt x="487" y="38"/>
                      </a:lnTo>
                      <a:lnTo>
                        <a:pt x="477" y="76"/>
                      </a:lnTo>
                      <a:lnTo>
                        <a:pt x="463" y="115"/>
                      </a:lnTo>
                      <a:lnTo>
                        <a:pt x="446" y="152"/>
                      </a:lnTo>
                      <a:lnTo>
                        <a:pt x="426" y="186"/>
                      </a:lnTo>
                      <a:lnTo>
                        <a:pt x="403" y="217"/>
                      </a:lnTo>
                      <a:lnTo>
                        <a:pt x="365" y="257"/>
                      </a:lnTo>
                      <a:lnTo>
                        <a:pt x="322" y="293"/>
                      </a:lnTo>
                      <a:lnTo>
                        <a:pt x="279" y="326"/>
                      </a:lnTo>
                      <a:lnTo>
                        <a:pt x="234" y="358"/>
                      </a:lnTo>
                      <a:lnTo>
                        <a:pt x="188" y="390"/>
                      </a:lnTo>
                      <a:lnTo>
                        <a:pt x="145" y="424"/>
                      </a:lnTo>
                      <a:lnTo>
                        <a:pt x="104" y="461"/>
                      </a:lnTo>
                      <a:lnTo>
                        <a:pt x="68" y="505"/>
                      </a:lnTo>
                      <a:lnTo>
                        <a:pt x="36" y="551"/>
                      </a:lnTo>
                      <a:lnTo>
                        <a:pt x="9" y="600"/>
                      </a:lnTo>
                      <a:lnTo>
                        <a:pt x="3" y="560"/>
                      </a:lnTo>
                      <a:lnTo>
                        <a:pt x="0" y="517"/>
                      </a:lnTo>
                      <a:lnTo>
                        <a:pt x="3" y="477"/>
                      </a:lnTo>
                      <a:lnTo>
                        <a:pt x="10" y="436"/>
                      </a:lnTo>
                      <a:lnTo>
                        <a:pt x="22" y="395"/>
                      </a:lnTo>
                      <a:lnTo>
                        <a:pt x="38" y="358"/>
                      </a:lnTo>
                      <a:lnTo>
                        <a:pt x="59" y="322"/>
                      </a:lnTo>
                      <a:lnTo>
                        <a:pt x="85" y="289"/>
                      </a:lnTo>
                      <a:lnTo>
                        <a:pt x="115" y="261"/>
                      </a:lnTo>
                      <a:lnTo>
                        <a:pt x="156" y="231"/>
                      </a:lnTo>
                      <a:lnTo>
                        <a:pt x="200" y="203"/>
                      </a:lnTo>
                      <a:lnTo>
                        <a:pt x="244" y="178"/>
                      </a:lnTo>
                      <a:lnTo>
                        <a:pt x="290" y="156"/>
                      </a:lnTo>
                      <a:lnTo>
                        <a:pt x="336" y="133"/>
                      </a:lnTo>
                      <a:lnTo>
                        <a:pt x="367" y="116"/>
                      </a:lnTo>
                      <a:lnTo>
                        <a:pt x="398" y="98"/>
                      </a:lnTo>
                      <a:lnTo>
                        <a:pt x="426" y="78"/>
                      </a:lnTo>
                      <a:lnTo>
                        <a:pt x="453" y="55"/>
                      </a:lnTo>
                      <a:lnTo>
                        <a:pt x="477" y="29"/>
                      </a:lnTo>
                      <a:lnTo>
                        <a:pt x="496" y="0"/>
                      </a:lnTo>
                      <a:close/>
                    </a:path>
                  </a:pathLst>
                </a:custGeom>
                <a:solidFill>
                  <a:schemeClr val="accent1">
                    <a:alpha val="50000"/>
                  </a:schemeClr>
                </a:solidFill>
                <a:ln w="0">
                  <a:noFill/>
                  <a:prstDash val="solid"/>
                  <a:round/>
                </a:ln>
              </p:spPr>
              <p:txBody>
                <a:bodyPr vert="horz" wrap="square" lIns="91440" tIns="45720" rIns="91440" bIns="45720" numCol="1" anchor="t" anchorCtr="0" compatLnSpc="1">
                  <a:normAutofit fontScale="92500" lnSpcReduction="1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2" name="i$lïḋé"/>
                <p:cNvSpPr/>
                <p:nvPr/>
              </p:nvSpPr>
              <p:spPr bwMode="auto">
                <a:xfrm flipH="1">
                  <a:off x="4162902" y="3129967"/>
                  <a:ext cx="421199" cy="503412"/>
                </a:xfrm>
                <a:custGeom>
                  <a:avLst/>
                  <a:gdLst>
                    <a:gd name="T0" fmla="*/ 445 w 448"/>
                    <a:gd name="T1" fmla="*/ 0 h 537"/>
                    <a:gd name="T2" fmla="*/ 448 w 448"/>
                    <a:gd name="T3" fmla="*/ 60 h 537"/>
                    <a:gd name="T4" fmla="*/ 444 w 448"/>
                    <a:gd name="T5" fmla="*/ 121 h 537"/>
                    <a:gd name="T6" fmla="*/ 433 w 448"/>
                    <a:gd name="T7" fmla="*/ 180 h 537"/>
                    <a:gd name="T8" fmla="*/ 418 w 448"/>
                    <a:gd name="T9" fmla="*/ 222 h 537"/>
                    <a:gd name="T10" fmla="*/ 401 w 448"/>
                    <a:gd name="T11" fmla="*/ 260 h 537"/>
                    <a:gd name="T12" fmla="*/ 376 w 448"/>
                    <a:gd name="T13" fmla="*/ 295 h 537"/>
                    <a:gd name="T14" fmla="*/ 349 w 448"/>
                    <a:gd name="T15" fmla="*/ 326 h 537"/>
                    <a:gd name="T16" fmla="*/ 317 w 448"/>
                    <a:gd name="T17" fmla="*/ 354 h 537"/>
                    <a:gd name="T18" fmla="*/ 283 w 448"/>
                    <a:gd name="T19" fmla="*/ 379 h 537"/>
                    <a:gd name="T20" fmla="*/ 245 w 448"/>
                    <a:gd name="T21" fmla="*/ 402 h 537"/>
                    <a:gd name="T22" fmla="*/ 207 w 448"/>
                    <a:gd name="T23" fmla="*/ 418 h 537"/>
                    <a:gd name="T24" fmla="*/ 170 w 448"/>
                    <a:gd name="T25" fmla="*/ 433 h 537"/>
                    <a:gd name="T26" fmla="*/ 132 w 448"/>
                    <a:gd name="T27" fmla="*/ 446 h 537"/>
                    <a:gd name="T28" fmla="*/ 94 w 448"/>
                    <a:gd name="T29" fmla="*/ 462 h 537"/>
                    <a:gd name="T30" fmla="*/ 72 w 448"/>
                    <a:gd name="T31" fmla="*/ 472 h 537"/>
                    <a:gd name="T32" fmla="*/ 50 w 448"/>
                    <a:gd name="T33" fmla="*/ 484 h 537"/>
                    <a:gd name="T34" fmla="*/ 31 w 448"/>
                    <a:gd name="T35" fmla="*/ 501 h 537"/>
                    <a:gd name="T36" fmla="*/ 0 w 448"/>
                    <a:gd name="T37" fmla="*/ 537 h 537"/>
                    <a:gd name="T38" fmla="*/ 2 w 448"/>
                    <a:gd name="T39" fmla="*/ 532 h 537"/>
                    <a:gd name="T40" fmla="*/ 4 w 448"/>
                    <a:gd name="T41" fmla="*/ 520 h 537"/>
                    <a:gd name="T42" fmla="*/ 9 w 448"/>
                    <a:gd name="T43" fmla="*/ 502 h 537"/>
                    <a:gd name="T44" fmla="*/ 17 w 448"/>
                    <a:gd name="T45" fmla="*/ 478 h 537"/>
                    <a:gd name="T46" fmla="*/ 28 w 448"/>
                    <a:gd name="T47" fmla="*/ 450 h 537"/>
                    <a:gd name="T48" fmla="*/ 42 w 448"/>
                    <a:gd name="T49" fmla="*/ 419 h 537"/>
                    <a:gd name="T50" fmla="*/ 63 w 448"/>
                    <a:gd name="T51" fmla="*/ 386 h 537"/>
                    <a:gd name="T52" fmla="*/ 87 w 448"/>
                    <a:gd name="T53" fmla="*/ 351 h 537"/>
                    <a:gd name="T54" fmla="*/ 117 w 448"/>
                    <a:gd name="T55" fmla="*/ 316 h 537"/>
                    <a:gd name="T56" fmla="*/ 152 w 448"/>
                    <a:gd name="T57" fmla="*/ 283 h 537"/>
                    <a:gd name="T58" fmla="*/ 184 w 448"/>
                    <a:gd name="T59" fmla="*/ 258 h 537"/>
                    <a:gd name="T60" fmla="*/ 218 w 448"/>
                    <a:gd name="T61" fmla="*/ 233 h 537"/>
                    <a:gd name="T62" fmla="*/ 252 w 448"/>
                    <a:gd name="T63" fmla="*/ 209 h 537"/>
                    <a:gd name="T64" fmla="*/ 285 w 448"/>
                    <a:gd name="T65" fmla="*/ 185 h 537"/>
                    <a:gd name="T66" fmla="*/ 319 w 448"/>
                    <a:gd name="T67" fmla="*/ 159 h 537"/>
                    <a:gd name="T68" fmla="*/ 349 w 448"/>
                    <a:gd name="T69" fmla="*/ 133 h 537"/>
                    <a:gd name="T70" fmla="*/ 379 w 448"/>
                    <a:gd name="T71" fmla="*/ 103 h 537"/>
                    <a:gd name="T72" fmla="*/ 404 w 448"/>
                    <a:gd name="T73" fmla="*/ 73 h 537"/>
                    <a:gd name="T74" fmla="*/ 427 w 448"/>
                    <a:gd name="T75" fmla="*/ 38 h 537"/>
                    <a:gd name="T76" fmla="*/ 445 w 448"/>
                    <a:gd name="T7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8" h="537">
                      <a:moveTo>
                        <a:pt x="445" y="0"/>
                      </a:moveTo>
                      <a:lnTo>
                        <a:pt x="448" y="60"/>
                      </a:lnTo>
                      <a:lnTo>
                        <a:pt x="444" y="121"/>
                      </a:lnTo>
                      <a:lnTo>
                        <a:pt x="433" y="180"/>
                      </a:lnTo>
                      <a:lnTo>
                        <a:pt x="418" y="222"/>
                      </a:lnTo>
                      <a:lnTo>
                        <a:pt x="401" y="260"/>
                      </a:lnTo>
                      <a:lnTo>
                        <a:pt x="376" y="295"/>
                      </a:lnTo>
                      <a:lnTo>
                        <a:pt x="349" y="326"/>
                      </a:lnTo>
                      <a:lnTo>
                        <a:pt x="317" y="354"/>
                      </a:lnTo>
                      <a:lnTo>
                        <a:pt x="283" y="379"/>
                      </a:lnTo>
                      <a:lnTo>
                        <a:pt x="245" y="402"/>
                      </a:lnTo>
                      <a:lnTo>
                        <a:pt x="207" y="418"/>
                      </a:lnTo>
                      <a:lnTo>
                        <a:pt x="170" y="433"/>
                      </a:lnTo>
                      <a:lnTo>
                        <a:pt x="132" y="446"/>
                      </a:lnTo>
                      <a:lnTo>
                        <a:pt x="94" y="462"/>
                      </a:lnTo>
                      <a:lnTo>
                        <a:pt x="72" y="472"/>
                      </a:lnTo>
                      <a:lnTo>
                        <a:pt x="50" y="484"/>
                      </a:lnTo>
                      <a:lnTo>
                        <a:pt x="31" y="501"/>
                      </a:lnTo>
                      <a:lnTo>
                        <a:pt x="0" y="537"/>
                      </a:lnTo>
                      <a:lnTo>
                        <a:pt x="2" y="532"/>
                      </a:lnTo>
                      <a:lnTo>
                        <a:pt x="4" y="520"/>
                      </a:lnTo>
                      <a:lnTo>
                        <a:pt x="9" y="502"/>
                      </a:lnTo>
                      <a:lnTo>
                        <a:pt x="17" y="478"/>
                      </a:lnTo>
                      <a:lnTo>
                        <a:pt x="28" y="450"/>
                      </a:lnTo>
                      <a:lnTo>
                        <a:pt x="42" y="419"/>
                      </a:lnTo>
                      <a:lnTo>
                        <a:pt x="63" y="386"/>
                      </a:lnTo>
                      <a:lnTo>
                        <a:pt x="87" y="351"/>
                      </a:lnTo>
                      <a:lnTo>
                        <a:pt x="117" y="316"/>
                      </a:lnTo>
                      <a:lnTo>
                        <a:pt x="152" y="283"/>
                      </a:lnTo>
                      <a:lnTo>
                        <a:pt x="184" y="258"/>
                      </a:lnTo>
                      <a:lnTo>
                        <a:pt x="218" y="233"/>
                      </a:lnTo>
                      <a:lnTo>
                        <a:pt x="252" y="209"/>
                      </a:lnTo>
                      <a:lnTo>
                        <a:pt x="285" y="185"/>
                      </a:lnTo>
                      <a:lnTo>
                        <a:pt x="319" y="159"/>
                      </a:lnTo>
                      <a:lnTo>
                        <a:pt x="349" y="133"/>
                      </a:lnTo>
                      <a:lnTo>
                        <a:pt x="379" y="103"/>
                      </a:lnTo>
                      <a:lnTo>
                        <a:pt x="404" y="73"/>
                      </a:lnTo>
                      <a:lnTo>
                        <a:pt x="427" y="38"/>
                      </a:lnTo>
                      <a:lnTo>
                        <a:pt x="445" y="0"/>
                      </a:lnTo>
                      <a:close/>
                    </a:path>
                  </a:pathLst>
                </a:custGeom>
                <a:solidFill>
                  <a:schemeClr val="accent1">
                    <a:alpha val="75000"/>
                  </a:schemeClr>
                </a:solidFill>
                <a:ln w="0">
                  <a:noFill/>
                  <a:prstDash val="solid"/>
                  <a:round/>
                </a:ln>
              </p:spPr>
              <p:txBody>
                <a:bodyPr vert="horz" wrap="square" lIns="91440" tIns="45720" rIns="91440" bIns="45720" numCol="1" anchor="t" anchorCtr="0" compatLnSpc="1">
                  <a:normAutofit fontScale="92500" lnSpcReduction="20000"/>
                </a:bodyPr>
                <a:lstStyle>
                  <a:defPPr>
                    <a:defRPr lang="en-US"/>
                  </a:defPPr>
                  <a:lvl1pPr marL="0" algn="l" defTabSz="1645920" rtl="0" eaLnBrk="1" latinLnBrk="0" hangingPunct="1">
                    <a:defRPr sz="3240" kern="1200">
                      <a:solidFill>
                        <a:schemeClr val="tx1"/>
                      </a:solidFill>
                    </a:defRPr>
                  </a:lvl1pPr>
                  <a:lvl2pPr marL="822960" algn="l" defTabSz="1645920" rtl="0" eaLnBrk="1" latinLnBrk="0" hangingPunct="1">
                    <a:defRPr sz="3240" kern="1200">
                      <a:solidFill>
                        <a:schemeClr val="tx1"/>
                      </a:solidFill>
                    </a:defRPr>
                  </a:lvl2pPr>
                  <a:lvl3pPr marL="1645920" algn="l" defTabSz="1645920" rtl="0" eaLnBrk="1" latinLnBrk="0" hangingPunct="1">
                    <a:defRPr sz="3240" kern="1200">
                      <a:solidFill>
                        <a:schemeClr val="tx1"/>
                      </a:solidFill>
                    </a:defRPr>
                  </a:lvl3pPr>
                  <a:lvl4pPr marL="2468880" algn="l" defTabSz="1645920" rtl="0" eaLnBrk="1" latinLnBrk="0" hangingPunct="1">
                    <a:defRPr sz="3240" kern="1200">
                      <a:solidFill>
                        <a:schemeClr val="tx1"/>
                      </a:solidFill>
                    </a:defRPr>
                  </a:lvl4pPr>
                  <a:lvl5pPr marL="3291840" algn="l" defTabSz="1645920" rtl="0" eaLnBrk="1" latinLnBrk="0" hangingPunct="1">
                    <a:defRPr sz="3240" kern="1200">
                      <a:solidFill>
                        <a:schemeClr val="tx1"/>
                      </a:solidFill>
                    </a:defRPr>
                  </a:lvl5pPr>
                  <a:lvl6pPr marL="4114800" algn="l" defTabSz="1645920" rtl="0" eaLnBrk="1" latinLnBrk="0" hangingPunct="1">
                    <a:defRPr sz="3240" kern="1200">
                      <a:solidFill>
                        <a:schemeClr val="tx1"/>
                      </a:solidFill>
                    </a:defRPr>
                  </a:lvl6pPr>
                  <a:lvl7pPr marL="4937760" algn="l" defTabSz="1645920" rtl="0" eaLnBrk="1" latinLnBrk="0" hangingPunct="1">
                    <a:defRPr sz="3240" kern="1200">
                      <a:solidFill>
                        <a:schemeClr val="tx1"/>
                      </a:solidFill>
                    </a:defRPr>
                  </a:lvl7pPr>
                  <a:lvl8pPr marL="5760720" algn="l" defTabSz="1645920" rtl="0" eaLnBrk="1" latinLnBrk="0" hangingPunct="1">
                    <a:defRPr sz="3240" kern="1200">
                      <a:solidFill>
                        <a:schemeClr val="tx1"/>
                      </a:solidFill>
                    </a:defRPr>
                  </a:lvl8pPr>
                  <a:lvl9pPr marL="6583680" algn="l" defTabSz="1645920" rtl="0" eaLnBrk="1" latinLnBrk="0" hangingPunct="1">
                    <a:defRPr sz="3240" kern="1200">
                      <a:solidFill>
                        <a:schemeClr val="tx1"/>
                      </a:solidFill>
                    </a:defRPr>
                  </a:lvl9pPr>
                </a:lstStyle>
                <a:p>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42" name="íṩ1îde"/>
              <p:cNvSpPr/>
              <p:nvPr/>
            </p:nvSpPr>
            <p:spPr>
              <a:xfrm>
                <a:off x="6661233" y="3059912"/>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3" name="íṧļïdê"/>
              <p:cNvSpPr/>
              <p:nvPr/>
            </p:nvSpPr>
            <p:spPr>
              <a:xfrm>
                <a:off x="4791126" y="2622886"/>
                <a:ext cx="561924" cy="561075"/>
              </a:xfrm>
              <a:custGeom>
                <a:avLst/>
                <a:gdLst>
                  <a:gd name="T0" fmla="*/ 3060 w 6120"/>
                  <a:gd name="T1" fmla="*/ 0 h 6120"/>
                  <a:gd name="T2" fmla="*/ 0 w 6120"/>
                  <a:gd name="T3" fmla="*/ 3060 h 6120"/>
                  <a:gd name="T4" fmla="*/ 3060 w 6120"/>
                  <a:gd name="T5" fmla="*/ 6120 h 6120"/>
                  <a:gd name="T6" fmla="*/ 6120 w 6120"/>
                  <a:gd name="T7" fmla="*/ 3060 h 6120"/>
                  <a:gd name="T8" fmla="*/ 3060 w 6120"/>
                  <a:gd name="T9" fmla="*/ 0 h 6120"/>
                  <a:gd name="T10" fmla="*/ 4635 w 6120"/>
                  <a:gd name="T11" fmla="*/ 4862 h 6120"/>
                  <a:gd name="T12" fmla="*/ 3060 w 6120"/>
                  <a:gd name="T13" fmla="*/ 5453 h 6120"/>
                  <a:gd name="T14" fmla="*/ 1486 w 6120"/>
                  <a:gd name="T15" fmla="*/ 4862 h 6120"/>
                  <a:gd name="T16" fmla="*/ 1416 w 6120"/>
                  <a:gd name="T17" fmla="*/ 4655 h 6120"/>
                  <a:gd name="T18" fmla="*/ 2632 w 6120"/>
                  <a:gd name="T19" fmla="*/ 3147 h 6120"/>
                  <a:gd name="T20" fmla="*/ 2107 w 6120"/>
                  <a:gd name="T21" fmla="*/ 2147 h 6120"/>
                  <a:gd name="T22" fmla="*/ 3060 w 6120"/>
                  <a:gd name="T23" fmla="*/ 1027 h 6120"/>
                  <a:gd name="T24" fmla="*/ 4013 w 6120"/>
                  <a:gd name="T25" fmla="*/ 2147 h 6120"/>
                  <a:gd name="T26" fmla="*/ 3488 w 6120"/>
                  <a:gd name="T27" fmla="*/ 3147 h 6120"/>
                  <a:gd name="T28" fmla="*/ 4705 w 6120"/>
                  <a:gd name="T29" fmla="*/ 4654 h 6120"/>
                  <a:gd name="T30" fmla="*/ 4635 w 6120"/>
                  <a:gd name="T31" fmla="*/ 4862 h 6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20" h="6120">
                    <a:moveTo>
                      <a:pt x="3060" y="0"/>
                    </a:moveTo>
                    <a:cubicBezTo>
                      <a:pt x="1367" y="0"/>
                      <a:pt x="0" y="1371"/>
                      <a:pt x="0" y="3060"/>
                    </a:cubicBezTo>
                    <a:cubicBezTo>
                      <a:pt x="0" y="4751"/>
                      <a:pt x="1370" y="6120"/>
                      <a:pt x="3060" y="6120"/>
                    </a:cubicBezTo>
                    <a:cubicBezTo>
                      <a:pt x="4758" y="6120"/>
                      <a:pt x="6120" y="4744"/>
                      <a:pt x="6120" y="3060"/>
                    </a:cubicBezTo>
                    <a:cubicBezTo>
                      <a:pt x="6120" y="1367"/>
                      <a:pt x="4748" y="0"/>
                      <a:pt x="3060" y="0"/>
                    </a:cubicBezTo>
                    <a:close/>
                    <a:moveTo>
                      <a:pt x="4635" y="4862"/>
                    </a:moveTo>
                    <a:cubicBezTo>
                      <a:pt x="4198" y="5245"/>
                      <a:pt x="3645" y="5453"/>
                      <a:pt x="3060" y="5453"/>
                    </a:cubicBezTo>
                    <a:cubicBezTo>
                      <a:pt x="2475" y="5453"/>
                      <a:pt x="1922" y="5245"/>
                      <a:pt x="1486" y="4862"/>
                    </a:cubicBezTo>
                    <a:cubicBezTo>
                      <a:pt x="1427" y="4811"/>
                      <a:pt x="1400" y="4731"/>
                      <a:pt x="1416" y="4655"/>
                    </a:cubicBezTo>
                    <a:cubicBezTo>
                      <a:pt x="1566" y="3919"/>
                      <a:pt x="2035" y="3338"/>
                      <a:pt x="2632" y="3147"/>
                    </a:cubicBezTo>
                    <a:cubicBezTo>
                      <a:pt x="2320" y="2963"/>
                      <a:pt x="2107" y="2584"/>
                      <a:pt x="2107" y="2147"/>
                    </a:cubicBezTo>
                    <a:cubicBezTo>
                      <a:pt x="2107" y="1528"/>
                      <a:pt x="2533" y="1027"/>
                      <a:pt x="3060" y="1027"/>
                    </a:cubicBezTo>
                    <a:cubicBezTo>
                      <a:pt x="3587" y="1027"/>
                      <a:pt x="4013" y="1528"/>
                      <a:pt x="4013" y="2147"/>
                    </a:cubicBezTo>
                    <a:cubicBezTo>
                      <a:pt x="4013" y="2584"/>
                      <a:pt x="3800" y="2963"/>
                      <a:pt x="3488" y="3147"/>
                    </a:cubicBezTo>
                    <a:cubicBezTo>
                      <a:pt x="4085" y="3338"/>
                      <a:pt x="4554" y="3918"/>
                      <a:pt x="4705" y="4654"/>
                    </a:cubicBezTo>
                    <a:cubicBezTo>
                      <a:pt x="4720" y="4731"/>
                      <a:pt x="4694" y="4811"/>
                      <a:pt x="4635" y="486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4" name="îṣľïḓé"/>
              <p:cNvSpPr/>
              <p:nvPr/>
            </p:nvSpPr>
            <p:spPr>
              <a:xfrm>
                <a:off x="5916581" y="3028127"/>
                <a:ext cx="474694" cy="473779"/>
              </a:xfrm>
              <a:custGeom>
                <a:avLst/>
                <a:gdLst>
                  <a:gd name="T0" fmla="*/ 325 w 333"/>
                  <a:gd name="T1" fmla="*/ 136 h 333"/>
                  <a:gd name="T2" fmla="*/ 295 w 333"/>
                  <a:gd name="T3" fmla="*/ 132 h 333"/>
                  <a:gd name="T4" fmla="*/ 282 w 333"/>
                  <a:gd name="T5" fmla="*/ 100 h 333"/>
                  <a:gd name="T6" fmla="*/ 301 w 333"/>
                  <a:gd name="T7" fmla="*/ 77 h 333"/>
                  <a:gd name="T8" fmla="*/ 300 w 333"/>
                  <a:gd name="T9" fmla="*/ 64 h 333"/>
                  <a:gd name="T10" fmla="*/ 269 w 333"/>
                  <a:gd name="T11" fmla="*/ 33 h 333"/>
                  <a:gd name="T12" fmla="*/ 257 w 333"/>
                  <a:gd name="T13" fmla="*/ 33 h 333"/>
                  <a:gd name="T14" fmla="*/ 233 w 333"/>
                  <a:gd name="T15" fmla="*/ 51 h 333"/>
                  <a:gd name="T16" fmla="*/ 201 w 333"/>
                  <a:gd name="T17" fmla="*/ 38 h 333"/>
                  <a:gd name="T18" fmla="*/ 198 w 333"/>
                  <a:gd name="T19" fmla="*/ 8 h 333"/>
                  <a:gd name="T20" fmla="*/ 188 w 333"/>
                  <a:gd name="T21" fmla="*/ 0 h 333"/>
                  <a:gd name="T22" fmla="*/ 145 w 333"/>
                  <a:gd name="T23" fmla="*/ 0 h 333"/>
                  <a:gd name="T24" fmla="*/ 136 w 333"/>
                  <a:gd name="T25" fmla="*/ 8 h 333"/>
                  <a:gd name="T26" fmla="*/ 132 w 333"/>
                  <a:gd name="T27" fmla="*/ 38 h 333"/>
                  <a:gd name="T28" fmla="*/ 100 w 333"/>
                  <a:gd name="T29" fmla="*/ 51 h 333"/>
                  <a:gd name="T30" fmla="*/ 77 w 333"/>
                  <a:gd name="T31" fmla="*/ 33 h 333"/>
                  <a:gd name="T32" fmla="*/ 64 w 333"/>
                  <a:gd name="T33" fmla="*/ 33 h 333"/>
                  <a:gd name="T34" fmla="*/ 33 w 333"/>
                  <a:gd name="T35" fmla="*/ 64 h 333"/>
                  <a:gd name="T36" fmla="*/ 33 w 333"/>
                  <a:gd name="T37" fmla="*/ 77 h 333"/>
                  <a:gd name="T38" fmla="*/ 51 w 333"/>
                  <a:gd name="T39" fmla="*/ 100 h 333"/>
                  <a:gd name="T40" fmla="*/ 38 w 333"/>
                  <a:gd name="T41" fmla="*/ 132 h 333"/>
                  <a:gd name="T42" fmla="*/ 8 w 333"/>
                  <a:gd name="T43" fmla="*/ 136 h 333"/>
                  <a:gd name="T44" fmla="*/ 0 w 333"/>
                  <a:gd name="T45" fmla="*/ 145 h 333"/>
                  <a:gd name="T46" fmla="*/ 0 w 333"/>
                  <a:gd name="T47" fmla="*/ 188 h 333"/>
                  <a:gd name="T48" fmla="*/ 8 w 333"/>
                  <a:gd name="T49" fmla="*/ 198 h 333"/>
                  <a:gd name="T50" fmla="*/ 38 w 333"/>
                  <a:gd name="T51" fmla="*/ 201 h 333"/>
                  <a:gd name="T52" fmla="*/ 51 w 333"/>
                  <a:gd name="T53" fmla="*/ 233 h 333"/>
                  <a:gd name="T54" fmla="*/ 33 w 333"/>
                  <a:gd name="T55" fmla="*/ 257 h 333"/>
                  <a:gd name="T56" fmla="*/ 34 w 333"/>
                  <a:gd name="T57" fmla="*/ 269 h 333"/>
                  <a:gd name="T58" fmla="*/ 64 w 333"/>
                  <a:gd name="T59" fmla="*/ 300 h 333"/>
                  <a:gd name="T60" fmla="*/ 77 w 333"/>
                  <a:gd name="T61" fmla="*/ 301 h 333"/>
                  <a:gd name="T62" fmla="*/ 100 w 333"/>
                  <a:gd name="T63" fmla="*/ 282 h 333"/>
                  <a:gd name="T64" fmla="*/ 132 w 333"/>
                  <a:gd name="T65" fmla="*/ 295 h 333"/>
                  <a:gd name="T66" fmla="*/ 136 w 333"/>
                  <a:gd name="T67" fmla="*/ 325 h 333"/>
                  <a:gd name="T68" fmla="*/ 145 w 333"/>
                  <a:gd name="T69" fmla="*/ 333 h 333"/>
                  <a:gd name="T70" fmla="*/ 188 w 333"/>
                  <a:gd name="T71" fmla="*/ 333 h 333"/>
                  <a:gd name="T72" fmla="*/ 198 w 333"/>
                  <a:gd name="T73" fmla="*/ 325 h 333"/>
                  <a:gd name="T74" fmla="*/ 201 w 333"/>
                  <a:gd name="T75" fmla="*/ 295 h 333"/>
                  <a:gd name="T76" fmla="*/ 233 w 333"/>
                  <a:gd name="T77" fmla="*/ 282 h 333"/>
                  <a:gd name="T78" fmla="*/ 257 w 333"/>
                  <a:gd name="T79" fmla="*/ 301 h 333"/>
                  <a:gd name="T80" fmla="*/ 269 w 333"/>
                  <a:gd name="T81" fmla="*/ 300 h 333"/>
                  <a:gd name="T82" fmla="*/ 300 w 333"/>
                  <a:gd name="T83" fmla="*/ 269 h 333"/>
                  <a:gd name="T84" fmla="*/ 301 w 333"/>
                  <a:gd name="T85" fmla="*/ 257 h 333"/>
                  <a:gd name="T86" fmla="*/ 282 w 333"/>
                  <a:gd name="T87" fmla="*/ 233 h 333"/>
                  <a:gd name="T88" fmla="*/ 295 w 333"/>
                  <a:gd name="T89" fmla="*/ 201 h 333"/>
                  <a:gd name="T90" fmla="*/ 325 w 333"/>
                  <a:gd name="T91" fmla="*/ 198 h 333"/>
                  <a:gd name="T92" fmla="*/ 333 w 333"/>
                  <a:gd name="T93" fmla="*/ 188 h 333"/>
                  <a:gd name="T94" fmla="*/ 333 w 333"/>
                  <a:gd name="T95" fmla="*/ 145 h 333"/>
                  <a:gd name="T96" fmla="*/ 325 w 333"/>
                  <a:gd name="T97" fmla="*/ 136 h 333"/>
                  <a:gd name="T98" fmla="*/ 167 w 333"/>
                  <a:gd name="T99" fmla="*/ 250 h 333"/>
                  <a:gd name="T100" fmla="*/ 83 w 333"/>
                  <a:gd name="T101" fmla="*/ 167 h 333"/>
                  <a:gd name="T102" fmla="*/ 167 w 333"/>
                  <a:gd name="T103" fmla="*/ 83 h 333"/>
                  <a:gd name="T104" fmla="*/ 250 w 333"/>
                  <a:gd name="T105" fmla="*/ 167 h 333"/>
                  <a:gd name="T106" fmla="*/ 167 w 333"/>
                  <a:gd name="T107" fmla="*/ 25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 h="333">
                    <a:moveTo>
                      <a:pt x="325" y="136"/>
                    </a:moveTo>
                    <a:lnTo>
                      <a:pt x="295" y="132"/>
                    </a:lnTo>
                    <a:cubicBezTo>
                      <a:pt x="292" y="121"/>
                      <a:pt x="288" y="110"/>
                      <a:pt x="282" y="100"/>
                    </a:cubicBezTo>
                    <a:lnTo>
                      <a:pt x="301" y="77"/>
                    </a:lnTo>
                    <a:cubicBezTo>
                      <a:pt x="303" y="73"/>
                      <a:pt x="303" y="67"/>
                      <a:pt x="300" y="64"/>
                    </a:cubicBezTo>
                    <a:lnTo>
                      <a:pt x="269" y="33"/>
                    </a:lnTo>
                    <a:cubicBezTo>
                      <a:pt x="266" y="30"/>
                      <a:pt x="260" y="30"/>
                      <a:pt x="257" y="33"/>
                    </a:cubicBezTo>
                    <a:lnTo>
                      <a:pt x="233" y="51"/>
                    </a:lnTo>
                    <a:cubicBezTo>
                      <a:pt x="223" y="45"/>
                      <a:pt x="213" y="41"/>
                      <a:pt x="201" y="38"/>
                    </a:cubicBezTo>
                    <a:lnTo>
                      <a:pt x="198" y="8"/>
                    </a:lnTo>
                    <a:cubicBezTo>
                      <a:pt x="197" y="4"/>
                      <a:pt x="193" y="0"/>
                      <a:pt x="188" y="0"/>
                    </a:cubicBezTo>
                    <a:lnTo>
                      <a:pt x="145" y="0"/>
                    </a:lnTo>
                    <a:cubicBezTo>
                      <a:pt x="140" y="0"/>
                      <a:pt x="136" y="4"/>
                      <a:pt x="136" y="8"/>
                    </a:cubicBezTo>
                    <a:lnTo>
                      <a:pt x="132" y="38"/>
                    </a:lnTo>
                    <a:cubicBezTo>
                      <a:pt x="121" y="41"/>
                      <a:pt x="110" y="46"/>
                      <a:pt x="100" y="51"/>
                    </a:cubicBezTo>
                    <a:lnTo>
                      <a:pt x="77" y="33"/>
                    </a:lnTo>
                    <a:cubicBezTo>
                      <a:pt x="73" y="30"/>
                      <a:pt x="67" y="30"/>
                      <a:pt x="64" y="33"/>
                    </a:cubicBezTo>
                    <a:lnTo>
                      <a:pt x="33" y="64"/>
                    </a:lnTo>
                    <a:cubicBezTo>
                      <a:pt x="30" y="67"/>
                      <a:pt x="30" y="73"/>
                      <a:pt x="33" y="77"/>
                    </a:cubicBezTo>
                    <a:lnTo>
                      <a:pt x="51" y="100"/>
                    </a:lnTo>
                    <a:cubicBezTo>
                      <a:pt x="45" y="110"/>
                      <a:pt x="41" y="121"/>
                      <a:pt x="38" y="132"/>
                    </a:cubicBezTo>
                    <a:lnTo>
                      <a:pt x="8" y="136"/>
                    </a:lnTo>
                    <a:cubicBezTo>
                      <a:pt x="4" y="136"/>
                      <a:pt x="0" y="140"/>
                      <a:pt x="0" y="145"/>
                    </a:cubicBezTo>
                    <a:lnTo>
                      <a:pt x="0" y="188"/>
                    </a:lnTo>
                    <a:cubicBezTo>
                      <a:pt x="0" y="193"/>
                      <a:pt x="4" y="197"/>
                      <a:pt x="8" y="198"/>
                    </a:cubicBezTo>
                    <a:lnTo>
                      <a:pt x="38" y="201"/>
                    </a:lnTo>
                    <a:cubicBezTo>
                      <a:pt x="41" y="213"/>
                      <a:pt x="46" y="223"/>
                      <a:pt x="51" y="233"/>
                    </a:cubicBezTo>
                    <a:lnTo>
                      <a:pt x="33" y="257"/>
                    </a:lnTo>
                    <a:cubicBezTo>
                      <a:pt x="30" y="260"/>
                      <a:pt x="30" y="266"/>
                      <a:pt x="34" y="269"/>
                    </a:cubicBezTo>
                    <a:lnTo>
                      <a:pt x="64" y="300"/>
                    </a:lnTo>
                    <a:cubicBezTo>
                      <a:pt x="67" y="303"/>
                      <a:pt x="73" y="303"/>
                      <a:pt x="77" y="301"/>
                    </a:cubicBezTo>
                    <a:lnTo>
                      <a:pt x="100" y="282"/>
                    </a:lnTo>
                    <a:cubicBezTo>
                      <a:pt x="110" y="288"/>
                      <a:pt x="121" y="292"/>
                      <a:pt x="132" y="295"/>
                    </a:cubicBezTo>
                    <a:lnTo>
                      <a:pt x="136" y="325"/>
                    </a:lnTo>
                    <a:cubicBezTo>
                      <a:pt x="136" y="330"/>
                      <a:pt x="140" y="333"/>
                      <a:pt x="145" y="333"/>
                    </a:cubicBezTo>
                    <a:lnTo>
                      <a:pt x="188" y="333"/>
                    </a:lnTo>
                    <a:cubicBezTo>
                      <a:pt x="193" y="333"/>
                      <a:pt x="197" y="330"/>
                      <a:pt x="198" y="325"/>
                    </a:cubicBezTo>
                    <a:lnTo>
                      <a:pt x="201" y="295"/>
                    </a:lnTo>
                    <a:cubicBezTo>
                      <a:pt x="213" y="292"/>
                      <a:pt x="223" y="288"/>
                      <a:pt x="233" y="282"/>
                    </a:cubicBezTo>
                    <a:lnTo>
                      <a:pt x="257" y="301"/>
                    </a:lnTo>
                    <a:cubicBezTo>
                      <a:pt x="260" y="303"/>
                      <a:pt x="266" y="303"/>
                      <a:pt x="269" y="300"/>
                    </a:cubicBezTo>
                    <a:lnTo>
                      <a:pt x="300" y="269"/>
                    </a:lnTo>
                    <a:cubicBezTo>
                      <a:pt x="303" y="266"/>
                      <a:pt x="303" y="260"/>
                      <a:pt x="301" y="257"/>
                    </a:cubicBezTo>
                    <a:lnTo>
                      <a:pt x="282" y="233"/>
                    </a:lnTo>
                    <a:cubicBezTo>
                      <a:pt x="288" y="223"/>
                      <a:pt x="292" y="213"/>
                      <a:pt x="295" y="201"/>
                    </a:cubicBezTo>
                    <a:lnTo>
                      <a:pt x="325" y="198"/>
                    </a:lnTo>
                    <a:cubicBezTo>
                      <a:pt x="330" y="197"/>
                      <a:pt x="333" y="193"/>
                      <a:pt x="333" y="188"/>
                    </a:cubicBezTo>
                    <a:lnTo>
                      <a:pt x="333" y="145"/>
                    </a:lnTo>
                    <a:cubicBezTo>
                      <a:pt x="333" y="140"/>
                      <a:pt x="330" y="136"/>
                      <a:pt x="325" y="136"/>
                    </a:cubicBezTo>
                    <a:close/>
                    <a:moveTo>
                      <a:pt x="167" y="250"/>
                    </a:moveTo>
                    <a:cubicBezTo>
                      <a:pt x="121" y="250"/>
                      <a:pt x="83" y="213"/>
                      <a:pt x="83" y="167"/>
                    </a:cubicBezTo>
                    <a:cubicBezTo>
                      <a:pt x="83" y="121"/>
                      <a:pt x="121" y="83"/>
                      <a:pt x="167" y="83"/>
                    </a:cubicBezTo>
                    <a:cubicBezTo>
                      <a:pt x="213" y="83"/>
                      <a:pt x="250" y="121"/>
                      <a:pt x="250" y="167"/>
                    </a:cubicBezTo>
                    <a:cubicBezTo>
                      <a:pt x="250" y="213"/>
                      <a:pt x="213" y="250"/>
                      <a:pt x="167" y="2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45" name="îSḻídê"/>
              <p:cNvGrpSpPr/>
              <p:nvPr/>
            </p:nvGrpSpPr>
            <p:grpSpPr>
              <a:xfrm>
                <a:off x="6405521" y="4474586"/>
                <a:ext cx="751879" cy="751696"/>
                <a:chOff x="6405521" y="4474586"/>
                <a:chExt cx="751879" cy="751696"/>
              </a:xfrm>
            </p:grpSpPr>
            <p:sp>
              <p:nvSpPr>
                <p:cNvPr id="49" name="íṥļíďè"/>
                <p:cNvSpPr/>
                <p:nvPr/>
              </p:nvSpPr>
              <p:spPr>
                <a:xfrm>
                  <a:off x="6405521" y="4474586"/>
                  <a:ext cx="751879" cy="751696"/>
                </a:xfrm>
                <a:prstGeom prst="ellipse">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0" name="iṡļïďe"/>
                <p:cNvSpPr/>
                <p:nvPr/>
              </p:nvSpPr>
              <p:spPr>
                <a:xfrm>
                  <a:off x="6581096" y="4646980"/>
                  <a:ext cx="400730" cy="406908"/>
                </a:xfrm>
                <a:custGeom>
                  <a:avLst/>
                  <a:gdLst>
                    <a:gd name="connsiteX0" fmla="*/ 93 w 595851"/>
                    <a:gd name="connsiteY0" fmla="*/ 348663 h 605039"/>
                    <a:gd name="connsiteX1" fmla="*/ 82820 w 595851"/>
                    <a:gd name="connsiteY1" fmla="*/ 348663 h 605039"/>
                    <a:gd name="connsiteX2" fmla="*/ 109188 w 595851"/>
                    <a:gd name="connsiteY2" fmla="*/ 370075 h 605039"/>
                    <a:gd name="connsiteX3" fmla="*/ 152548 w 595851"/>
                    <a:gd name="connsiteY3" fmla="*/ 575570 h 605039"/>
                    <a:gd name="connsiteX4" fmla="*/ 135093 w 595851"/>
                    <a:gd name="connsiteY4" fmla="*/ 596889 h 605039"/>
                    <a:gd name="connsiteX5" fmla="*/ 0 w 595851"/>
                    <a:gd name="connsiteY5" fmla="*/ 596889 h 605039"/>
                    <a:gd name="connsiteX6" fmla="*/ 329155 w 595851"/>
                    <a:gd name="connsiteY6" fmla="*/ 0 h 605039"/>
                    <a:gd name="connsiteX7" fmla="*/ 383657 w 595851"/>
                    <a:gd name="connsiteY7" fmla="*/ 139414 h 605039"/>
                    <a:gd name="connsiteX8" fmla="*/ 383657 w 595851"/>
                    <a:gd name="connsiteY8" fmla="*/ 241656 h 605039"/>
                    <a:gd name="connsiteX9" fmla="*/ 409376 w 595851"/>
                    <a:gd name="connsiteY9" fmla="*/ 236280 h 605039"/>
                    <a:gd name="connsiteX10" fmla="*/ 567124 w 595851"/>
                    <a:gd name="connsiteY10" fmla="*/ 249257 h 605039"/>
                    <a:gd name="connsiteX11" fmla="*/ 574831 w 595851"/>
                    <a:gd name="connsiteY11" fmla="*/ 321374 h 605039"/>
                    <a:gd name="connsiteX12" fmla="*/ 573902 w 595851"/>
                    <a:gd name="connsiteY12" fmla="*/ 414811 h 605039"/>
                    <a:gd name="connsiteX13" fmla="*/ 550319 w 595851"/>
                    <a:gd name="connsiteY13" fmla="*/ 507321 h 605039"/>
                    <a:gd name="connsiteX14" fmla="*/ 473998 w 595851"/>
                    <a:gd name="connsiteY14" fmla="*/ 599831 h 605039"/>
                    <a:gd name="connsiteX15" fmla="*/ 370937 w 595851"/>
                    <a:gd name="connsiteY15" fmla="*/ 603168 h 605039"/>
                    <a:gd name="connsiteX16" fmla="*/ 193597 w 595851"/>
                    <a:gd name="connsiteY16" fmla="*/ 593528 h 605039"/>
                    <a:gd name="connsiteX17" fmla="*/ 136403 w 595851"/>
                    <a:gd name="connsiteY17" fmla="*/ 345197 h 605039"/>
                    <a:gd name="connsiteX18" fmla="*/ 165929 w 595851"/>
                    <a:gd name="connsiteY18" fmla="*/ 314886 h 605039"/>
                    <a:gd name="connsiteX19" fmla="*/ 168900 w 595851"/>
                    <a:gd name="connsiteY19" fmla="*/ 306914 h 605039"/>
                    <a:gd name="connsiteX20" fmla="*/ 193597 w 595851"/>
                    <a:gd name="connsiteY20" fmla="*/ 268167 h 605039"/>
                    <a:gd name="connsiteX21" fmla="*/ 310586 w 595851"/>
                    <a:gd name="connsiteY21" fmla="*/ 59696 h 605039"/>
                    <a:gd name="connsiteX22" fmla="*/ 329155 w 595851"/>
                    <a:gd name="connsiteY22" fmla="*/ 0 h 60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851" h="605039">
                      <a:moveTo>
                        <a:pt x="93" y="348663"/>
                      </a:moveTo>
                      <a:lnTo>
                        <a:pt x="82820" y="348663"/>
                      </a:lnTo>
                      <a:cubicBezTo>
                        <a:pt x="94797" y="348663"/>
                        <a:pt x="106682" y="358303"/>
                        <a:pt x="109188" y="370075"/>
                      </a:cubicBezTo>
                      <a:lnTo>
                        <a:pt x="152548" y="575570"/>
                      </a:lnTo>
                      <a:cubicBezTo>
                        <a:pt x="154962" y="587342"/>
                        <a:pt x="147163" y="596982"/>
                        <a:pt x="135093" y="596889"/>
                      </a:cubicBezTo>
                      <a:lnTo>
                        <a:pt x="0" y="596889"/>
                      </a:lnTo>
                      <a:close/>
                      <a:moveTo>
                        <a:pt x="329155" y="0"/>
                      </a:moveTo>
                      <a:cubicBezTo>
                        <a:pt x="357195" y="0"/>
                        <a:pt x="423674" y="18632"/>
                        <a:pt x="383657" y="139414"/>
                      </a:cubicBezTo>
                      <a:cubicBezTo>
                        <a:pt x="343825" y="260196"/>
                        <a:pt x="383657" y="241656"/>
                        <a:pt x="383657" y="241656"/>
                      </a:cubicBezTo>
                      <a:cubicBezTo>
                        <a:pt x="392849" y="239432"/>
                        <a:pt x="401391" y="237671"/>
                        <a:pt x="409376" y="236280"/>
                      </a:cubicBezTo>
                      <a:cubicBezTo>
                        <a:pt x="409376" y="236280"/>
                        <a:pt x="524693" y="210511"/>
                        <a:pt x="567124" y="249257"/>
                      </a:cubicBezTo>
                      <a:cubicBezTo>
                        <a:pt x="601199" y="280310"/>
                        <a:pt x="574831" y="321374"/>
                        <a:pt x="574831" y="321374"/>
                      </a:cubicBezTo>
                      <a:cubicBezTo>
                        <a:pt x="574831" y="321374"/>
                        <a:pt x="622740" y="364014"/>
                        <a:pt x="573902" y="414811"/>
                      </a:cubicBezTo>
                      <a:cubicBezTo>
                        <a:pt x="573902" y="414811"/>
                        <a:pt x="605099" y="466165"/>
                        <a:pt x="550319" y="507321"/>
                      </a:cubicBezTo>
                      <a:cubicBezTo>
                        <a:pt x="550319" y="507321"/>
                        <a:pt x="575759" y="578140"/>
                        <a:pt x="473998" y="599831"/>
                      </a:cubicBezTo>
                      <a:cubicBezTo>
                        <a:pt x="444101" y="606227"/>
                        <a:pt x="406405" y="605949"/>
                        <a:pt x="370937" y="603168"/>
                      </a:cubicBezTo>
                      <a:cubicBezTo>
                        <a:pt x="282174" y="605022"/>
                        <a:pt x="193597" y="593528"/>
                        <a:pt x="193597" y="593528"/>
                      </a:cubicBezTo>
                      <a:lnTo>
                        <a:pt x="136403" y="345197"/>
                      </a:lnTo>
                      <a:cubicBezTo>
                        <a:pt x="153858" y="334723"/>
                        <a:pt x="162029" y="322672"/>
                        <a:pt x="165929" y="314886"/>
                      </a:cubicBezTo>
                      <a:cubicBezTo>
                        <a:pt x="166764" y="312476"/>
                        <a:pt x="167786" y="309695"/>
                        <a:pt x="168900" y="306914"/>
                      </a:cubicBezTo>
                      <a:cubicBezTo>
                        <a:pt x="173728" y="295234"/>
                        <a:pt x="181341" y="281052"/>
                        <a:pt x="193597" y="268167"/>
                      </a:cubicBezTo>
                      <a:cubicBezTo>
                        <a:pt x="250792" y="224322"/>
                        <a:pt x="310586" y="59696"/>
                        <a:pt x="310586" y="59696"/>
                      </a:cubicBezTo>
                      <a:cubicBezTo>
                        <a:pt x="310586" y="59696"/>
                        <a:pt x="301208" y="0"/>
                        <a:pt x="3291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46" name="ïS1îḓé"/>
              <p:cNvGrpSpPr/>
              <p:nvPr/>
            </p:nvGrpSpPr>
            <p:grpSpPr>
              <a:xfrm>
                <a:off x="4339625" y="4466134"/>
                <a:ext cx="751879" cy="751696"/>
                <a:chOff x="4339625" y="4466134"/>
                <a:chExt cx="751879" cy="751696"/>
              </a:xfrm>
            </p:grpSpPr>
            <p:sp>
              <p:nvSpPr>
                <p:cNvPr id="47" name="íślíḋè"/>
                <p:cNvSpPr/>
                <p:nvPr/>
              </p:nvSpPr>
              <p:spPr>
                <a:xfrm>
                  <a:off x="4339625" y="4466134"/>
                  <a:ext cx="751879" cy="751696"/>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20000"/>
                </a:bodyPr>
                <a:lstStyle>
                  <a:defPPr>
                    <a:defRPr lang="en-US"/>
                  </a:defPPr>
                  <a:lvl1pPr marL="0" algn="l" defTabSz="1645920" rtl="0" eaLnBrk="1" latinLnBrk="0" hangingPunct="1">
                    <a:defRPr sz="3240" kern="1200">
                      <a:solidFill>
                        <a:schemeClr val="lt1"/>
                      </a:solidFill>
                    </a:defRPr>
                  </a:lvl1pPr>
                  <a:lvl2pPr marL="822960" algn="l" defTabSz="1645920" rtl="0" eaLnBrk="1" latinLnBrk="0" hangingPunct="1">
                    <a:defRPr sz="3240" kern="1200">
                      <a:solidFill>
                        <a:schemeClr val="lt1"/>
                      </a:solidFill>
                    </a:defRPr>
                  </a:lvl2pPr>
                  <a:lvl3pPr marL="1645920" algn="l" defTabSz="1645920" rtl="0" eaLnBrk="1" latinLnBrk="0" hangingPunct="1">
                    <a:defRPr sz="3240" kern="1200">
                      <a:solidFill>
                        <a:schemeClr val="lt1"/>
                      </a:solidFill>
                    </a:defRPr>
                  </a:lvl3pPr>
                  <a:lvl4pPr marL="2468880" algn="l" defTabSz="1645920" rtl="0" eaLnBrk="1" latinLnBrk="0" hangingPunct="1">
                    <a:defRPr sz="3240" kern="1200">
                      <a:solidFill>
                        <a:schemeClr val="lt1"/>
                      </a:solidFill>
                    </a:defRPr>
                  </a:lvl4pPr>
                  <a:lvl5pPr marL="3291840" algn="l" defTabSz="1645920" rtl="0" eaLnBrk="1" latinLnBrk="0" hangingPunct="1">
                    <a:defRPr sz="3240" kern="1200">
                      <a:solidFill>
                        <a:schemeClr val="lt1"/>
                      </a:solidFill>
                    </a:defRPr>
                  </a:lvl5pPr>
                  <a:lvl6pPr marL="4114800" algn="l" defTabSz="1645920" rtl="0" eaLnBrk="1" latinLnBrk="0" hangingPunct="1">
                    <a:defRPr sz="3240" kern="1200">
                      <a:solidFill>
                        <a:schemeClr val="lt1"/>
                      </a:solidFill>
                    </a:defRPr>
                  </a:lvl6pPr>
                  <a:lvl7pPr marL="4937760" algn="l" defTabSz="1645920" rtl="0" eaLnBrk="1" latinLnBrk="0" hangingPunct="1">
                    <a:defRPr sz="3240" kern="1200">
                      <a:solidFill>
                        <a:schemeClr val="lt1"/>
                      </a:solidFill>
                    </a:defRPr>
                  </a:lvl7pPr>
                  <a:lvl8pPr marL="5760720" algn="l" defTabSz="1645920" rtl="0" eaLnBrk="1" latinLnBrk="0" hangingPunct="1">
                    <a:defRPr sz="3240" kern="1200">
                      <a:solidFill>
                        <a:schemeClr val="lt1"/>
                      </a:solidFill>
                    </a:defRPr>
                  </a:lvl8pPr>
                  <a:lvl9pPr marL="6583680" algn="l" defTabSz="1645920" rtl="0" eaLnBrk="1" latinLnBrk="0" hangingPunct="1">
                    <a:defRPr sz="324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8" name="ïṥḷïḑé"/>
                <p:cNvSpPr/>
                <p:nvPr/>
              </p:nvSpPr>
              <p:spPr>
                <a:xfrm>
                  <a:off x="4554328" y="4615847"/>
                  <a:ext cx="322472" cy="452270"/>
                </a:xfrm>
                <a:custGeom>
                  <a:avLst/>
                  <a:gdLst>
                    <a:gd name="T0" fmla="*/ 5809 w 5812"/>
                    <a:gd name="T1" fmla="*/ 6108 h 8163"/>
                    <a:gd name="T2" fmla="*/ 4840 w 5812"/>
                    <a:gd name="T3" fmla="*/ 4042 h 8163"/>
                    <a:gd name="T4" fmla="*/ 4702 w 5812"/>
                    <a:gd name="T5" fmla="*/ 3922 h 8163"/>
                    <a:gd name="T6" fmla="*/ 3828 w 5812"/>
                    <a:gd name="T7" fmla="*/ 888 h 8163"/>
                    <a:gd name="T8" fmla="*/ 2944 w 5812"/>
                    <a:gd name="T9" fmla="*/ 13 h 8163"/>
                    <a:gd name="T10" fmla="*/ 2868 w 5812"/>
                    <a:gd name="T11" fmla="*/ 13 h 8163"/>
                    <a:gd name="T12" fmla="*/ 1984 w 5812"/>
                    <a:gd name="T13" fmla="*/ 888 h 8163"/>
                    <a:gd name="T14" fmla="*/ 1110 w 5812"/>
                    <a:gd name="T15" fmla="*/ 3922 h 8163"/>
                    <a:gd name="T16" fmla="*/ 972 w 5812"/>
                    <a:gd name="T17" fmla="*/ 4042 h 8163"/>
                    <a:gd name="T18" fmla="*/ 3 w 5812"/>
                    <a:gd name="T19" fmla="*/ 6108 h 8163"/>
                    <a:gd name="T20" fmla="*/ 35 w 5812"/>
                    <a:gd name="T21" fmla="*/ 6200 h 8163"/>
                    <a:gd name="T22" fmla="*/ 124 w 5812"/>
                    <a:gd name="T23" fmla="*/ 6239 h 8163"/>
                    <a:gd name="T24" fmla="*/ 1659 w 5812"/>
                    <a:gd name="T25" fmla="*/ 6239 h 8163"/>
                    <a:gd name="T26" fmla="*/ 1926 w 5812"/>
                    <a:gd name="T27" fmla="*/ 6630 h 8163"/>
                    <a:gd name="T28" fmla="*/ 1980 w 5812"/>
                    <a:gd name="T29" fmla="*/ 6652 h 8163"/>
                    <a:gd name="T30" fmla="*/ 2017 w 5812"/>
                    <a:gd name="T31" fmla="*/ 6652 h 8163"/>
                    <a:gd name="T32" fmla="*/ 2743 w 5812"/>
                    <a:gd name="T33" fmla="*/ 8098 h 8163"/>
                    <a:gd name="T34" fmla="*/ 2906 w 5812"/>
                    <a:gd name="T35" fmla="*/ 8163 h 8163"/>
                    <a:gd name="T36" fmla="*/ 3069 w 5812"/>
                    <a:gd name="T37" fmla="*/ 8098 h 8163"/>
                    <a:gd name="T38" fmla="*/ 3795 w 5812"/>
                    <a:gd name="T39" fmla="*/ 6652 h 8163"/>
                    <a:gd name="T40" fmla="*/ 3832 w 5812"/>
                    <a:gd name="T41" fmla="*/ 6652 h 8163"/>
                    <a:gd name="T42" fmla="*/ 3886 w 5812"/>
                    <a:gd name="T43" fmla="*/ 6630 h 8163"/>
                    <a:gd name="T44" fmla="*/ 4153 w 5812"/>
                    <a:gd name="T45" fmla="*/ 6239 h 8163"/>
                    <a:gd name="T46" fmla="*/ 5688 w 5812"/>
                    <a:gd name="T47" fmla="*/ 6239 h 8163"/>
                    <a:gd name="T48" fmla="*/ 5777 w 5812"/>
                    <a:gd name="T49" fmla="*/ 6200 h 8163"/>
                    <a:gd name="T50" fmla="*/ 5809 w 5812"/>
                    <a:gd name="T51" fmla="*/ 6108 h 8163"/>
                    <a:gd name="T52" fmla="*/ 2906 w 5812"/>
                    <a:gd name="T53" fmla="*/ 2094 h 8163"/>
                    <a:gd name="T54" fmla="*/ 3576 w 5812"/>
                    <a:gd name="T55" fmla="*/ 2764 h 8163"/>
                    <a:gd name="T56" fmla="*/ 2906 w 5812"/>
                    <a:gd name="T57" fmla="*/ 3434 h 8163"/>
                    <a:gd name="T58" fmla="*/ 2236 w 5812"/>
                    <a:gd name="T59" fmla="*/ 2764 h 8163"/>
                    <a:gd name="T60" fmla="*/ 2906 w 5812"/>
                    <a:gd name="T61" fmla="*/ 2094 h 8163"/>
                    <a:gd name="T62" fmla="*/ 2906 w 5812"/>
                    <a:gd name="T63" fmla="*/ 7567 h 8163"/>
                    <a:gd name="T64" fmla="*/ 2494 w 5812"/>
                    <a:gd name="T65" fmla="*/ 6652 h 8163"/>
                    <a:gd name="T66" fmla="*/ 3318 w 5812"/>
                    <a:gd name="T67" fmla="*/ 6652 h 8163"/>
                    <a:gd name="T68" fmla="*/ 2906 w 5812"/>
                    <a:gd name="T69" fmla="*/ 7567 h 8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12" h="8163">
                      <a:moveTo>
                        <a:pt x="5809" y="6108"/>
                      </a:moveTo>
                      <a:cubicBezTo>
                        <a:pt x="5733" y="5070"/>
                        <a:pt x="5240" y="4412"/>
                        <a:pt x="4840" y="4042"/>
                      </a:cubicBezTo>
                      <a:cubicBezTo>
                        <a:pt x="4793" y="3999"/>
                        <a:pt x="4748" y="3959"/>
                        <a:pt x="4702" y="3922"/>
                      </a:cubicBezTo>
                      <a:cubicBezTo>
                        <a:pt x="4702" y="2430"/>
                        <a:pt x="4227" y="1449"/>
                        <a:pt x="3828" y="888"/>
                      </a:cubicBezTo>
                      <a:cubicBezTo>
                        <a:pt x="3393" y="277"/>
                        <a:pt x="2962" y="24"/>
                        <a:pt x="2944" y="13"/>
                      </a:cubicBezTo>
                      <a:cubicBezTo>
                        <a:pt x="2920" y="0"/>
                        <a:pt x="2892" y="0"/>
                        <a:pt x="2868" y="13"/>
                      </a:cubicBezTo>
                      <a:cubicBezTo>
                        <a:pt x="2850" y="24"/>
                        <a:pt x="2419" y="277"/>
                        <a:pt x="1984" y="888"/>
                      </a:cubicBezTo>
                      <a:cubicBezTo>
                        <a:pt x="1585" y="1449"/>
                        <a:pt x="1110" y="2430"/>
                        <a:pt x="1110" y="3922"/>
                      </a:cubicBezTo>
                      <a:cubicBezTo>
                        <a:pt x="1064" y="3959"/>
                        <a:pt x="1019" y="3999"/>
                        <a:pt x="972" y="4042"/>
                      </a:cubicBezTo>
                      <a:cubicBezTo>
                        <a:pt x="572" y="4412"/>
                        <a:pt x="79" y="5070"/>
                        <a:pt x="3" y="6108"/>
                      </a:cubicBezTo>
                      <a:cubicBezTo>
                        <a:pt x="0" y="6142"/>
                        <a:pt x="12" y="6176"/>
                        <a:pt x="35" y="6200"/>
                      </a:cubicBezTo>
                      <a:cubicBezTo>
                        <a:pt x="58" y="6225"/>
                        <a:pt x="90" y="6239"/>
                        <a:pt x="124" y="6239"/>
                      </a:cubicBezTo>
                      <a:lnTo>
                        <a:pt x="1659" y="6239"/>
                      </a:lnTo>
                      <a:cubicBezTo>
                        <a:pt x="1747" y="6406"/>
                        <a:pt x="1837" y="6540"/>
                        <a:pt x="1926" y="6630"/>
                      </a:cubicBezTo>
                      <a:cubicBezTo>
                        <a:pt x="1940" y="6644"/>
                        <a:pt x="1959" y="6652"/>
                        <a:pt x="1980" y="6652"/>
                      </a:cubicBezTo>
                      <a:lnTo>
                        <a:pt x="2017" y="6652"/>
                      </a:lnTo>
                      <a:cubicBezTo>
                        <a:pt x="2073" y="7455"/>
                        <a:pt x="2714" y="8071"/>
                        <a:pt x="2743" y="8098"/>
                      </a:cubicBezTo>
                      <a:cubicBezTo>
                        <a:pt x="2788" y="8141"/>
                        <a:pt x="2847" y="8163"/>
                        <a:pt x="2906" y="8163"/>
                      </a:cubicBezTo>
                      <a:cubicBezTo>
                        <a:pt x="2965" y="8163"/>
                        <a:pt x="3024" y="8141"/>
                        <a:pt x="3069" y="8098"/>
                      </a:cubicBezTo>
                      <a:cubicBezTo>
                        <a:pt x="3098" y="8071"/>
                        <a:pt x="3738" y="7455"/>
                        <a:pt x="3795" y="6652"/>
                      </a:cubicBezTo>
                      <a:lnTo>
                        <a:pt x="3832" y="6652"/>
                      </a:lnTo>
                      <a:cubicBezTo>
                        <a:pt x="3853" y="6652"/>
                        <a:pt x="3872" y="6644"/>
                        <a:pt x="3886" y="6630"/>
                      </a:cubicBezTo>
                      <a:cubicBezTo>
                        <a:pt x="3975" y="6540"/>
                        <a:pt x="4065" y="6406"/>
                        <a:pt x="4153" y="6239"/>
                      </a:cubicBezTo>
                      <a:lnTo>
                        <a:pt x="5688" y="6239"/>
                      </a:lnTo>
                      <a:cubicBezTo>
                        <a:pt x="5721" y="6239"/>
                        <a:pt x="5754" y="6225"/>
                        <a:pt x="5777" y="6200"/>
                      </a:cubicBezTo>
                      <a:cubicBezTo>
                        <a:pt x="5800" y="6176"/>
                        <a:pt x="5812" y="6142"/>
                        <a:pt x="5809" y="6108"/>
                      </a:cubicBezTo>
                      <a:close/>
                      <a:moveTo>
                        <a:pt x="2906" y="2094"/>
                      </a:moveTo>
                      <a:cubicBezTo>
                        <a:pt x="3276" y="2094"/>
                        <a:pt x="3576" y="2394"/>
                        <a:pt x="3576" y="2764"/>
                      </a:cubicBezTo>
                      <a:cubicBezTo>
                        <a:pt x="3576" y="3134"/>
                        <a:pt x="3276" y="3434"/>
                        <a:pt x="2906" y="3434"/>
                      </a:cubicBezTo>
                      <a:cubicBezTo>
                        <a:pt x="2536" y="3434"/>
                        <a:pt x="2236" y="3134"/>
                        <a:pt x="2236" y="2764"/>
                      </a:cubicBezTo>
                      <a:cubicBezTo>
                        <a:pt x="2236" y="2394"/>
                        <a:pt x="2536" y="2094"/>
                        <a:pt x="2906" y="2094"/>
                      </a:cubicBezTo>
                      <a:close/>
                      <a:moveTo>
                        <a:pt x="2906" y="7567"/>
                      </a:moveTo>
                      <a:cubicBezTo>
                        <a:pt x="2749" y="7369"/>
                        <a:pt x="2531" y="7032"/>
                        <a:pt x="2494" y="6652"/>
                      </a:cubicBezTo>
                      <a:lnTo>
                        <a:pt x="3318" y="6652"/>
                      </a:lnTo>
                      <a:cubicBezTo>
                        <a:pt x="3281" y="7032"/>
                        <a:pt x="3063" y="7369"/>
                        <a:pt x="2906" y="75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grpSp>
          <p:nvGrpSpPr>
            <p:cNvPr id="13" name="îṧlïḍê"/>
            <p:cNvGrpSpPr/>
            <p:nvPr/>
          </p:nvGrpSpPr>
          <p:grpSpPr>
            <a:xfrm>
              <a:off x="673100" y="1643959"/>
              <a:ext cx="2736850" cy="1494279"/>
              <a:chOff x="673100" y="1643959"/>
              <a:chExt cx="2736850" cy="1494279"/>
            </a:xfrm>
          </p:grpSpPr>
          <p:sp>
            <p:nvSpPr>
              <p:cNvPr id="14" name="íşḷïḍe"/>
              <p:cNvSpPr txBox="1"/>
              <p:nvPr/>
            </p:nvSpPr>
            <p:spPr>
              <a:xfrm>
                <a:off x="673100" y="2100216"/>
                <a:ext cx="2736850" cy="1038022"/>
              </a:xfrm>
              <a:prstGeom prst="rect">
                <a:avLst/>
              </a:prstGeom>
              <a:noFill/>
              <a:ln w="3175">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5" name="î$ľîḍê"/>
              <p:cNvSpPr/>
              <p:nvPr/>
            </p:nvSpPr>
            <p:spPr>
              <a:xfrm>
                <a:off x="673100" y="1643959"/>
                <a:ext cx="2736850" cy="456255"/>
              </a:xfrm>
              <a:prstGeom prst="rect">
                <a:avLst/>
              </a:prstGeom>
              <a:solidFill>
                <a:srgbClr val="1469B2"/>
              </a:solidFill>
              <a:ln w="3175">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a:r>
                  <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点击添加内容</a:t>
                </a:r>
                <a:endParaRPr lang="zh-CN" altLang="en-US"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sp>
        <p:nvSpPr>
          <p:cNvPr id="2" name="矩形 1"/>
          <p:cNvSpPr/>
          <p:nvPr/>
        </p:nvSpPr>
        <p:spPr>
          <a:xfrm>
            <a:off x="1241214" y="2905110"/>
            <a:ext cx="2339102" cy="351956"/>
          </a:xfrm>
          <a:prstGeom prst="rect">
            <a:avLst/>
          </a:prstGeom>
        </p:spPr>
        <p:txBody>
          <a:bodyPr wrap="none">
            <a:spAutoFit/>
          </a:bodyPr>
          <a:lstStyle/>
          <a:p>
            <a:pPr algn="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6" name="矩形 85"/>
          <p:cNvSpPr/>
          <p:nvPr/>
        </p:nvSpPr>
        <p:spPr>
          <a:xfrm>
            <a:off x="1248783" y="5108141"/>
            <a:ext cx="2339102" cy="351956"/>
          </a:xfrm>
          <a:prstGeom prst="rect">
            <a:avLst/>
          </a:prstGeom>
        </p:spPr>
        <p:txBody>
          <a:bodyPr wrap="none">
            <a:spAutoFit/>
          </a:bodyPr>
          <a:lstStyle/>
          <a:p>
            <a:pPr algn="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7" name="矩形 86"/>
          <p:cNvSpPr/>
          <p:nvPr/>
        </p:nvSpPr>
        <p:spPr>
          <a:xfrm>
            <a:off x="8592554" y="2927306"/>
            <a:ext cx="2339102" cy="351956"/>
          </a:xfrm>
          <a:prstGeom prst="rect">
            <a:avLst/>
          </a:prstGeom>
        </p:spPr>
        <p:txBody>
          <a:bodyPr wrap="none">
            <a:spAutoFit/>
          </a:bodyPr>
          <a:lstStyle/>
          <a:p>
            <a:pPr algn="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8" name="矩形 87"/>
          <p:cNvSpPr/>
          <p:nvPr/>
        </p:nvSpPr>
        <p:spPr>
          <a:xfrm>
            <a:off x="8592235" y="5108141"/>
            <a:ext cx="2339102" cy="351956"/>
          </a:xfrm>
          <a:prstGeom prst="rect">
            <a:avLst/>
          </a:prstGeom>
        </p:spPr>
        <p:txBody>
          <a:bodyPr wrap="none">
            <a:spAutoFit/>
          </a:bodyPr>
          <a:lstStyle/>
          <a:p>
            <a:pPr algn="r">
              <a:lnSpc>
                <a:spcPct val="150000"/>
              </a:lnSpc>
              <a:buSzPct val="25000"/>
            </a:pPr>
            <a:r>
              <a:rPr lang="zh-CN" altLang="en-US" sz="1400" dirty="0">
                <a:latin typeface="微软雅黑" panose="020B0503020204020204" pitchFamily="34" charset="-122"/>
                <a:ea typeface="微软雅黑" panose="020B0503020204020204" pitchFamily="34" charset="-122"/>
                <a:sym typeface="思源黑体" panose="020B0400000000000000" pitchFamily="34" charset="-122"/>
              </a:rPr>
              <a:t>点击添加内容点击添加内容</a:t>
            </a:r>
            <a:endParaRPr lang="zh-CN" altLang="en-US" sz="1400" dirty="0">
              <a:latin typeface="微软雅黑" panose="020B0503020204020204" pitchFamily="34" charset="-122"/>
              <a:ea typeface="微软雅黑" panose="020B0503020204020204" pitchFamily="34" charset="-122"/>
              <a:sym typeface="思源黑体"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Click="0" advTm="2000">
        <p:random/>
      </p:transition>
    </mc:Choice>
    <mc:Fallback>
      <p:transition spd="slow" advClick="0"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1"/>
          <p:cNvCxnSpPr/>
          <p:nvPr/>
        </p:nvCxnSpPr>
        <p:spPr>
          <a:xfrm>
            <a:off x="1492209" y="4733339"/>
            <a:ext cx="9086390" cy="0"/>
          </a:xfrm>
          <a:prstGeom prst="line">
            <a:avLst/>
          </a:prstGeom>
          <a:ln w="28575">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8703035" y="2124481"/>
            <a:ext cx="1691569" cy="2690936"/>
            <a:chOff x="8703035" y="1564042"/>
            <a:chExt cx="1691569" cy="2690936"/>
          </a:xfrm>
        </p:grpSpPr>
        <p:grpSp>
          <p:nvGrpSpPr>
            <p:cNvPr id="9" name="Group 53"/>
            <p:cNvGrpSpPr/>
            <p:nvPr/>
          </p:nvGrpSpPr>
          <p:grpSpPr>
            <a:xfrm>
              <a:off x="8703035" y="1564042"/>
              <a:ext cx="1691569" cy="2409060"/>
              <a:chOff x="1676975" y="1880828"/>
              <a:chExt cx="1691569" cy="2409192"/>
            </a:xfrm>
          </p:grpSpPr>
          <p:sp>
            <p:nvSpPr>
              <p:cNvPr id="55" name="Rectangle: Rounded Corners 54"/>
              <p:cNvSpPr/>
              <p:nvPr/>
            </p:nvSpPr>
            <p:spPr>
              <a:xfrm>
                <a:off x="1676975" y="1880828"/>
                <a:ext cx="1691569" cy="2281733"/>
              </a:xfrm>
              <a:prstGeom prst="roundRect">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24000" anchor="t" anchorCtr="1">
                <a:normAutofit/>
              </a:bodyPr>
              <a:lstStyle/>
              <a:p>
                <a:pPr algn="ctr">
                  <a:lnSpc>
                    <a:spcPct val="120000"/>
                  </a:lnSpc>
                  <a:defRPr/>
                </a:pPr>
                <a:r>
                  <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此部分内容作为文字排版占位显示 （建议使用主题字体）</a:t>
                </a:r>
                <a:endPar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6" name="Isosceles Triangle 55"/>
              <p:cNvSpPr/>
              <p:nvPr/>
            </p:nvSpPr>
            <p:spPr>
              <a:xfrm rot="10800000">
                <a:off x="2397677" y="4113262"/>
                <a:ext cx="250164" cy="176758"/>
              </a:xfrm>
              <a:prstGeom prst="triangl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23" name="TextBox 85"/>
            <p:cNvSpPr txBox="1"/>
            <p:nvPr/>
          </p:nvSpPr>
          <p:spPr>
            <a:xfrm>
              <a:off x="8935204" y="2264339"/>
              <a:ext cx="1261884" cy="307760"/>
            </a:xfrm>
            <a:prstGeom prst="rect">
              <a:avLst/>
            </a:prstGeom>
          </p:spPr>
          <p:txBody>
            <a:bodyPr wrap="none" lIns="91433" tIns="45716" rIns="91433" bIns="45716" anchor="ctr" anchorCtr="1">
              <a:normAutofit lnSpcReduction="10000"/>
            </a:bodyPr>
            <a:lstStyle/>
            <a:p>
              <a:pPr algn="ctr">
                <a:buClr>
                  <a:srgbClr val="F9BD45"/>
                </a:buClr>
                <a:buSzPct val="150000"/>
              </a:pPr>
              <a:r>
                <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标题文本预设</a:t>
              </a:r>
              <a:endPar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4" name="Oval 89"/>
            <p:cNvSpPr/>
            <p:nvPr/>
          </p:nvSpPr>
          <p:spPr>
            <a:xfrm>
              <a:off x="9466747" y="4090825"/>
              <a:ext cx="164163" cy="164153"/>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5" name="Freeform: Shape 59"/>
            <p:cNvSpPr/>
            <p:nvPr/>
          </p:nvSpPr>
          <p:spPr bwMode="auto">
            <a:xfrm>
              <a:off x="9329632" y="1744051"/>
              <a:ext cx="456084" cy="45605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4" name="组合 13"/>
          <p:cNvGrpSpPr/>
          <p:nvPr/>
        </p:nvGrpSpPr>
        <p:grpSpPr>
          <a:xfrm>
            <a:off x="8581655" y="4980940"/>
            <a:ext cx="1934344" cy="995756"/>
            <a:chOff x="8581655" y="4420501"/>
            <a:chExt cx="1934344" cy="995756"/>
          </a:xfrm>
        </p:grpSpPr>
        <p:sp>
          <p:nvSpPr>
            <p:cNvPr id="22" name="TextBox 13"/>
            <p:cNvSpPr txBox="1"/>
            <p:nvPr/>
          </p:nvSpPr>
          <p:spPr bwMode="auto">
            <a:xfrm>
              <a:off x="9415779" y="4420501"/>
              <a:ext cx="266097" cy="307760"/>
            </a:xfrm>
            <a:prstGeom prst="rect">
              <a:avLst/>
            </a:prstGeom>
          </p:spPr>
          <p:txBody>
            <a:bodyPr wrap="none" lIns="0" tIns="0" rIns="0" bIns="0" anchor="ctr" anchorCtr="1">
              <a:normAutofit fontScale="72500"/>
            </a:bodyPr>
            <a:lstStyle/>
            <a:p>
              <a:pPr algn="ctr">
                <a:defRPr/>
              </a:pPr>
              <a:r>
                <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04</a:t>
              </a:r>
              <a:endPar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6" name="TextBox 90"/>
            <p:cNvSpPr txBox="1"/>
            <p:nvPr/>
          </p:nvSpPr>
          <p:spPr bwMode="auto">
            <a:xfrm>
              <a:off x="8581655" y="4728260"/>
              <a:ext cx="1934344" cy="687997"/>
            </a:xfrm>
            <a:prstGeom prst="rect">
              <a:avLst/>
            </a:prstGeom>
          </p:spPr>
          <p:txBody>
            <a:bodyPr wrap="square" lIns="0" tIns="0" rIns="0" bIns="0" anchor="ctr" anchorCtr="1">
              <a:noAutofit/>
            </a:bodyPr>
            <a:lstStyle/>
            <a:p>
              <a:pPr algn="ctr">
                <a:lnSpc>
                  <a:spcPct val="120000"/>
                </a:lnSpc>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此部分内容作为文字排版占位显示 </a:t>
              </a:r>
              <a:b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b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（建议使用主题字体）</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grpSp>
        <p:nvGrpSpPr>
          <p:cNvPr id="6" name="组合 5"/>
          <p:cNvGrpSpPr/>
          <p:nvPr/>
        </p:nvGrpSpPr>
        <p:grpSpPr>
          <a:xfrm>
            <a:off x="6339891" y="2124481"/>
            <a:ext cx="1691569" cy="2690936"/>
            <a:chOff x="6339891" y="1564042"/>
            <a:chExt cx="1691569" cy="2690936"/>
          </a:xfrm>
        </p:grpSpPr>
        <p:grpSp>
          <p:nvGrpSpPr>
            <p:cNvPr id="3" name="Group 48"/>
            <p:cNvGrpSpPr/>
            <p:nvPr/>
          </p:nvGrpSpPr>
          <p:grpSpPr>
            <a:xfrm>
              <a:off x="6339891" y="1564042"/>
              <a:ext cx="1691569" cy="2409060"/>
              <a:chOff x="1676975" y="1880828"/>
              <a:chExt cx="1691569" cy="2409192"/>
            </a:xfrm>
          </p:grpSpPr>
          <p:sp>
            <p:nvSpPr>
              <p:cNvPr id="57" name="Rectangle: Rounded Corners 51"/>
              <p:cNvSpPr/>
              <p:nvPr/>
            </p:nvSpPr>
            <p:spPr>
              <a:xfrm>
                <a:off x="1676975" y="1880828"/>
                <a:ext cx="1691569" cy="2281733"/>
              </a:xfrm>
              <a:prstGeom prst="roundRect">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24000" anchor="t" anchorCtr="1">
                <a:normAutofit/>
              </a:bodyPr>
              <a:lstStyle/>
              <a:p>
                <a:pPr algn="ctr">
                  <a:lnSpc>
                    <a:spcPct val="120000"/>
                  </a:lnSpc>
                  <a:defRPr/>
                </a:pPr>
                <a:r>
                  <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此部分内容作为文字排版占位显示 （建议使用主题字体）</a:t>
                </a:r>
                <a:endPar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8" name="Isosceles Triangle 52"/>
              <p:cNvSpPr/>
              <p:nvPr/>
            </p:nvSpPr>
            <p:spPr>
              <a:xfrm rot="10800000">
                <a:off x="2397677" y="4113262"/>
                <a:ext cx="250164" cy="176758"/>
              </a:xfrm>
              <a:prstGeom prst="triangl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28" name="TextBox 79"/>
            <p:cNvSpPr txBox="1"/>
            <p:nvPr/>
          </p:nvSpPr>
          <p:spPr>
            <a:xfrm>
              <a:off x="6572057" y="2264339"/>
              <a:ext cx="1261884" cy="307760"/>
            </a:xfrm>
            <a:prstGeom prst="rect">
              <a:avLst/>
            </a:prstGeom>
          </p:spPr>
          <p:txBody>
            <a:bodyPr wrap="none" lIns="91433" tIns="45716" rIns="91433" bIns="45716" anchor="ctr" anchorCtr="1">
              <a:normAutofit lnSpcReduction="10000"/>
            </a:bodyPr>
            <a:lstStyle/>
            <a:p>
              <a:pPr algn="ctr">
                <a:buClr>
                  <a:srgbClr val="F9BD45"/>
                </a:buClr>
                <a:buSzPct val="150000"/>
              </a:pPr>
              <a:r>
                <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标题文本预设</a:t>
              </a:r>
              <a:endPar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9" name="Oval 88"/>
            <p:cNvSpPr/>
            <p:nvPr/>
          </p:nvSpPr>
          <p:spPr>
            <a:xfrm>
              <a:off x="7103599" y="4090825"/>
              <a:ext cx="164163" cy="164153"/>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0" name="Freeform: Shape 60"/>
            <p:cNvSpPr/>
            <p:nvPr/>
          </p:nvSpPr>
          <p:spPr bwMode="auto">
            <a:xfrm>
              <a:off x="6966484" y="1744051"/>
              <a:ext cx="456084" cy="45605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 name="组合 12"/>
          <p:cNvGrpSpPr/>
          <p:nvPr/>
        </p:nvGrpSpPr>
        <p:grpSpPr>
          <a:xfrm>
            <a:off x="6218507" y="4980940"/>
            <a:ext cx="1934344" cy="995756"/>
            <a:chOff x="6218507" y="4420501"/>
            <a:chExt cx="1934344" cy="995756"/>
          </a:xfrm>
        </p:grpSpPr>
        <p:sp>
          <p:nvSpPr>
            <p:cNvPr id="27" name="TextBox 10"/>
            <p:cNvSpPr txBox="1"/>
            <p:nvPr/>
          </p:nvSpPr>
          <p:spPr bwMode="auto">
            <a:xfrm>
              <a:off x="7048624" y="4420501"/>
              <a:ext cx="274113" cy="307760"/>
            </a:xfrm>
            <a:prstGeom prst="rect">
              <a:avLst/>
            </a:prstGeom>
          </p:spPr>
          <p:txBody>
            <a:bodyPr wrap="none" lIns="0" tIns="0" rIns="0" bIns="0" anchor="ctr" anchorCtr="1">
              <a:normAutofit fontScale="92500" lnSpcReduction="10000"/>
            </a:bodyPr>
            <a:lstStyle/>
            <a:p>
              <a:pPr algn="ctr">
                <a:defRPr/>
              </a:pPr>
              <a:r>
                <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03</a:t>
              </a:r>
              <a:endPar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1" name="TextBox 91"/>
            <p:cNvSpPr txBox="1"/>
            <p:nvPr/>
          </p:nvSpPr>
          <p:spPr bwMode="auto">
            <a:xfrm>
              <a:off x="6218507" y="4728260"/>
              <a:ext cx="1934344" cy="687997"/>
            </a:xfrm>
            <a:prstGeom prst="rect">
              <a:avLst/>
            </a:prstGeom>
          </p:spPr>
          <p:txBody>
            <a:bodyPr wrap="square" lIns="0" tIns="0" rIns="0" bIns="0" anchor="ctr" anchorCtr="1">
              <a:noAutofit/>
            </a:bodyPr>
            <a:lstStyle/>
            <a:p>
              <a:pPr algn="ctr">
                <a:lnSpc>
                  <a:spcPct val="120000"/>
                </a:lnSpc>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此部分内容作为文字排版占位显示 </a:t>
              </a:r>
              <a:b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b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（建议使用主题字体）</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grpSp>
        <p:nvGrpSpPr>
          <p:cNvPr id="5" name="组合 4"/>
          <p:cNvGrpSpPr/>
          <p:nvPr/>
        </p:nvGrpSpPr>
        <p:grpSpPr>
          <a:xfrm>
            <a:off x="3976747" y="2124481"/>
            <a:ext cx="1691569" cy="2690936"/>
            <a:chOff x="3976747" y="1564042"/>
            <a:chExt cx="1691569" cy="2690936"/>
          </a:xfrm>
        </p:grpSpPr>
        <p:grpSp>
          <p:nvGrpSpPr>
            <p:cNvPr id="2" name="Group 45"/>
            <p:cNvGrpSpPr/>
            <p:nvPr/>
          </p:nvGrpSpPr>
          <p:grpSpPr>
            <a:xfrm>
              <a:off x="3976747" y="1564042"/>
              <a:ext cx="1691569" cy="2409060"/>
              <a:chOff x="1676975" y="1880828"/>
              <a:chExt cx="1691569" cy="2409192"/>
            </a:xfrm>
          </p:grpSpPr>
          <p:sp>
            <p:nvSpPr>
              <p:cNvPr id="59" name="Rectangle: Rounded Corners 46"/>
              <p:cNvSpPr/>
              <p:nvPr/>
            </p:nvSpPr>
            <p:spPr>
              <a:xfrm>
                <a:off x="1676975" y="1880828"/>
                <a:ext cx="1691569" cy="2281733"/>
              </a:xfrm>
              <a:prstGeom prst="roundRect">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24000" anchor="t" anchorCtr="1">
                <a:normAutofit/>
              </a:bodyPr>
              <a:lstStyle/>
              <a:p>
                <a:pPr algn="ctr">
                  <a:lnSpc>
                    <a:spcPct val="120000"/>
                  </a:lnSpc>
                  <a:defRPr/>
                </a:pPr>
                <a:r>
                  <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此部分内容作为文字排版占位显示 （建议使用主题字体）</a:t>
                </a:r>
                <a:endPar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0" name="Isosceles Triangle 47"/>
              <p:cNvSpPr/>
              <p:nvPr/>
            </p:nvSpPr>
            <p:spPr>
              <a:xfrm rot="10800000">
                <a:off x="2397677" y="4113262"/>
                <a:ext cx="250164" cy="176758"/>
              </a:xfrm>
              <a:prstGeom prst="triangl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43" name="TextBox 73"/>
            <p:cNvSpPr txBox="1"/>
            <p:nvPr/>
          </p:nvSpPr>
          <p:spPr>
            <a:xfrm>
              <a:off x="4259324" y="2264339"/>
              <a:ext cx="1261884" cy="307760"/>
            </a:xfrm>
            <a:prstGeom prst="rect">
              <a:avLst/>
            </a:prstGeom>
          </p:spPr>
          <p:txBody>
            <a:bodyPr wrap="none" lIns="91433" tIns="45716" rIns="91433" bIns="45716" anchor="ctr" anchorCtr="1">
              <a:normAutofit lnSpcReduction="10000"/>
            </a:bodyPr>
            <a:lstStyle/>
            <a:p>
              <a:pPr algn="ctr">
                <a:buClr>
                  <a:srgbClr val="F9BD45"/>
                </a:buClr>
                <a:buSzPct val="150000"/>
              </a:pPr>
              <a:r>
                <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标题文本预设</a:t>
              </a:r>
              <a:endPar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4" name="Oval 87"/>
            <p:cNvSpPr/>
            <p:nvPr/>
          </p:nvSpPr>
          <p:spPr>
            <a:xfrm>
              <a:off x="4740453" y="4090825"/>
              <a:ext cx="164163" cy="164153"/>
            </a:xfrm>
            <a:prstGeom prst="ellipse">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5" name="Freeform: Shape 62"/>
            <p:cNvSpPr/>
            <p:nvPr/>
          </p:nvSpPr>
          <p:spPr bwMode="auto">
            <a:xfrm>
              <a:off x="4653752" y="1744051"/>
              <a:ext cx="456084" cy="45605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2" name="组合 11"/>
          <p:cNvGrpSpPr/>
          <p:nvPr/>
        </p:nvGrpSpPr>
        <p:grpSpPr>
          <a:xfrm>
            <a:off x="3855358" y="4980940"/>
            <a:ext cx="1934344" cy="995756"/>
            <a:chOff x="3855358" y="4420501"/>
            <a:chExt cx="1934344" cy="995756"/>
          </a:xfrm>
        </p:grpSpPr>
        <p:sp>
          <p:nvSpPr>
            <p:cNvPr id="42" name="TextBox 7"/>
            <p:cNvSpPr txBox="1"/>
            <p:nvPr/>
          </p:nvSpPr>
          <p:spPr bwMode="auto">
            <a:xfrm>
              <a:off x="4689483" y="4420501"/>
              <a:ext cx="266097" cy="307760"/>
            </a:xfrm>
            <a:prstGeom prst="rect">
              <a:avLst/>
            </a:prstGeom>
          </p:spPr>
          <p:txBody>
            <a:bodyPr wrap="none" lIns="0" tIns="0" rIns="0" bIns="0" anchor="ctr" anchorCtr="1">
              <a:normAutofit fontScale="92500" lnSpcReduction="10000"/>
            </a:bodyPr>
            <a:lstStyle/>
            <a:p>
              <a:pPr algn="ctr">
                <a:defRPr/>
              </a:pPr>
              <a:r>
                <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02</a:t>
              </a:r>
              <a:endPar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6" name="TextBox 92"/>
            <p:cNvSpPr txBox="1"/>
            <p:nvPr/>
          </p:nvSpPr>
          <p:spPr bwMode="auto">
            <a:xfrm>
              <a:off x="3855358" y="4728260"/>
              <a:ext cx="1934344" cy="687997"/>
            </a:xfrm>
            <a:prstGeom prst="rect">
              <a:avLst/>
            </a:prstGeom>
          </p:spPr>
          <p:txBody>
            <a:bodyPr wrap="square" lIns="0" tIns="0" rIns="0" bIns="0" anchor="ctr" anchorCtr="1">
              <a:noAutofit/>
            </a:bodyPr>
            <a:lstStyle/>
            <a:p>
              <a:pPr algn="ctr">
                <a:lnSpc>
                  <a:spcPct val="120000"/>
                </a:lnSpc>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此部分内容作为文字排版占位显示 </a:t>
              </a:r>
              <a:b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b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（建议使用主题字体）</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grpSp>
        <p:nvGrpSpPr>
          <p:cNvPr id="4" name="组合 3"/>
          <p:cNvGrpSpPr/>
          <p:nvPr/>
        </p:nvGrpSpPr>
        <p:grpSpPr>
          <a:xfrm>
            <a:off x="1613603" y="2124481"/>
            <a:ext cx="1691569" cy="2690936"/>
            <a:chOff x="1613603" y="1564042"/>
            <a:chExt cx="1691569" cy="2690936"/>
          </a:xfrm>
        </p:grpSpPr>
        <p:grpSp>
          <p:nvGrpSpPr>
            <p:cNvPr id="10" name="Group 3"/>
            <p:cNvGrpSpPr/>
            <p:nvPr/>
          </p:nvGrpSpPr>
          <p:grpSpPr>
            <a:xfrm>
              <a:off x="1613603" y="1564042"/>
              <a:ext cx="1691569" cy="2409060"/>
              <a:chOff x="1676975" y="1880828"/>
              <a:chExt cx="1691569" cy="2409192"/>
            </a:xfrm>
          </p:grpSpPr>
          <p:sp>
            <p:nvSpPr>
              <p:cNvPr id="53" name="Rectangle: Rounded Corners 56"/>
              <p:cNvSpPr/>
              <p:nvPr/>
            </p:nvSpPr>
            <p:spPr>
              <a:xfrm>
                <a:off x="1676975" y="1880828"/>
                <a:ext cx="1691569" cy="2281733"/>
              </a:xfrm>
              <a:prstGeom prst="roundRect">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24000" anchor="t" anchorCtr="1">
                <a:normAutofit/>
              </a:bodyPr>
              <a:lstStyle/>
              <a:p>
                <a:pPr algn="ctr">
                  <a:lnSpc>
                    <a:spcPct val="120000"/>
                  </a:lnSpc>
                  <a:defRPr/>
                </a:pPr>
                <a:r>
                  <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此部分内容作为文字排版占位显示 （建议使用主题字体）</a:t>
                </a:r>
                <a:endParaRPr lang="zh-CN" altLang="en-US" sz="1135"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4" name="Isosceles Triangle 57"/>
              <p:cNvSpPr/>
              <p:nvPr/>
            </p:nvSpPr>
            <p:spPr>
              <a:xfrm rot="10800000">
                <a:off x="2397677" y="4113262"/>
                <a:ext cx="250164" cy="176758"/>
              </a:xfrm>
              <a:prstGeom prst="triangl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49" name="Oval 50"/>
            <p:cNvSpPr/>
            <p:nvPr/>
          </p:nvSpPr>
          <p:spPr>
            <a:xfrm>
              <a:off x="2377305" y="4090825"/>
              <a:ext cx="164163" cy="164153"/>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0" name="Freeform: Shape 61"/>
            <p:cNvSpPr/>
            <p:nvPr/>
          </p:nvSpPr>
          <p:spPr bwMode="auto">
            <a:xfrm>
              <a:off x="2240188" y="1744051"/>
              <a:ext cx="456084" cy="45605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lIns="91433" tIns="45716" rIns="91433" bIns="45716" anchor="ctr"/>
            <a:lstStyle/>
            <a:p>
              <a:pPr algn="ctr"/>
              <a:endParaRPr sz="1705">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1" name="TextBox 67"/>
            <p:cNvSpPr txBox="1"/>
            <p:nvPr/>
          </p:nvSpPr>
          <p:spPr>
            <a:xfrm>
              <a:off x="1845761" y="2264339"/>
              <a:ext cx="1261884" cy="307760"/>
            </a:xfrm>
            <a:prstGeom prst="rect">
              <a:avLst/>
            </a:prstGeom>
          </p:spPr>
          <p:txBody>
            <a:bodyPr wrap="none" lIns="91433" tIns="45716" rIns="91433" bIns="45716" anchor="ctr" anchorCtr="1">
              <a:normAutofit lnSpcReduction="10000"/>
            </a:bodyPr>
            <a:lstStyle/>
            <a:p>
              <a:pPr algn="ctr">
                <a:buClr>
                  <a:srgbClr val="F9BD45"/>
                </a:buClr>
                <a:buSzPct val="150000"/>
              </a:pPr>
              <a:r>
                <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标题文本预设</a:t>
              </a:r>
              <a:endParaRPr lang="zh-CN" altLang="en-US" sz="142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1" name="组合 10"/>
          <p:cNvGrpSpPr/>
          <p:nvPr/>
        </p:nvGrpSpPr>
        <p:grpSpPr>
          <a:xfrm>
            <a:off x="1492209" y="4980940"/>
            <a:ext cx="1934344" cy="995756"/>
            <a:chOff x="1492209" y="4420501"/>
            <a:chExt cx="1934344" cy="995756"/>
          </a:xfrm>
        </p:grpSpPr>
        <p:sp>
          <p:nvSpPr>
            <p:cNvPr id="47" name="TextBox 4"/>
            <p:cNvSpPr txBox="1"/>
            <p:nvPr/>
          </p:nvSpPr>
          <p:spPr bwMode="auto">
            <a:xfrm>
              <a:off x="2341562" y="4420501"/>
              <a:ext cx="235641" cy="307760"/>
            </a:xfrm>
            <a:prstGeom prst="rect">
              <a:avLst/>
            </a:prstGeom>
          </p:spPr>
          <p:txBody>
            <a:bodyPr wrap="none" lIns="0" tIns="0" rIns="0" bIns="0" anchor="ctr" anchorCtr="1">
              <a:normAutofit fontScale="92500" lnSpcReduction="10000"/>
            </a:bodyPr>
            <a:lstStyle/>
            <a:p>
              <a:pPr algn="ctr">
                <a:defRPr/>
              </a:pPr>
              <a:r>
                <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01</a:t>
              </a:r>
              <a:endParaRPr lang="en-US" sz="2275"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2" name="TextBox 93"/>
            <p:cNvSpPr txBox="1"/>
            <p:nvPr/>
          </p:nvSpPr>
          <p:spPr bwMode="auto">
            <a:xfrm>
              <a:off x="1492209" y="4728260"/>
              <a:ext cx="1934344" cy="687997"/>
            </a:xfrm>
            <a:prstGeom prst="rect">
              <a:avLst/>
            </a:prstGeom>
          </p:spPr>
          <p:txBody>
            <a:bodyPr wrap="square" lIns="0" tIns="0" rIns="0" bIns="0" anchor="ctr" anchorCtr="1">
              <a:noAutofit/>
            </a:bodyPr>
            <a:lstStyle/>
            <a:p>
              <a:pPr algn="ctr">
                <a:lnSpc>
                  <a:spcPct val="120000"/>
                </a:lnSpc>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此部分内容作为文字排版占位显示 </a:t>
              </a:r>
              <a:b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b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（建议使用主题字体）</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名片模板-含版权信息"/>
          <p:cNvPicPr>
            <a:picLocks noChangeAspect="1"/>
          </p:cNvPicPr>
          <p:nvPr/>
        </p:nvPicPr>
        <p:blipFill>
          <a:blip r:embed="rId1"/>
          <a:srcRect t="21652" r="26255" b="3903"/>
          <a:stretch>
            <a:fillRect/>
          </a:stretch>
        </p:blipFill>
        <p:spPr>
          <a:xfrm>
            <a:off x="0" y="0"/>
            <a:ext cx="12192635" cy="6903720"/>
          </a:xfrm>
          <a:prstGeom prst="rect">
            <a:avLst/>
          </a:prstGeom>
        </p:spPr>
      </p:pic>
      <p:grpSp>
        <p:nvGrpSpPr>
          <p:cNvPr id="2" name="组合 1"/>
          <p:cNvGrpSpPr/>
          <p:nvPr/>
        </p:nvGrpSpPr>
        <p:grpSpPr>
          <a:xfrm>
            <a:off x="2136411" y="1953136"/>
            <a:ext cx="2633389" cy="2659416"/>
            <a:chOff x="3631594" y="681954"/>
            <a:chExt cx="4990466" cy="5788940"/>
          </a:xfrm>
        </p:grpSpPr>
        <p:sp>
          <p:nvSpPr>
            <p:cNvPr id="3" name="六边形 2"/>
            <p:cNvSpPr/>
            <p:nvPr/>
          </p:nvSpPr>
          <p:spPr>
            <a:xfrm rot="16200000">
              <a:off x="3232357" y="1081191"/>
              <a:ext cx="5788940" cy="4990466"/>
            </a:xfrm>
            <a:prstGeom prst="ellipse">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rot="16200000">
              <a:off x="3646898" y="1441720"/>
              <a:ext cx="4952512" cy="426940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6200000">
              <a:off x="4040766" y="1778399"/>
              <a:ext cx="4171414" cy="3596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28449" y="1448267"/>
              <a:ext cx="3846948" cy="4069743"/>
            </a:xfrm>
            <a:prstGeom prst="ellipse">
              <a:avLst/>
            </a:prstGeom>
            <a:noFill/>
          </p:spPr>
          <p:txBody>
            <a:bodyPr wrap="none" rtlCol="0">
              <a:spAutoFit/>
            </a:bodyPr>
            <a:lstStyle/>
            <a:p>
              <a:r>
                <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8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文本框 12"/>
          <p:cNvSpPr txBox="1">
            <a:spLocks noChangeArrowheads="1"/>
          </p:cNvSpPr>
          <p:nvPr/>
        </p:nvSpPr>
        <p:spPr bwMode="auto">
          <a:xfrm>
            <a:off x="5306363" y="2698300"/>
            <a:ext cx="4963039"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hangingPunct="0">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6"/>
          <p:cNvSpPr>
            <a:spLocks noChangeArrowheads="1"/>
          </p:cNvSpPr>
          <p:nvPr/>
        </p:nvSpPr>
        <p:spPr bwMode="auto">
          <a:xfrm>
            <a:off x="5306363" y="3692803"/>
            <a:ext cx="5085343" cy="31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6025" fontAlgn="base">
              <a:lnSpc>
                <a:spcPct val="120000"/>
              </a:lnSpc>
              <a:spcBef>
                <a:spcPct val="2000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733527" y="1783301"/>
            <a:ext cx="10801147" cy="3810718"/>
            <a:chOff x="751383" y="1347815"/>
            <a:chExt cx="10799741" cy="3811600"/>
          </a:xfrm>
        </p:grpSpPr>
        <p:sp>
          <p:nvSpPr>
            <p:cNvPr id="15" name="流程图: 数据 14"/>
            <p:cNvSpPr/>
            <p:nvPr/>
          </p:nvSpPr>
          <p:spPr>
            <a:xfrm>
              <a:off x="3292519" y="3465370"/>
              <a:ext cx="3176332" cy="635267"/>
            </a:xfrm>
            <a:prstGeom prst="flowChartInputOutput">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6" name="流程图: 数据 15"/>
            <p:cNvSpPr/>
            <p:nvPr/>
          </p:nvSpPr>
          <p:spPr>
            <a:xfrm>
              <a:off x="5833656" y="2406592"/>
              <a:ext cx="3176332" cy="635267"/>
            </a:xfrm>
            <a:prstGeom prst="flowChartInputOutput">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17" name="组合 16"/>
            <p:cNvGrpSpPr/>
            <p:nvPr/>
          </p:nvGrpSpPr>
          <p:grpSpPr>
            <a:xfrm>
              <a:off x="751383" y="4524147"/>
              <a:ext cx="3176332" cy="635266"/>
              <a:chOff x="751383" y="4374208"/>
              <a:chExt cx="3176332" cy="635266"/>
            </a:xfrm>
          </p:grpSpPr>
          <p:sp>
            <p:nvSpPr>
              <p:cNvPr id="31" name="流程图: 数据 30"/>
              <p:cNvSpPr/>
              <p:nvPr/>
            </p:nvSpPr>
            <p:spPr>
              <a:xfrm>
                <a:off x="751383" y="4374208"/>
                <a:ext cx="3176332" cy="635266"/>
              </a:xfrm>
              <a:prstGeom prst="flowChartInputOutput">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2" name="文本框 42"/>
              <p:cNvSpPr txBox="1"/>
              <p:nvPr/>
            </p:nvSpPr>
            <p:spPr>
              <a:xfrm>
                <a:off x="1281019" y="4525307"/>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18" name="组合 17"/>
            <p:cNvGrpSpPr/>
            <p:nvPr/>
          </p:nvGrpSpPr>
          <p:grpSpPr>
            <a:xfrm>
              <a:off x="3292519" y="3613726"/>
              <a:ext cx="2421838" cy="1545689"/>
              <a:chOff x="3292519" y="3463787"/>
              <a:chExt cx="2421838" cy="1545689"/>
            </a:xfrm>
          </p:grpSpPr>
          <p:sp>
            <p:nvSpPr>
              <p:cNvPr id="28" name="矩形 12"/>
              <p:cNvSpPr/>
              <p:nvPr/>
            </p:nvSpPr>
            <p:spPr>
              <a:xfrm flipH="1" flipV="1">
                <a:off x="3292519" y="3950698"/>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9" name="矩形 12"/>
              <p:cNvSpPr/>
              <p:nvPr/>
            </p:nvSpPr>
            <p:spPr>
              <a:xfrm rot="16200000" flipH="1" flipV="1">
                <a:off x="3292519" y="3953506"/>
                <a:ext cx="476397" cy="476397"/>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0" name="文本框 43"/>
              <p:cNvSpPr txBox="1"/>
              <p:nvPr/>
            </p:nvSpPr>
            <p:spPr>
              <a:xfrm>
                <a:off x="3888216" y="3463787"/>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19" name="组合 18"/>
            <p:cNvGrpSpPr/>
            <p:nvPr/>
          </p:nvGrpSpPr>
          <p:grpSpPr>
            <a:xfrm>
              <a:off x="5833656" y="2549719"/>
              <a:ext cx="2421837" cy="1550918"/>
              <a:chOff x="5833656" y="2399780"/>
              <a:chExt cx="2421837" cy="1550918"/>
            </a:xfrm>
          </p:grpSpPr>
          <p:sp>
            <p:nvSpPr>
              <p:cNvPr id="25" name="矩形 12"/>
              <p:cNvSpPr/>
              <p:nvPr/>
            </p:nvSpPr>
            <p:spPr>
              <a:xfrm flipH="1" flipV="1">
                <a:off x="5833656" y="2891920"/>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6" name="矩形 12"/>
              <p:cNvSpPr/>
              <p:nvPr/>
            </p:nvSpPr>
            <p:spPr>
              <a:xfrm rot="16200000" flipH="1" flipV="1">
                <a:off x="5833656" y="2892830"/>
                <a:ext cx="476397" cy="476397"/>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7" name="文本框 44"/>
              <p:cNvSpPr txBox="1"/>
              <p:nvPr/>
            </p:nvSpPr>
            <p:spPr>
              <a:xfrm>
                <a:off x="6429352" y="2399780"/>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0" name="组合 19"/>
            <p:cNvGrpSpPr/>
            <p:nvPr/>
          </p:nvGrpSpPr>
          <p:grpSpPr>
            <a:xfrm>
              <a:off x="8374792" y="1347815"/>
              <a:ext cx="3176332" cy="1694045"/>
              <a:chOff x="8374792" y="1197876"/>
              <a:chExt cx="3176332" cy="1694045"/>
            </a:xfrm>
          </p:grpSpPr>
          <p:sp>
            <p:nvSpPr>
              <p:cNvPr id="21" name="流程图: 数据 20"/>
              <p:cNvSpPr/>
              <p:nvPr/>
            </p:nvSpPr>
            <p:spPr>
              <a:xfrm>
                <a:off x="8374792" y="1197876"/>
                <a:ext cx="3176332" cy="635267"/>
              </a:xfrm>
              <a:prstGeom prst="flowChartInputOutput">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2" name="矩形 12"/>
              <p:cNvSpPr/>
              <p:nvPr/>
            </p:nvSpPr>
            <p:spPr>
              <a:xfrm flipH="1" flipV="1">
                <a:off x="8374792" y="1833143"/>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3" name="矩形 12"/>
              <p:cNvSpPr/>
              <p:nvPr/>
            </p:nvSpPr>
            <p:spPr>
              <a:xfrm rot="16200000" flipH="1" flipV="1">
                <a:off x="8374792" y="1833143"/>
                <a:ext cx="476397" cy="476397"/>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4" name="文本框 45"/>
              <p:cNvSpPr txBox="1"/>
              <p:nvPr/>
            </p:nvSpPr>
            <p:spPr>
              <a:xfrm>
                <a:off x="9092054" y="1318996"/>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sp>
        <p:nvSpPr>
          <p:cNvPr id="33" name="文本框 46"/>
          <p:cNvSpPr txBox="1"/>
          <p:nvPr/>
        </p:nvSpPr>
        <p:spPr>
          <a:xfrm>
            <a:off x="1383037" y="3461110"/>
            <a:ext cx="1891955" cy="1346907"/>
          </a:xfrm>
          <a:prstGeom prst="rect">
            <a:avLst/>
          </a:prstGeom>
          <a:noFill/>
        </p:spPr>
        <p:txBody>
          <a:bodyPr wrap="square"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请将您的内容打在这里，或者复制您的文本后，在此框中选择粘贴</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4" name="文本框 47"/>
          <p:cNvSpPr txBox="1"/>
          <p:nvPr/>
        </p:nvSpPr>
        <p:spPr>
          <a:xfrm>
            <a:off x="3910273" y="4641827"/>
            <a:ext cx="1906187" cy="1670073"/>
          </a:xfrm>
          <a:prstGeom prst="rect">
            <a:avLst/>
          </a:prstGeom>
          <a:noFill/>
        </p:spPr>
        <p:txBody>
          <a:bodyPr wrap="square"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请将您的内容打在这里，或者复制您的文本后，在此框中选择粘贴</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a:lnSpc>
                <a:spcPct val="150000"/>
              </a:lnSpc>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48"/>
          <p:cNvSpPr txBox="1"/>
          <p:nvPr/>
        </p:nvSpPr>
        <p:spPr>
          <a:xfrm>
            <a:off x="6467415" y="1347187"/>
            <a:ext cx="1891955" cy="1346907"/>
          </a:xfrm>
          <a:prstGeom prst="rect">
            <a:avLst/>
          </a:prstGeom>
          <a:noFill/>
        </p:spPr>
        <p:txBody>
          <a:bodyPr wrap="square"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请将您的内容打在这里，或者复制您的文本后，在此框中选择粘贴</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6" name="文本框 49"/>
          <p:cNvSpPr txBox="1"/>
          <p:nvPr/>
        </p:nvSpPr>
        <p:spPr>
          <a:xfrm>
            <a:off x="9005340" y="2520712"/>
            <a:ext cx="1906187" cy="1346907"/>
          </a:xfrm>
          <a:prstGeom prst="rect">
            <a:avLst/>
          </a:prstGeom>
          <a:noFill/>
        </p:spPr>
        <p:txBody>
          <a:bodyPr wrap="square"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请将您的内容打在这里，或者复制您的文本后，在此框中选择粘贴</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Click="0" advTm="2000">
        <p:random/>
      </p:transition>
    </mc:Choice>
    <mc:Fallback>
      <p:transition spd="slow" advClick="0" advTm="2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3489" y="1957864"/>
            <a:ext cx="2960370" cy="1445260"/>
          </a:xfrm>
          <a:prstGeom prst="rect">
            <a:avLst/>
          </a:prstGeom>
          <a:noFill/>
        </p:spPr>
        <p:txBody>
          <a:bodyPr wrap="none" rtlCol="0">
            <a:spAutoFit/>
          </a:bodyPr>
          <a:lstStyle/>
          <a:p>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Originality</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产品展示</a:t>
            </a:r>
            <a:endPar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12" name="Rectangle 11"/>
          <p:cNvSpPr/>
          <p:nvPr/>
        </p:nvSpPr>
        <p:spPr>
          <a:xfrm>
            <a:off x="803490" y="3588447"/>
            <a:ext cx="2865632" cy="1565910"/>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21" name="Cross 20"/>
          <p:cNvSpPr/>
          <p:nvPr/>
        </p:nvSpPr>
        <p:spPr>
          <a:xfrm>
            <a:off x="8530146" y="1863315"/>
            <a:ext cx="622168" cy="622168"/>
          </a:xfrm>
          <a:prstGeom prst="plus">
            <a:avLst>
              <a:gd name="adj" fmla="val 36980"/>
            </a:avLst>
          </a:prstGeom>
          <a:solidFill>
            <a:srgbClr val="00A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25" name="Rectangle 24"/>
          <p:cNvSpPr/>
          <p:nvPr/>
        </p:nvSpPr>
        <p:spPr>
          <a:xfrm>
            <a:off x="8371182" y="2817675"/>
            <a:ext cx="3270921" cy="3107690"/>
          </a:xfrm>
          <a:prstGeom prst="rect">
            <a:avLst/>
          </a:prstGeom>
        </p:spPr>
        <p:txBody>
          <a:bodyPr wrap="square">
            <a:spAutoFit/>
          </a:bodyPr>
          <a:lstStyle/>
          <a:p>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Far far away, behind the word mountains, far from the countries </a:t>
            </a:r>
            <a:r>
              <a:rPr lang="en-US" sz="1400" i="1"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Vokalia</a:t>
            </a:r>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and </a:t>
            </a:r>
            <a:r>
              <a:rPr lang="en-US" sz="1400" i="1"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Consonantia</a:t>
            </a:r>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there live the blind texts. Separated they live in </a:t>
            </a:r>
            <a:r>
              <a:rPr lang="en-US" sz="1400" i="1"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Bookmarksgrove</a:t>
            </a:r>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right at the coast of the Semantics, a large language ocean.</a:t>
            </a:r>
            <a:endPar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endPar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 small river named </a:t>
            </a:r>
            <a:r>
              <a:rPr lang="en-US" sz="1400" i="1"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Duden</a:t>
            </a:r>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flows by their place and supplies it with the necessary </a:t>
            </a:r>
            <a:r>
              <a:rPr lang="en-US" sz="1400" i="1"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regelialia</a:t>
            </a:r>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It is a </a:t>
            </a:r>
            <a:r>
              <a:rPr lang="en-US" sz="1400" i="1"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paradisematic</a:t>
            </a:r>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country.</a:t>
            </a:r>
            <a:endPar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endPar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r>
              <a:rPr lang="en-US" sz="14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a:t>
            </a:r>
            <a:r>
              <a:rPr 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The Quotes</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pic>
        <p:nvPicPr>
          <p:cNvPr id="8" name="图片占位符 7" descr="D:\图图图\商务类图\17961491_133727999000_2.jpg17961491_133727999000_2"/>
          <p:cNvPicPr>
            <a:picLocks noGrp="1" noChangeAspect="1"/>
          </p:cNvPicPr>
          <p:nvPr>
            <p:ph type="pic" sz="quarter" idx="10"/>
          </p:nvPr>
        </p:nvPicPr>
        <p:blipFill>
          <a:blip r:embed="rId1"/>
          <a:srcRect b="5194"/>
          <a:stretch>
            <a:fillRect/>
          </a:stretch>
        </p:blipFill>
        <p:spPr>
          <a:xfrm>
            <a:off x="4217035" y="2717165"/>
            <a:ext cx="3757930" cy="2376170"/>
          </a:xfrm>
          <a:blipFill rotWithShape="1">
            <a:blip r:embed="rId2"/>
            <a:stretch>
              <a:fillRect r="-50000"/>
            </a:stretch>
          </a:blipFill>
        </p:spPr>
      </p:pic>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042670" y="2143760"/>
            <a:ext cx="10314305" cy="3502911"/>
            <a:chOff x="2242" y="3237"/>
            <a:chExt cx="13948" cy="4737"/>
          </a:xfrm>
        </p:grpSpPr>
        <p:sp>
          <p:nvSpPr>
            <p:cNvPr id="2" name="五边形 1"/>
            <p:cNvSpPr/>
            <p:nvPr/>
          </p:nvSpPr>
          <p:spPr>
            <a:xfrm>
              <a:off x="3065" y="3237"/>
              <a:ext cx="2382" cy="2268"/>
            </a:xfrm>
            <a:prstGeom prst="pentagon">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 name="五边形 15"/>
            <p:cNvSpPr/>
            <p:nvPr/>
          </p:nvSpPr>
          <p:spPr>
            <a:xfrm>
              <a:off x="7809" y="3237"/>
              <a:ext cx="2382" cy="2268"/>
            </a:xfrm>
            <a:prstGeom prst="pentagon">
              <a:avLst/>
            </a:prstGeom>
            <a:solidFill>
              <a:srgbClr val="5B9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 name="五边形 16"/>
            <p:cNvSpPr/>
            <p:nvPr/>
          </p:nvSpPr>
          <p:spPr>
            <a:xfrm>
              <a:off x="12553" y="3237"/>
              <a:ext cx="2382" cy="2268"/>
            </a:xfrm>
            <a:prstGeom prst="pentagon">
              <a:avLst/>
            </a:prstGeom>
            <a:solidFill>
              <a:srgbClr val="14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 name="TextBox 29"/>
            <p:cNvSpPr txBox="1"/>
            <p:nvPr/>
          </p:nvSpPr>
          <p:spPr>
            <a:xfrm flipH="1">
              <a:off x="2243" y="5972"/>
              <a:ext cx="3930" cy="539"/>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rPr>
                <a:t>点击添加标题</a:t>
              </a:r>
              <a:endParaRPr kumimoji="0" lang="zh-CN" altLang="en-US" sz="2000" i="0" u="none" strike="noStrike" kern="0" cap="none" spc="0" normalizeH="0" baseline="0" noProof="0" dirty="0">
                <a:ln w="18415" cmpd="sng">
                  <a:noFill/>
                  <a:prstDash val="solid"/>
                </a:ln>
                <a:solidFill>
                  <a:schemeClr val="tx1">
                    <a:lumMod val="75000"/>
                    <a:lumOff val="25000"/>
                  </a:schemeClr>
                </a:solidFill>
                <a:uLnTx/>
                <a:uFillTx/>
                <a:latin typeface="微软雅黑" panose="020B0503020204020204" pitchFamily="34" charset="-122"/>
                <a:cs typeface="Times New Roman" panose="02020603050405020304" pitchFamily="18" charset="0"/>
                <a:sym typeface="思源黑体" panose="020B0400000000000000" pitchFamily="34" charset="-122"/>
              </a:endParaRPr>
            </a:p>
          </p:txBody>
        </p:sp>
        <p:sp>
          <p:nvSpPr>
            <p:cNvPr id="6" name="TextBox 30"/>
            <p:cNvSpPr txBox="1"/>
            <p:nvPr/>
          </p:nvSpPr>
          <p:spPr>
            <a:xfrm>
              <a:off x="2242" y="6654"/>
              <a:ext cx="4223" cy="132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 name="TextBox 29"/>
            <p:cNvSpPr txBox="1"/>
            <p:nvPr/>
          </p:nvSpPr>
          <p:spPr>
            <a:xfrm flipH="1">
              <a:off x="7105" y="5972"/>
              <a:ext cx="3930" cy="539"/>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rPr>
                <a:t>点击添加标题</a:t>
              </a:r>
              <a:endParaRPr kumimoji="0" lang="zh-CN" altLang="en-US" sz="2000" i="0" u="none" strike="noStrike" kern="0" cap="none" spc="0" normalizeH="0" baseline="0" noProof="0" dirty="0">
                <a:ln w="18415" cmpd="sng">
                  <a:noFill/>
                  <a:prstDash val="solid"/>
                </a:ln>
                <a:solidFill>
                  <a:schemeClr val="tx1">
                    <a:lumMod val="75000"/>
                    <a:lumOff val="25000"/>
                  </a:schemeClr>
                </a:solidFill>
                <a:uLnTx/>
                <a:uFillTx/>
                <a:latin typeface="微软雅黑" panose="020B0503020204020204" pitchFamily="34" charset="-122"/>
                <a:cs typeface="Times New Roman" panose="02020603050405020304" pitchFamily="18" charset="0"/>
                <a:sym typeface="思源黑体" panose="020B0400000000000000" pitchFamily="34" charset="-122"/>
              </a:endParaRPr>
            </a:p>
          </p:txBody>
        </p:sp>
        <p:sp>
          <p:nvSpPr>
            <p:cNvPr id="8" name="TextBox 30"/>
            <p:cNvSpPr txBox="1"/>
            <p:nvPr/>
          </p:nvSpPr>
          <p:spPr>
            <a:xfrm>
              <a:off x="7105" y="6654"/>
              <a:ext cx="4223" cy="132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9" name="TextBox 29"/>
            <p:cNvSpPr txBox="1"/>
            <p:nvPr/>
          </p:nvSpPr>
          <p:spPr>
            <a:xfrm flipH="1">
              <a:off x="11967" y="5972"/>
              <a:ext cx="3930" cy="539"/>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rPr>
                <a:t>点击添加标题</a:t>
              </a:r>
              <a:endParaRPr kumimoji="0" lang="zh-CN" altLang="en-US" sz="2000" i="0" u="none" strike="noStrike" kern="0" cap="none" spc="0" normalizeH="0" baseline="0" noProof="0" dirty="0">
                <a:ln w="18415" cmpd="sng">
                  <a:noFill/>
                  <a:prstDash val="solid"/>
                </a:ln>
                <a:solidFill>
                  <a:schemeClr val="tx1">
                    <a:lumMod val="75000"/>
                    <a:lumOff val="25000"/>
                  </a:schemeClr>
                </a:solidFill>
                <a:uLnTx/>
                <a:uFillTx/>
                <a:latin typeface="微软雅黑" panose="020B0503020204020204" pitchFamily="34" charset="-122"/>
                <a:cs typeface="Times New Roman" panose="02020603050405020304" pitchFamily="18" charset="0"/>
                <a:sym typeface="思源黑体" panose="020B0400000000000000" pitchFamily="34" charset="-122"/>
              </a:endParaRPr>
            </a:p>
          </p:txBody>
        </p:sp>
        <p:sp>
          <p:nvSpPr>
            <p:cNvPr id="10" name="TextBox 30"/>
            <p:cNvSpPr txBox="1"/>
            <p:nvPr/>
          </p:nvSpPr>
          <p:spPr>
            <a:xfrm>
              <a:off x="11967" y="6654"/>
              <a:ext cx="4223" cy="132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1" name="Freeform 9"/>
            <p:cNvSpPr>
              <a:spLocks noEditPoints="1"/>
            </p:cNvSpPr>
            <p:nvPr/>
          </p:nvSpPr>
          <p:spPr bwMode="auto">
            <a:xfrm>
              <a:off x="3946" y="4248"/>
              <a:ext cx="560" cy="563"/>
            </a:xfrm>
            <a:custGeom>
              <a:avLst/>
              <a:gdLst>
                <a:gd name="T0" fmla="*/ 30 w 84"/>
                <a:gd name="T1" fmla="*/ 30 h 84"/>
                <a:gd name="T2" fmla="*/ 8 w 84"/>
                <a:gd name="T3" fmla="*/ 7 h 84"/>
                <a:gd name="T4" fmla="*/ 34 w 84"/>
                <a:gd name="T5" fmla="*/ 38 h 84"/>
                <a:gd name="T6" fmla="*/ 0 w 84"/>
                <a:gd name="T7" fmla="*/ 34 h 84"/>
                <a:gd name="T8" fmla="*/ 4 w 84"/>
                <a:gd name="T9" fmla="*/ 0 h 84"/>
                <a:gd name="T10" fmla="*/ 37 w 84"/>
                <a:gd name="T11" fmla="*/ 1 h 84"/>
                <a:gd name="T12" fmla="*/ 38 w 84"/>
                <a:gd name="T13" fmla="*/ 34 h 84"/>
                <a:gd name="T14" fmla="*/ 34 w 84"/>
                <a:gd name="T15" fmla="*/ 38 h 84"/>
                <a:gd name="T16" fmla="*/ 77 w 84"/>
                <a:gd name="T17" fmla="*/ 30 h 84"/>
                <a:gd name="T18" fmla="*/ 54 w 84"/>
                <a:gd name="T19" fmla="*/ 7 h 84"/>
                <a:gd name="T20" fmla="*/ 81 w 84"/>
                <a:gd name="T21" fmla="*/ 38 h 84"/>
                <a:gd name="T22" fmla="*/ 47 w 84"/>
                <a:gd name="T23" fmla="*/ 34 h 84"/>
                <a:gd name="T24" fmla="*/ 51 w 84"/>
                <a:gd name="T25" fmla="*/ 0 h 84"/>
                <a:gd name="T26" fmla="*/ 84 w 84"/>
                <a:gd name="T27" fmla="*/ 4 h 84"/>
                <a:gd name="T28" fmla="*/ 81 w 84"/>
                <a:gd name="T29" fmla="*/ 38 h 84"/>
                <a:gd name="T30" fmla="*/ 30 w 84"/>
                <a:gd name="T31" fmla="*/ 77 h 84"/>
                <a:gd name="T32" fmla="*/ 8 w 84"/>
                <a:gd name="T33" fmla="*/ 54 h 84"/>
                <a:gd name="T34" fmla="*/ 34 w 84"/>
                <a:gd name="T35" fmla="*/ 84 h 84"/>
                <a:gd name="T36" fmla="*/ 0 w 84"/>
                <a:gd name="T37" fmla="*/ 81 h 84"/>
                <a:gd name="T38" fmla="*/ 2 w 84"/>
                <a:gd name="T39" fmla="*/ 48 h 84"/>
                <a:gd name="T40" fmla="*/ 34 w 84"/>
                <a:gd name="T41" fmla="*/ 47 h 84"/>
                <a:gd name="T42" fmla="*/ 38 w 84"/>
                <a:gd name="T43" fmla="*/ 50 h 84"/>
                <a:gd name="T44" fmla="*/ 37 w 84"/>
                <a:gd name="T45" fmla="*/ 83 h 84"/>
                <a:gd name="T46" fmla="*/ 54 w 84"/>
                <a:gd name="T47" fmla="*/ 77 h 84"/>
                <a:gd name="T48" fmla="*/ 77 w 84"/>
                <a:gd name="T49" fmla="*/ 54 h 84"/>
                <a:gd name="T50" fmla="*/ 54 w 84"/>
                <a:gd name="T51" fmla="*/ 77 h 84"/>
                <a:gd name="T52" fmla="*/ 51 w 84"/>
                <a:gd name="T53" fmla="*/ 84 h 84"/>
                <a:gd name="T54" fmla="*/ 47 w 84"/>
                <a:gd name="T55" fmla="*/ 50 h 84"/>
                <a:gd name="T56" fmla="*/ 51 w 84"/>
                <a:gd name="T57" fmla="*/ 47 h 84"/>
                <a:gd name="T58" fmla="*/ 83 w 84"/>
                <a:gd name="T59" fmla="*/ 48 h 84"/>
                <a:gd name="T60" fmla="*/ 84 w 84"/>
                <a:gd name="T61" fmla="*/ 81 h 84"/>
                <a:gd name="T62" fmla="*/ 81 w 84"/>
                <a:gd name="T63"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84">
                  <a:moveTo>
                    <a:pt x="8" y="30"/>
                  </a:moveTo>
                  <a:cubicBezTo>
                    <a:pt x="30" y="30"/>
                    <a:pt x="30" y="30"/>
                    <a:pt x="30" y="30"/>
                  </a:cubicBezTo>
                  <a:cubicBezTo>
                    <a:pt x="30" y="7"/>
                    <a:pt x="30" y="7"/>
                    <a:pt x="30" y="7"/>
                  </a:cubicBezTo>
                  <a:cubicBezTo>
                    <a:pt x="8" y="7"/>
                    <a:pt x="8" y="7"/>
                    <a:pt x="8" y="7"/>
                  </a:cubicBezTo>
                  <a:lnTo>
                    <a:pt x="8" y="30"/>
                  </a:lnTo>
                  <a:close/>
                  <a:moveTo>
                    <a:pt x="34" y="38"/>
                  </a:moveTo>
                  <a:cubicBezTo>
                    <a:pt x="4" y="38"/>
                    <a:pt x="4" y="38"/>
                    <a:pt x="4" y="38"/>
                  </a:cubicBezTo>
                  <a:cubicBezTo>
                    <a:pt x="2" y="38"/>
                    <a:pt x="0" y="36"/>
                    <a:pt x="0" y="34"/>
                  </a:cubicBezTo>
                  <a:cubicBezTo>
                    <a:pt x="0" y="4"/>
                    <a:pt x="0" y="4"/>
                    <a:pt x="0" y="4"/>
                  </a:cubicBezTo>
                  <a:cubicBezTo>
                    <a:pt x="0" y="2"/>
                    <a:pt x="2" y="0"/>
                    <a:pt x="4" y="0"/>
                  </a:cubicBezTo>
                  <a:cubicBezTo>
                    <a:pt x="34" y="0"/>
                    <a:pt x="34" y="0"/>
                    <a:pt x="34" y="0"/>
                  </a:cubicBezTo>
                  <a:cubicBezTo>
                    <a:pt x="35" y="0"/>
                    <a:pt x="36" y="1"/>
                    <a:pt x="37" y="1"/>
                  </a:cubicBezTo>
                  <a:cubicBezTo>
                    <a:pt x="37" y="2"/>
                    <a:pt x="38" y="3"/>
                    <a:pt x="38" y="4"/>
                  </a:cubicBezTo>
                  <a:cubicBezTo>
                    <a:pt x="38" y="34"/>
                    <a:pt x="38" y="34"/>
                    <a:pt x="38" y="34"/>
                  </a:cubicBezTo>
                  <a:cubicBezTo>
                    <a:pt x="38" y="35"/>
                    <a:pt x="37" y="36"/>
                    <a:pt x="37" y="36"/>
                  </a:cubicBezTo>
                  <a:cubicBezTo>
                    <a:pt x="36" y="37"/>
                    <a:pt x="35" y="38"/>
                    <a:pt x="34" y="38"/>
                  </a:cubicBezTo>
                  <a:close/>
                  <a:moveTo>
                    <a:pt x="54" y="30"/>
                  </a:moveTo>
                  <a:cubicBezTo>
                    <a:pt x="77" y="30"/>
                    <a:pt x="77" y="30"/>
                    <a:pt x="77" y="30"/>
                  </a:cubicBezTo>
                  <a:cubicBezTo>
                    <a:pt x="77" y="7"/>
                    <a:pt x="77" y="7"/>
                    <a:pt x="77" y="7"/>
                  </a:cubicBezTo>
                  <a:cubicBezTo>
                    <a:pt x="54" y="7"/>
                    <a:pt x="54" y="7"/>
                    <a:pt x="54" y="7"/>
                  </a:cubicBezTo>
                  <a:lnTo>
                    <a:pt x="54" y="30"/>
                  </a:lnTo>
                  <a:close/>
                  <a:moveTo>
                    <a:pt x="81" y="38"/>
                  </a:moveTo>
                  <a:cubicBezTo>
                    <a:pt x="51" y="38"/>
                    <a:pt x="51" y="38"/>
                    <a:pt x="51" y="38"/>
                  </a:cubicBezTo>
                  <a:cubicBezTo>
                    <a:pt x="49" y="38"/>
                    <a:pt x="47" y="36"/>
                    <a:pt x="47" y="34"/>
                  </a:cubicBezTo>
                  <a:cubicBezTo>
                    <a:pt x="47" y="4"/>
                    <a:pt x="47" y="4"/>
                    <a:pt x="47" y="4"/>
                  </a:cubicBezTo>
                  <a:cubicBezTo>
                    <a:pt x="47" y="2"/>
                    <a:pt x="49" y="0"/>
                    <a:pt x="51" y="0"/>
                  </a:cubicBezTo>
                  <a:cubicBezTo>
                    <a:pt x="81" y="0"/>
                    <a:pt x="81" y="0"/>
                    <a:pt x="81" y="0"/>
                  </a:cubicBezTo>
                  <a:cubicBezTo>
                    <a:pt x="83" y="0"/>
                    <a:pt x="84" y="2"/>
                    <a:pt x="84" y="4"/>
                  </a:cubicBezTo>
                  <a:cubicBezTo>
                    <a:pt x="84" y="34"/>
                    <a:pt x="84" y="34"/>
                    <a:pt x="84" y="34"/>
                  </a:cubicBezTo>
                  <a:cubicBezTo>
                    <a:pt x="84" y="36"/>
                    <a:pt x="83" y="38"/>
                    <a:pt x="81" y="38"/>
                  </a:cubicBezTo>
                  <a:close/>
                  <a:moveTo>
                    <a:pt x="8" y="77"/>
                  </a:moveTo>
                  <a:cubicBezTo>
                    <a:pt x="30" y="77"/>
                    <a:pt x="30" y="77"/>
                    <a:pt x="30" y="77"/>
                  </a:cubicBezTo>
                  <a:cubicBezTo>
                    <a:pt x="30" y="54"/>
                    <a:pt x="30" y="54"/>
                    <a:pt x="30" y="54"/>
                  </a:cubicBezTo>
                  <a:cubicBezTo>
                    <a:pt x="8" y="54"/>
                    <a:pt x="8" y="54"/>
                    <a:pt x="8" y="54"/>
                  </a:cubicBezTo>
                  <a:lnTo>
                    <a:pt x="8" y="77"/>
                  </a:lnTo>
                  <a:close/>
                  <a:moveTo>
                    <a:pt x="34" y="84"/>
                  </a:moveTo>
                  <a:cubicBezTo>
                    <a:pt x="4" y="84"/>
                    <a:pt x="4" y="84"/>
                    <a:pt x="4" y="84"/>
                  </a:cubicBezTo>
                  <a:cubicBezTo>
                    <a:pt x="2" y="84"/>
                    <a:pt x="0" y="83"/>
                    <a:pt x="0" y="81"/>
                  </a:cubicBezTo>
                  <a:cubicBezTo>
                    <a:pt x="0" y="50"/>
                    <a:pt x="0" y="50"/>
                    <a:pt x="0" y="50"/>
                  </a:cubicBezTo>
                  <a:cubicBezTo>
                    <a:pt x="0" y="50"/>
                    <a:pt x="1" y="49"/>
                    <a:pt x="2" y="48"/>
                  </a:cubicBezTo>
                  <a:cubicBezTo>
                    <a:pt x="2" y="47"/>
                    <a:pt x="3" y="47"/>
                    <a:pt x="4" y="47"/>
                  </a:cubicBezTo>
                  <a:cubicBezTo>
                    <a:pt x="34" y="47"/>
                    <a:pt x="34" y="47"/>
                    <a:pt x="34" y="47"/>
                  </a:cubicBezTo>
                  <a:cubicBezTo>
                    <a:pt x="35" y="47"/>
                    <a:pt x="36" y="47"/>
                    <a:pt x="37" y="48"/>
                  </a:cubicBezTo>
                  <a:cubicBezTo>
                    <a:pt x="37" y="49"/>
                    <a:pt x="38" y="50"/>
                    <a:pt x="38" y="50"/>
                  </a:cubicBezTo>
                  <a:cubicBezTo>
                    <a:pt x="38" y="81"/>
                    <a:pt x="38" y="81"/>
                    <a:pt x="38" y="81"/>
                  </a:cubicBezTo>
                  <a:cubicBezTo>
                    <a:pt x="38" y="81"/>
                    <a:pt x="37" y="82"/>
                    <a:pt x="37" y="83"/>
                  </a:cubicBezTo>
                  <a:cubicBezTo>
                    <a:pt x="36" y="84"/>
                    <a:pt x="35" y="84"/>
                    <a:pt x="34" y="84"/>
                  </a:cubicBezTo>
                  <a:close/>
                  <a:moveTo>
                    <a:pt x="54" y="77"/>
                  </a:moveTo>
                  <a:cubicBezTo>
                    <a:pt x="77" y="77"/>
                    <a:pt x="77" y="77"/>
                    <a:pt x="77" y="77"/>
                  </a:cubicBezTo>
                  <a:cubicBezTo>
                    <a:pt x="77" y="54"/>
                    <a:pt x="77" y="54"/>
                    <a:pt x="77" y="54"/>
                  </a:cubicBezTo>
                  <a:cubicBezTo>
                    <a:pt x="54" y="54"/>
                    <a:pt x="54" y="54"/>
                    <a:pt x="54" y="54"/>
                  </a:cubicBezTo>
                  <a:lnTo>
                    <a:pt x="54" y="77"/>
                  </a:lnTo>
                  <a:close/>
                  <a:moveTo>
                    <a:pt x="81" y="84"/>
                  </a:moveTo>
                  <a:cubicBezTo>
                    <a:pt x="51" y="84"/>
                    <a:pt x="51" y="84"/>
                    <a:pt x="51" y="84"/>
                  </a:cubicBezTo>
                  <a:cubicBezTo>
                    <a:pt x="49" y="84"/>
                    <a:pt x="47" y="83"/>
                    <a:pt x="47" y="81"/>
                  </a:cubicBezTo>
                  <a:cubicBezTo>
                    <a:pt x="47" y="50"/>
                    <a:pt x="47" y="50"/>
                    <a:pt x="47" y="50"/>
                  </a:cubicBezTo>
                  <a:cubicBezTo>
                    <a:pt x="47" y="50"/>
                    <a:pt x="47" y="49"/>
                    <a:pt x="48" y="48"/>
                  </a:cubicBezTo>
                  <a:cubicBezTo>
                    <a:pt x="49" y="47"/>
                    <a:pt x="50" y="47"/>
                    <a:pt x="51" y="47"/>
                  </a:cubicBezTo>
                  <a:cubicBezTo>
                    <a:pt x="81" y="47"/>
                    <a:pt x="81" y="47"/>
                    <a:pt x="81" y="47"/>
                  </a:cubicBezTo>
                  <a:cubicBezTo>
                    <a:pt x="82" y="47"/>
                    <a:pt x="83" y="47"/>
                    <a:pt x="83" y="48"/>
                  </a:cubicBezTo>
                  <a:cubicBezTo>
                    <a:pt x="84" y="49"/>
                    <a:pt x="84" y="50"/>
                    <a:pt x="84" y="50"/>
                  </a:cubicBezTo>
                  <a:cubicBezTo>
                    <a:pt x="84" y="81"/>
                    <a:pt x="84" y="81"/>
                    <a:pt x="84" y="81"/>
                  </a:cubicBezTo>
                  <a:cubicBezTo>
                    <a:pt x="84" y="83"/>
                    <a:pt x="83" y="84"/>
                    <a:pt x="81" y="84"/>
                  </a:cubicBezTo>
                  <a:close/>
                  <a:moveTo>
                    <a:pt x="81" y="84"/>
                  </a:moveTo>
                  <a:cubicBezTo>
                    <a:pt x="81" y="84"/>
                    <a:pt x="81" y="84"/>
                    <a:pt x="81" y="84"/>
                  </a:cubicBezTo>
                </a:path>
              </a:pathLst>
            </a:custGeom>
            <a:solidFill>
              <a:schemeClr val="bg1"/>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8758" y="4224"/>
              <a:ext cx="563" cy="563"/>
              <a:chOff x="3530601" y="2012950"/>
              <a:chExt cx="357188" cy="357188"/>
            </a:xfrm>
            <a:solidFill>
              <a:schemeClr val="bg1"/>
            </a:solidFill>
          </p:grpSpPr>
          <p:sp>
            <p:nvSpPr>
              <p:cNvPr id="13" name="Freeform 11"/>
              <p:cNvSpPr>
                <a:spLocks noEditPoints="1"/>
              </p:cNvSpPr>
              <p:nvPr/>
            </p:nvSpPr>
            <p:spPr bwMode="auto">
              <a:xfrm>
                <a:off x="3530601" y="2012950"/>
                <a:ext cx="357188" cy="357188"/>
              </a:xfrm>
              <a:custGeom>
                <a:avLst/>
                <a:gdLst>
                  <a:gd name="T0" fmla="*/ 77 w 84"/>
                  <a:gd name="T1" fmla="*/ 43 h 84"/>
                  <a:gd name="T2" fmla="*/ 66 w 84"/>
                  <a:gd name="T3" fmla="*/ 32 h 84"/>
                  <a:gd name="T4" fmla="*/ 66 w 84"/>
                  <a:gd name="T5" fmla="*/ 28 h 84"/>
                  <a:gd name="T6" fmla="*/ 61 w 84"/>
                  <a:gd name="T7" fmla="*/ 8 h 84"/>
                  <a:gd name="T8" fmla="*/ 42 w 84"/>
                  <a:gd name="T9" fmla="*/ 0 h 84"/>
                  <a:gd name="T10" fmla="*/ 23 w 84"/>
                  <a:gd name="T11" fmla="*/ 8 h 84"/>
                  <a:gd name="T12" fmla="*/ 18 w 84"/>
                  <a:gd name="T13" fmla="*/ 28 h 84"/>
                  <a:gd name="T14" fmla="*/ 18 w 84"/>
                  <a:gd name="T15" fmla="*/ 32 h 84"/>
                  <a:gd name="T16" fmla="*/ 7 w 84"/>
                  <a:gd name="T17" fmla="*/ 43 h 84"/>
                  <a:gd name="T18" fmla="*/ 0 w 84"/>
                  <a:gd name="T19" fmla="*/ 71 h 84"/>
                  <a:gd name="T20" fmla="*/ 0 w 84"/>
                  <a:gd name="T21" fmla="*/ 72 h 84"/>
                  <a:gd name="T22" fmla="*/ 13 w 84"/>
                  <a:gd name="T23" fmla="*/ 84 h 84"/>
                  <a:gd name="T24" fmla="*/ 71 w 84"/>
                  <a:gd name="T25" fmla="*/ 84 h 84"/>
                  <a:gd name="T26" fmla="*/ 84 w 84"/>
                  <a:gd name="T27" fmla="*/ 72 h 84"/>
                  <a:gd name="T28" fmla="*/ 84 w 84"/>
                  <a:gd name="T29" fmla="*/ 71 h 84"/>
                  <a:gd name="T30" fmla="*/ 77 w 84"/>
                  <a:gd name="T31" fmla="*/ 43 h 84"/>
                  <a:gd name="T32" fmla="*/ 29 w 84"/>
                  <a:gd name="T33" fmla="*/ 13 h 84"/>
                  <a:gd name="T34" fmla="*/ 42 w 84"/>
                  <a:gd name="T35" fmla="*/ 9 h 84"/>
                  <a:gd name="T36" fmla="*/ 55 w 84"/>
                  <a:gd name="T37" fmla="*/ 13 h 84"/>
                  <a:gd name="T38" fmla="*/ 58 w 84"/>
                  <a:gd name="T39" fmla="*/ 27 h 84"/>
                  <a:gd name="T40" fmla="*/ 42 w 84"/>
                  <a:gd name="T41" fmla="*/ 53 h 84"/>
                  <a:gd name="T42" fmla="*/ 26 w 84"/>
                  <a:gd name="T43" fmla="*/ 27 h 84"/>
                  <a:gd name="T44" fmla="*/ 29 w 84"/>
                  <a:gd name="T45" fmla="*/ 13 h 84"/>
                  <a:gd name="T46" fmla="*/ 71 w 84"/>
                  <a:gd name="T47" fmla="*/ 76 h 84"/>
                  <a:gd name="T48" fmla="*/ 13 w 84"/>
                  <a:gd name="T49" fmla="*/ 76 h 84"/>
                  <a:gd name="T50" fmla="*/ 8 w 84"/>
                  <a:gd name="T51" fmla="*/ 72 h 84"/>
                  <a:gd name="T52" fmla="*/ 15 w 84"/>
                  <a:gd name="T53" fmla="*/ 45 h 84"/>
                  <a:gd name="T54" fmla="*/ 21 w 84"/>
                  <a:gd name="T55" fmla="*/ 40 h 84"/>
                  <a:gd name="T56" fmla="*/ 22 w 84"/>
                  <a:gd name="T57" fmla="*/ 40 h 84"/>
                  <a:gd name="T58" fmla="*/ 39 w 84"/>
                  <a:gd name="T59" fmla="*/ 62 h 84"/>
                  <a:gd name="T60" fmla="*/ 42 w 84"/>
                  <a:gd name="T61" fmla="*/ 65 h 84"/>
                  <a:gd name="T62" fmla="*/ 45 w 84"/>
                  <a:gd name="T63" fmla="*/ 62 h 84"/>
                  <a:gd name="T64" fmla="*/ 62 w 84"/>
                  <a:gd name="T65" fmla="*/ 40 h 84"/>
                  <a:gd name="T66" fmla="*/ 64 w 84"/>
                  <a:gd name="T67" fmla="*/ 40 h 84"/>
                  <a:gd name="T68" fmla="*/ 69 w 84"/>
                  <a:gd name="T69" fmla="*/ 45 h 84"/>
                  <a:gd name="T70" fmla="*/ 76 w 84"/>
                  <a:gd name="T71" fmla="*/ 72 h 84"/>
                  <a:gd name="T72" fmla="*/ 71 w 84"/>
                  <a:gd name="T73" fmla="*/ 76 h 84"/>
                  <a:gd name="T74" fmla="*/ 71 w 84"/>
                  <a:gd name="T75" fmla="*/ 76 h 84"/>
                  <a:gd name="T76" fmla="*/ 71 w 84"/>
                  <a:gd name="T77"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84">
                    <a:moveTo>
                      <a:pt x="77" y="43"/>
                    </a:moveTo>
                    <a:cubicBezTo>
                      <a:pt x="75" y="38"/>
                      <a:pt x="73" y="32"/>
                      <a:pt x="66" y="32"/>
                    </a:cubicBezTo>
                    <a:cubicBezTo>
                      <a:pt x="66" y="30"/>
                      <a:pt x="66" y="29"/>
                      <a:pt x="66" y="28"/>
                    </a:cubicBezTo>
                    <a:cubicBezTo>
                      <a:pt x="68" y="20"/>
                      <a:pt x="66" y="13"/>
                      <a:pt x="61" y="8"/>
                    </a:cubicBezTo>
                    <a:cubicBezTo>
                      <a:pt x="57" y="3"/>
                      <a:pt x="50" y="0"/>
                      <a:pt x="42" y="0"/>
                    </a:cubicBezTo>
                    <a:cubicBezTo>
                      <a:pt x="34" y="0"/>
                      <a:pt x="27" y="3"/>
                      <a:pt x="23" y="8"/>
                    </a:cubicBezTo>
                    <a:cubicBezTo>
                      <a:pt x="18" y="13"/>
                      <a:pt x="16" y="20"/>
                      <a:pt x="18" y="28"/>
                    </a:cubicBezTo>
                    <a:cubicBezTo>
                      <a:pt x="18" y="29"/>
                      <a:pt x="18" y="31"/>
                      <a:pt x="18" y="32"/>
                    </a:cubicBezTo>
                    <a:cubicBezTo>
                      <a:pt x="13" y="33"/>
                      <a:pt x="9" y="37"/>
                      <a:pt x="7" y="43"/>
                    </a:cubicBezTo>
                    <a:cubicBezTo>
                      <a:pt x="0" y="71"/>
                      <a:pt x="0" y="71"/>
                      <a:pt x="0" y="71"/>
                    </a:cubicBezTo>
                    <a:cubicBezTo>
                      <a:pt x="0" y="72"/>
                      <a:pt x="0" y="72"/>
                      <a:pt x="0" y="72"/>
                    </a:cubicBezTo>
                    <a:cubicBezTo>
                      <a:pt x="0" y="79"/>
                      <a:pt x="6" y="84"/>
                      <a:pt x="13" y="84"/>
                    </a:cubicBezTo>
                    <a:cubicBezTo>
                      <a:pt x="71" y="84"/>
                      <a:pt x="71" y="84"/>
                      <a:pt x="71" y="84"/>
                    </a:cubicBezTo>
                    <a:cubicBezTo>
                      <a:pt x="78" y="84"/>
                      <a:pt x="84" y="79"/>
                      <a:pt x="84" y="72"/>
                    </a:cubicBezTo>
                    <a:cubicBezTo>
                      <a:pt x="84" y="71"/>
                      <a:pt x="84" y="71"/>
                      <a:pt x="84" y="71"/>
                    </a:cubicBezTo>
                    <a:lnTo>
                      <a:pt x="77" y="43"/>
                    </a:lnTo>
                    <a:close/>
                    <a:moveTo>
                      <a:pt x="29" y="13"/>
                    </a:moveTo>
                    <a:cubicBezTo>
                      <a:pt x="32" y="10"/>
                      <a:pt x="36" y="9"/>
                      <a:pt x="42" y="9"/>
                    </a:cubicBezTo>
                    <a:cubicBezTo>
                      <a:pt x="48" y="9"/>
                      <a:pt x="52" y="10"/>
                      <a:pt x="55" y="13"/>
                    </a:cubicBezTo>
                    <a:cubicBezTo>
                      <a:pt x="58" y="17"/>
                      <a:pt x="59" y="21"/>
                      <a:pt x="58" y="27"/>
                    </a:cubicBezTo>
                    <a:cubicBezTo>
                      <a:pt x="57" y="37"/>
                      <a:pt x="47" y="48"/>
                      <a:pt x="42" y="53"/>
                    </a:cubicBezTo>
                    <a:cubicBezTo>
                      <a:pt x="37" y="48"/>
                      <a:pt x="27" y="37"/>
                      <a:pt x="26" y="27"/>
                    </a:cubicBezTo>
                    <a:cubicBezTo>
                      <a:pt x="25" y="21"/>
                      <a:pt x="26" y="17"/>
                      <a:pt x="29" y="13"/>
                    </a:cubicBezTo>
                    <a:close/>
                    <a:moveTo>
                      <a:pt x="71" y="76"/>
                    </a:moveTo>
                    <a:cubicBezTo>
                      <a:pt x="13" y="76"/>
                      <a:pt x="13" y="76"/>
                      <a:pt x="13" y="76"/>
                    </a:cubicBezTo>
                    <a:cubicBezTo>
                      <a:pt x="10" y="76"/>
                      <a:pt x="9" y="74"/>
                      <a:pt x="8" y="72"/>
                    </a:cubicBezTo>
                    <a:cubicBezTo>
                      <a:pt x="15" y="45"/>
                      <a:pt x="15" y="45"/>
                      <a:pt x="15" y="45"/>
                    </a:cubicBezTo>
                    <a:cubicBezTo>
                      <a:pt x="16" y="42"/>
                      <a:pt x="18" y="40"/>
                      <a:pt x="21" y="40"/>
                    </a:cubicBezTo>
                    <a:cubicBezTo>
                      <a:pt x="22" y="40"/>
                      <a:pt x="22" y="40"/>
                      <a:pt x="22" y="40"/>
                    </a:cubicBezTo>
                    <a:cubicBezTo>
                      <a:pt x="28" y="52"/>
                      <a:pt x="39" y="61"/>
                      <a:pt x="39" y="62"/>
                    </a:cubicBezTo>
                    <a:cubicBezTo>
                      <a:pt x="42" y="65"/>
                      <a:pt x="42" y="65"/>
                      <a:pt x="42" y="65"/>
                    </a:cubicBezTo>
                    <a:cubicBezTo>
                      <a:pt x="45" y="62"/>
                      <a:pt x="45" y="62"/>
                      <a:pt x="45" y="62"/>
                    </a:cubicBezTo>
                    <a:cubicBezTo>
                      <a:pt x="45" y="61"/>
                      <a:pt x="56" y="52"/>
                      <a:pt x="62" y="40"/>
                    </a:cubicBezTo>
                    <a:cubicBezTo>
                      <a:pt x="64" y="40"/>
                      <a:pt x="64" y="40"/>
                      <a:pt x="64" y="40"/>
                    </a:cubicBezTo>
                    <a:cubicBezTo>
                      <a:pt x="66" y="40"/>
                      <a:pt x="67" y="40"/>
                      <a:pt x="69" y="45"/>
                    </a:cubicBezTo>
                    <a:cubicBezTo>
                      <a:pt x="76" y="72"/>
                      <a:pt x="76" y="72"/>
                      <a:pt x="76" y="72"/>
                    </a:cubicBezTo>
                    <a:cubicBezTo>
                      <a:pt x="75" y="74"/>
                      <a:pt x="74" y="76"/>
                      <a:pt x="71" y="76"/>
                    </a:cubicBezTo>
                    <a:close/>
                    <a:moveTo>
                      <a:pt x="71" y="76"/>
                    </a:moveTo>
                    <a:cubicBezTo>
                      <a:pt x="71" y="76"/>
                      <a:pt x="71" y="76"/>
                      <a:pt x="71" y="76"/>
                    </a:cubicBezTo>
                  </a:path>
                </a:pathLst>
              </a:custGeom>
              <a:grp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37" name="Freeform 12"/>
              <p:cNvSpPr>
                <a:spLocks noEditPoints="1"/>
              </p:cNvSpPr>
              <p:nvPr/>
            </p:nvSpPr>
            <p:spPr bwMode="auto">
              <a:xfrm>
                <a:off x="3654426" y="2063750"/>
                <a:ext cx="109538" cy="106363"/>
              </a:xfrm>
              <a:custGeom>
                <a:avLst/>
                <a:gdLst>
                  <a:gd name="T0" fmla="*/ 13 w 26"/>
                  <a:gd name="T1" fmla="*/ 25 h 25"/>
                  <a:gd name="T2" fmla="*/ 26 w 26"/>
                  <a:gd name="T3" fmla="*/ 13 h 25"/>
                  <a:gd name="T4" fmla="*/ 13 w 26"/>
                  <a:gd name="T5" fmla="*/ 0 h 25"/>
                  <a:gd name="T6" fmla="*/ 0 w 26"/>
                  <a:gd name="T7" fmla="*/ 13 h 25"/>
                  <a:gd name="T8" fmla="*/ 13 w 26"/>
                  <a:gd name="T9" fmla="*/ 25 h 25"/>
                  <a:gd name="T10" fmla="*/ 13 w 26"/>
                  <a:gd name="T11" fmla="*/ 8 h 25"/>
                  <a:gd name="T12" fmla="*/ 17 w 26"/>
                  <a:gd name="T13" fmla="*/ 13 h 25"/>
                  <a:gd name="T14" fmla="*/ 13 w 26"/>
                  <a:gd name="T15" fmla="*/ 17 h 25"/>
                  <a:gd name="T16" fmla="*/ 9 w 26"/>
                  <a:gd name="T17" fmla="*/ 13 h 25"/>
                  <a:gd name="T18" fmla="*/ 13 w 26"/>
                  <a:gd name="T19" fmla="*/ 8 h 25"/>
                  <a:gd name="T20" fmla="*/ 13 w 26"/>
                  <a:gd name="T21" fmla="*/ 8 h 25"/>
                  <a:gd name="T22" fmla="*/ 13 w 26"/>
                  <a:gd name="T23"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25"/>
                    </a:moveTo>
                    <a:cubicBezTo>
                      <a:pt x="20" y="25"/>
                      <a:pt x="26" y="20"/>
                      <a:pt x="26" y="13"/>
                    </a:cubicBezTo>
                    <a:cubicBezTo>
                      <a:pt x="26" y="6"/>
                      <a:pt x="20" y="0"/>
                      <a:pt x="13" y="0"/>
                    </a:cubicBezTo>
                    <a:cubicBezTo>
                      <a:pt x="6" y="0"/>
                      <a:pt x="0" y="6"/>
                      <a:pt x="0" y="13"/>
                    </a:cubicBezTo>
                    <a:cubicBezTo>
                      <a:pt x="0" y="20"/>
                      <a:pt x="6" y="25"/>
                      <a:pt x="13" y="25"/>
                    </a:cubicBezTo>
                    <a:close/>
                    <a:moveTo>
                      <a:pt x="13" y="8"/>
                    </a:moveTo>
                    <a:cubicBezTo>
                      <a:pt x="15" y="8"/>
                      <a:pt x="17" y="10"/>
                      <a:pt x="17" y="13"/>
                    </a:cubicBezTo>
                    <a:cubicBezTo>
                      <a:pt x="17" y="15"/>
                      <a:pt x="15" y="17"/>
                      <a:pt x="13" y="17"/>
                    </a:cubicBezTo>
                    <a:cubicBezTo>
                      <a:pt x="11" y="17"/>
                      <a:pt x="9" y="15"/>
                      <a:pt x="9" y="13"/>
                    </a:cubicBezTo>
                    <a:cubicBezTo>
                      <a:pt x="9" y="10"/>
                      <a:pt x="11" y="8"/>
                      <a:pt x="13" y="8"/>
                    </a:cubicBezTo>
                    <a:close/>
                    <a:moveTo>
                      <a:pt x="13" y="8"/>
                    </a:moveTo>
                    <a:cubicBezTo>
                      <a:pt x="13" y="8"/>
                      <a:pt x="13" y="8"/>
                      <a:pt x="13" y="8"/>
                    </a:cubicBezTo>
                  </a:path>
                </a:pathLst>
              </a:custGeom>
              <a:grp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3509" y="4250"/>
              <a:ext cx="483" cy="538"/>
              <a:chOff x="4441826" y="2020888"/>
              <a:chExt cx="306388" cy="341313"/>
            </a:xfrm>
            <a:solidFill>
              <a:schemeClr val="bg1"/>
            </a:solidFill>
          </p:grpSpPr>
          <p:sp>
            <p:nvSpPr>
              <p:cNvPr id="39" name="Freeform 15"/>
              <p:cNvSpPr>
                <a:spLocks noEditPoints="1"/>
              </p:cNvSpPr>
              <p:nvPr/>
            </p:nvSpPr>
            <p:spPr bwMode="auto">
              <a:xfrm>
                <a:off x="4441826" y="2020888"/>
                <a:ext cx="306388" cy="341313"/>
              </a:xfrm>
              <a:custGeom>
                <a:avLst/>
                <a:gdLst>
                  <a:gd name="T0" fmla="*/ 60 w 72"/>
                  <a:gd name="T1" fmla="*/ 0 h 80"/>
                  <a:gd name="T2" fmla="*/ 12 w 72"/>
                  <a:gd name="T3" fmla="*/ 0 h 80"/>
                  <a:gd name="T4" fmla="*/ 0 w 72"/>
                  <a:gd name="T5" fmla="*/ 12 h 80"/>
                  <a:gd name="T6" fmla="*/ 0 w 72"/>
                  <a:gd name="T7" fmla="*/ 68 h 80"/>
                  <a:gd name="T8" fmla="*/ 12 w 72"/>
                  <a:gd name="T9" fmla="*/ 80 h 80"/>
                  <a:gd name="T10" fmla="*/ 60 w 72"/>
                  <a:gd name="T11" fmla="*/ 80 h 80"/>
                  <a:gd name="T12" fmla="*/ 72 w 72"/>
                  <a:gd name="T13" fmla="*/ 68 h 80"/>
                  <a:gd name="T14" fmla="*/ 72 w 72"/>
                  <a:gd name="T15" fmla="*/ 12 h 80"/>
                  <a:gd name="T16" fmla="*/ 60 w 72"/>
                  <a:gd name="T17" fmla="*/ 0 h 80"/>
                  <a:gd name="T18" fmla="*/ 64 w 72"/>
                  <a:gd name="T19" fmla="*/ 68 h 80"/>
                  <a:gd name="T20" fmla="*/ 60 w 72"/>
                  <a:gd name="T21" fmla="*/ 72 h 80"/>
                  <a:gd name="T22" fmla="*/ 12 w 72"/>
                  <a:gd name="T23" fmla="*/ 72 h 80"/>
                  <a:gd name="T24" fmla="*/ 8 w 72"/>
                  <a:gd name="T25" fmla="*/ 68 h 80"/>
                  <a:gd name="T26" fmla="*/ 8 w 72"/>
                  <a:gd name="T27" fmla="*/ 12 h 80"/>
                  <a:gd name="T28" fmla="*/ 12 w 72"/>
                  <a:gd name="T29" fmla="*/ 8 h 80"/>
                  <a:gd name="T30" fmla="*/ 60 w 72"/>
                  <a:gd name="T31" fmla="*/ 8 h 80"/>
                  <a:gd name="T32" fmla="*/ 64 w 72"/>
                  <a:gd name="T33" fmla="*/ 12 h 80"/>
                  <a:gd name="T34" fmla="*/ 64 w 72"/>
                  <a:gd name="T35" fmla="*/ 68 h 80"/>
                  <a:gd name="T36" fmla="*/ 64 w 72"/>
                  <a:gd name="T37" fmla="*/ 68 h 80"/>
                  <a:gd name="T38" fmla="*/ 64 w 72"/>
                  <a:gd name="T39"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80">
                    <a:moveTo>
                      <a:pt x="60" y="0"/>
                    </a:moveTo>
                    <a:cubicBezTo>
                      <a:pt x="12" y="0"/>
                      <a:pt x="12" y="0"/>
                      <a:pt x="12" y="0"/>
                    </a:cubicBezTo>
                    <a:cubicBezTo>
                      <a:pt x="5" y="0"/>
                      <a:pt x="0" y="6"/>
                      <a:pt x="0" y="12"/>
                    </a:cubicBezTo>
                    <a:cubicBezTo>
                      <a:pt x="0" y="68"/>
                      <a:pt x="0" y="68"/>
                      <a:pt x="0" y="68"/>
                    </a:cubicBezTo>
                    <a:cubicBezTo>
                      <a:pt x="0" y="75"/>
                      <a:pt x="5" y="80"/>
                      <a:pt x="12" y="80"/>
                    </a:cubicBezTo>
                    <a:cubicBezTo>
                      <a:pt x="60" y="80"/>
                      <a:pt x="60" y="80"/>
                      <a:pt x="60" y="80"/>
                    </a:cubicBezTo>
                    <a:cubicBezTo>
                      <a:pt x="66" y="80"/>
                      <a:pt x="72" y="75"/>
                      <a:pt x="72" y="68"/>
                    </a:cubicBezTo>
                    <a:cubicBezTo>
                      <a:pt x="72" y="12"/>
                      <a:pt x="72" y="12"/>
                      <a:pt x="72" y="12"/>
                    </a:cubicBezTo>
                    <a:cubicBezTo>
                      <a:pt x="72" y="6"/>
                      <a:pt x="66" y="0"/>
                      <a:pt x="60" y="0"/>
                    </a:cubicBezTo>
                    <a:close/>
                    <a:moveTo>
                      <a:pt x="64" y="68"/>
                    </a:moveTo>
                    <a:cubicBezTo>
                      <a:pt x="64" y="70"/>
                      <a:pt x="62" y="72"/>
                      <a:pt x="60" y="72"/>
                    </a:cubicBezTo>
                    <a:cubicBezTo>
                      <a:pt x="12" y="72"/>
                      <a:pt x="12" y="72"/>
                      <a:pt x="12" y="72"/>
                    </a:cubicBezTo>
                    <a:cubicBezTo>
                      <a:pt x="10" y="72"/>
                      <a:pt x="8" y="70"/>
                      <a:pt x="8" y="68"/>
                    </a:cubicBezTo>
                    <a:cubicBezTo>
                      <a:pt x="8" y="12"/>
                      <a:pt x="8" y="12"/>
                      <a:pt x="8" y="12"/>
                    </a:cubicBezTo>
                    <a:cubicBezTo>
                      <a:pt x="8" y="10"/>
                      <a:pt x="10" y="8"/>
                      <a:pt x="12" y="8"/>
                    </a:cubicBezTo>
                    <a:cubicBezTo>
                      <a:pt x="60" y="8"/>
                      <a:pt x="60" y="8"/>
                      <a:pt x="60" y="8"/>
                    </a:cubicBezTo>
                    <a:cubicBezTo>
                      <a:pt x="62" y="8"/>
                      <a:pt x="64" y="10"/>
                      <a:pt x="64" y="12"/>
                    </a:cubicBezTo>
                    <a:lnTo>
                      <a:pt x="64" y="68"/>
                    </a:lnTo>
                    <a:close/>
                    <a:moveTo>
                      <a:pt x="64" y="68"/>
                    </a:moveTo>
                    <a:cubicBezTo>
                      <a:pt x="64" y="68"/>
                      <a:pt x="64" y="68"/>
                      <a:pt x="64" y="68"/>
                    </a:cubicBezTo>
                  </a:path>
                </a:pathLst>
              </a:custGeom>
              <a:grp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40" name="Freeform 16"/>
              <p:cNvSpPr>
                <a:spLocks noEditPoints="1"/>
              </p:cNvSpPr>
              <p:nvPr/>
            </p:nvSpPr>
            <p:spPr bwMode="auto">
              <a:xfrm>
                <a:off x="4502151" y="2085975"/>
                <a:ext cx="182563" cy="212725"/>
              </a:xfrm>
              <a:custGeom>
                <a:avLst/>
                <a:gdLst>
                  <a:gd name="T0" fmla="*/ 6 w 43"/>
                  <a:gd name="T1" fmla="*/ 21 h 50"/>
                  <a:gd name="T2" fmla="*/ 21 w 43"/>
                  <a:gd name="T3" fmla="*/ 21 h 50"/>
                  <a:gd name="T4" fmla="*/ 27 w 43"/>
                  <a:gd name="T5" fmla="*/ 15 h 50"/>
                  <a:gd name="T6" fmla="*/ 27 w 43"/>
                  <a:gd name="T7" fmla="*/ 5 h 50"/>
                  <a:gd name="T8" fmla="*/ 21 w 43"/>
                  <a:gd name="T9" fmla="*/ 0 h 50"/>
                  <a:gd name="T10" fmla="*/ 6 w 43"/>
                  <a:gd name="T11" fmla="*/ 0 h 50"/>
                  <a:gd name="T12" fmla="*/ 0 w 43"/>
                  <a:gd name="T13" fmla="*/ 5 h 50"/>
                  <a:gd name="T14" fmla="*/ 0 w 43"/>
                  <a:gd name="T15" fmla="*/ 15 h 50"/>
                  <a:gd name="T16" fmla="*/ 6 w 43"/>
                  <a:gd name="T17" fmla="*/ 21 h 50"/>
                  <a:gd name="T18" fmla="*/ 8 w 43"/>
                  <a:gd name="T19" fmla="*/ 8 h 50"/>
                  <a:gd name="T20" fmla="*/ 19 w 43"/>
                  <a:gd name="T21" fmla="*/ 8 h 50"/>
                  <a:gd name="T22" fmla="*/ 19 w 43"/>
                  <a:gd name="T23" fmla="*/ 13 h 50"/>
                  <a:gd name="T24" fmla="*/ 8 w 43"/>
                  <a:gd name="T25" fmla="*/ 13 h 50"/>
                  <a:gd name="T26" fmla="*/ 8 w 43"/>
                  <a:gd name="T27" fmla="*/ 8 h 50"/>
                  <a:gd name="T28" fmla="*/ 39 w 43"/>
                  <a:gd name="T29" fmla="*/ 28 h 50"/>
                  <a:gd name="T30" fmla="*/ 4 w 43"/>
                  <a:gd name="T31" fmla="*/ 28 h 50"/>
                  <a:gd name="T32" fmla="*/ 0 w 43"/>
                  <a:gd name="T33" fmla="*/ 32 h 50"/>
                  <a:gd name="T34" fmla="*/ 4 w 43"/>
                  <a:gd name="T35" fmla="*/ 36 h 50"/>
                  <a:gd name="T36" fmla="*/ 39 w 43"/>
                  <a:gd name="T37" fmla="*/ 36 h 50"/>
                  <a:gd name="T38" fmla="*/ 43 w 43"/>
                  <a:gd name="T39" fmla="*/ 32 h 50"/>
                  <a:gd name="T40" fmla="*/ 39 w 43"/>
                  <a:gd name="T41" fmla="*/ 28 h 50"/>
                  <a:gd name="T42" fmla="*/ 39 w 43"/>
                  <a:gd name="T43" fmla="*/ 42 h 50"/>
                  <a:gd name="T44" fmla="*/ 4 w 43"/>
                  <a:gd name="T45" fmla="*/ 42 h 50"/>
                  <a:gd name="T46" fmla="*/ 0 w 43"/>
                  <a:gd name="T47" fmla="*/ 46 h 50"/>
                  <a:gd name="T48" fmla="*/ 4 w 43"/>
                  <a:gd name="T49" fmla="*/ 50 h 50"/>
                  <a:gd name="T50" fmla="*/ 39 w 43"/>
                  <a:gd name="T51" fmla="*/ 50 h 50"/>
                  <a:gd name="T52" fmla="*/ 43 w 43"/>
                  <a:gd name="T53" fmla="*/ 46 h 50"/>
                  <a:gd name="T54" fmla="*/ 39 w 43"/>
                  <a:gd name="T55" fmla="*/ 42 h 50"/>
                  <a:gd name="T56" fmla="*/ 39 w 43"/>
                  <a:gd name="T57" fmla="*/ 42 h 50"/>
                  <a:gd name="T58" fmla="*/ 39 w 43"/>
                  <a:gd name="T59"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50">
                    <a:moveTo>
                      <a:pt x="6" y="21"/>
                    </a:moveTo>
                    <a:cubicBezTo>
                      <a:pt x="21" y="21"/>
                      <a:pt x="21" y="21"/>
                      <a:pt x="21" y="21"/>
                    </a:cubicBezTo>
                    <a:cubicBezTo>
                      <a:pt x="24" y="21"/>
                      <a:pt x="27" y="18"/>
                      <a:pt x="27" y="15"/>
                    </a:cubicBezTo>
                    <a:cubicBezTo>
                      <a:pt x="27" y="5"/>
                      <a:pt x="27" y="5"/>
                      <a:pt x="27" y="5"/>
                    </a:cubicBezTo>
                    <a:cubicBezTo>
                      <a:pt x="27" y="2"/>
                      <a:pt x="24" y="0"/>
                      <a:pt x="21" y="0"/>
                    </a:cubicBezTo>
                    <a:cubicBezTo>
                      <a:pt x="6" y="0"/>
                      <a:pt x="6" y="0"/>
                      <a:pt x="6" y="0"/>
                    </a:cubicBezTo>
                    <a:cubicBezTo>
                      <a:pt x="3" y="0"/>
                      <a:pt x="0" y="2"/>
                      <a:pt x="0" y="5"/>
                    </a:cubicBezTo>
                    <a:cubicBezTo>
                      <a:pt x="0" y="15"/>
                      <a:pt x="0" y="15"/>
                      <a:pt x="0" y="15"/>
                    </a:cubicBezTo>
                    <a:cubicBezTo>
                      <a:pt x="0" y="18"/>
                      <a:pt x="3" y="21"/>
                      <a:pt x="6" y="21"/>
                    </a:cubicBezTo>
                    <a:close/>
                    <a:moveTo>
                      <a:pt x="8" y="8"/>
                    </a:moveTo>
                    <a:cubicBezTo>
                      <a:pt x="19" y="8"/>
                      <a:pt x="19" y="8"/>
                      <a:pt x="19" y="8"/>
                    </a:cubicBezTo>
                    <a:cubicBezTo>
                      <a:pt x="19" y="13"/>
                      <a:pt x="19" y="13"/>
                      <a:pt x="19" y="13"/>
                    </a:cubicBezTo>
                    <a:cubicBezTo>
                      <a:pt x="8" y="13"/>
                      <a:pt x="8" y="13"/>
                      <a:pt x="8" y="13"/>
                    </a:cubicBezTo>
                    <a:lnTo>
                      <a:pt x="8" y="8"/>
                    </a:lnTo>
                    <a:close/>
                    <a:moveTo>
                      <a:pt x="39" y="28"/>
                    </a:moveTo>
                    <a:cubicBezTo>
                      <a:pt x="4" y="28"/>
                      <a:pt x="4" y="28"/>
                      <a:pt x="4" y="28"/>
                    </a:cubicBezTo>
                    <a:cubicBezTo>
                      <a:pt x="2" y="28"/>
                      <a:pt x="0" y="30"/>
                      <a:pt x="0" y="32"/>
                    </a:cubicBezTo>
                    <a:cubicBezTo>
                      <a:pt x="0" y="34"/>
                      <a:pt x="2" y="36"/>
                      <a:pt x="4" y="36"/>
                    </a:cubicBezTo>
                    <a:cubicBezTo>
                      <a:pt x="39" y="36"/>
                      <a:pt x="39" y="36"/>
                      <a:pt x="39" y="36"/>
                    </a:cubicBezTo>
                    <a:cubicBezTo>
                      <a:pt x="41" y="36"/>
                      <a:pt x="43" y="34"/>
                      <a:pt x="43" y="32"/>
                    </a:cubicBezTo>
                    <a:cubicBezTo>
                      <a:pt x="43" y="30"/>
                      <a:pt x="41" y="28"/>
                      <a:pt x="39" y="28"/>
                    </a:cubicBezTo>
                    <a:close/>
                    <a:moveTo>
                      <a:pt x="39" y="42"/>
                    </a:moveTo>
                    <a:cubicBezTo>
                      <a:pt x="4" y="42"/>
                      <a:pt x="4" y="42"/>
                      <a:pt x="4" y="42"/>
                    </a:cubicBezTo>
                    <a:cubicBezTo>
                      <a:pt x="2" y="42"/>
                      <a:pt x="0" y="44"/>
                      <a:pt x="0" y="46"/>
                    </a:cubicBezTo>
                    <a:cubicBezTo>
                      <a:pt x="0" y="48"/>
                      <a:pt x="2" y="50"/>
                      <a:pt x="4" y="50"/>
                    </a:cubicBezTo>
                    <a:cubicBezTo>
                      <a:pt x="39" y="50"/>
                      <a:pt x="39" y="50"/>
                      <a:pt x="39" y="50"/>
                    </a:cubicBezTo>
                    <a:cubicBezTo>
                      <a:pt x="41" y="50"/>
                      <a:pt x="43" y="48"/>
                      <a:pt x="43" y="46"/>
                    </a:cubicBezTo>
                    <a:cubicBezTo>
                      <a:pt x="43" y="44"/>
                      <a:pt x="41" y="42"/>
                      <a:pt x="39" y="42"/>
                    </a:cubicBezTo>
                    <a:close/>
                    <a:moveTo>
                      <a:pt x="39" y="42"/>
                    </a:moveTo>
                    <a:cubicBezTo>
                      <a:pt x="39" y="42"/>
                      <a:pt x="39" y="42"/>
                      <a:pt x="39" y="42"/>
                    </a:cubicBezTo>
                  </a:path>
                </a:pathLst>
              </a:custGeom>
              <a:grp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250" advClick="0" advTm="2000">
        <p:random/>
      </p:transition>
    </mc:Choice>
    <mc:Fallback>
      <p:transition spd="slow" advClick="0" advTm="2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名片模板-含版权信息"/>
          <p:cNvPicPr>
            <a:picLocks noChangeAspect="1"/>
          </p:cNvPicPr>
          <p:nvPr/>
        </p:nvPicPr>
        <p:blipFill>
          <a:blip r:embed="rId1"/>
          <a:stretch>
            <a:fillRect/>
          </a:stretch>
        </p:blipFill>
        <p:spPr>
          <a:xfrm>
            <a:off x="0" y="-635"/>
            <a:ext cx="12192000" cy="6858635"/>
          </a:xfrm>
          <a:prstGeom prst="rect">
            <a:avLst/>
          </a:prstGeom>
        </p:spPr>
      </p:pic>
      <p:sp>
        <p:nvSpPr>
          <p:cNvPr id="2" name="矩形 1"/>
          <p:cNvSpPr/>
          <p:nvPr/>
        </p:nvSpPr>
        <p:spPr>
          <a:xfrm>
            <a:off x="1562394" y="5831667"/>
            <a:ext cx="4924425" cy="398780"/>
          </a:xfrm>
          <a:prstGeom prst="rect">
            <a:avLst/>
          </a:prstGeom>
        </p:spPr>
        <p:txBody>
          <a:bodyPr wrap="non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汇报时间：</a:t>
            </a:r>
            <a:r>
              <a:rPr lang="en-US" altLang="zh-CN" sz="2000"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xxxx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年</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xxx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月   汇报人：</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PPTCN</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pic>
        <p:nvPicPr>
          <p:cNvPr id="3" name="预览图_千图网_编号34833491">
            <a:hlinkClick r:id="" action="ppaction://media"/>
          </p:cNvPr>
          <p:cNvPicPr>
            <a:picLocks noChangeAspect="1"/>
          </p:cNvPicPr>
          <p:nvPr>
            <a:audioFile r:link="rId2"/>
            <p:extLst>
              <p:ext uri="{DAA4B4D4-6D71-4841-9C94-3DE7FCFB9230}">
                <p14:media xmlns:p14="http://schemas.microsoft.com/office/powerpoint/2010/main" r:embed="rId3">
                  <p14:fade in="250.000000" out="250.000000"/>
                </p14:media>
              </p:ext>
            </p:extLst>
          </p:nvPr>
        </p:nvPicPr>
        <p:blipFill>
          <a:blip r:embed="rId4"/>
          <a:stretch>
            <a:fillRect/>
          </a:stretch>
        </p:blipFill>
        <p:spPr>
          <a:xfrm>
            <a:off x="952500" y="-2378103"/>
            <a:ext cx="609600" cy="609600"/>
          </a:xfrm>
          <a:prstGeom prst="rect">
            <a:avLst/>
          </a:prstGeom>
        </p:spPr>
      </p:pic>
      <p:sp>
        <p:nvSpPr>
          <p:cNvPr id="35" name="矩形 34"/>
          <p:cNvSpPr/>
          <p:nvPr/>
        </p:nvSpPr>
        <p:spPr>
          <a:xfrm>
            <a:off x="1184910" y="1597660"/>
            <a:ext cx="7197090" cy="1861185"/>
          </a:xfrm>
          <a:prstGeom prst="rect">
            <a:avLst/>
          </a:prstGeom>
          <a:noFill/>
        </p:spPr>
        <p:txBody>
          <a:bodyPr wrap="square">
            <a:spAutoFit/>
          </a:bodyPr>
          <a:lstStyle/>
          <a:p>
            <a:pPr defTabSz="914400">
              <a:spcBef>
                <a:spcPct val="0"/>
              </a:spcBef>
            </a:pPr>
            <a:r>
              <a:rPr lang="zh-CN" altLang="en-US" sz="11500" spc="-150" dirty="0">
                <a:solidFill>
                  <a:srgbClr val="1469B2"/>
                </a:solidFill>
                <a:latin typeface="思源黑体 CN Heavy" panose="020B0A00000000000000" pitchFamily="34" charset="-122"/>
                <a:ea typeface="思源黑体 CN Heavy" panose="020B0A00000000000000" pitchFamily="34" charset="-122"/>
                <a:cs typeface="+mj-cs"/>
              </a:rPr>
              <a:t>感谢聆听</a:t>
            </a:r>
            <a:endParaRPr lang="zh-CN" altLang="en-US" sz="11500" spc="-150" dirty="0">
              <a:solidFill>
                <a:srgbClr val="1469B2"/>
              </a:solidFill>
              <a:latin typeface="思源黑体 CN Heavy" panose="020B0A00000000000000" pitchFamily="34" charset="-122"/>
              <a:ea typeface="思源黑体 CN Heavy" panose="020B0A00000000000000" pitchFamily="34" charset="-122"/>
              <a:cs typeface="+mj-cs"/>
            </a:endParaRPr>
          </a:p>
        </p:txBody>
      </p:sp>
      <p:sp>
        <p:nvSpPr>
          <p:cNvPr id="36" name="矩形 35"/>
          <p:cNvSpPr/>
          <p:nvPr/>
        </p:nvSpPr>
        <p:spPr>
          <a:xfrm>
            <a:off x="1184910" y="3173095"/>
            <a:ext cx="7194550" cy="1445260"/>
          </a:xfrm>
          <a:prstGeom prst="rect">
            <a:avLst/>
          </a:prstGeom>
          <a:noFill/>
        </p:spPr>
        <p:txBody>
          <a:bodyPr wrap="square">
            <a:spAutoFit/>
          </a:bodyPr>
          <a:lstStyle/>
          <a:p>
            <a:pPr defTabSz="914400">
              <a:spcBef>
                <a:spcPct val="0"/>
              </a:spcBef>
            </a:pPr>
            <a:r>
              <a:rPr lang="zh-CN" altLang="en-US" sz="8800" spc="-150" dirty="0">
                <a:solidFill>
                  <a:srgbClr val="00A967"/>
                </a:solidFill>
                <a:latin typeface="思源黑体 CN Heavy" panose="020B0A00000000000000" pitchFamily="34" charset="-122"/>
                <a:ea typeface="思源黑体 CN Heavy" panose="020B0A00000000000000" pitchFamily="34" charset="-122"/>
                <a:cs typeface="+mj-cs"/>
              </a:rPr>
              <a:t>CONFERENCE</a:t>
            </a:r>
            <a:endParaRPr lang="zh-CN" altLang="en-US" sz="8800" spc="-150" dirty="0">
              <a:solidFill>
                <a:srgbClr val="00A967"/>
              </a:solidFill>
              <a:latin typeface="思源黑体 CN Heavy" panose="020B0A00000000000000" pitchFamily="34" charset="-122"/>
              <a:ea typeface="思源黑体 CN Heavy" panose="020B0A00000000000000" pitchFamily="34" charset="-122"/>
              <a:cs typeface="+mj-cs"/>
            </a:endParaRPr>
          </a:p>
        </p:txBody>
      </p:sp>
      <p:pic>
        <p:nvPicPr>
          <p:cNvPr id="5" name="图片 4" descr="log02"/>
          <p:cNvPicPr>
            <a:picLocks noChangeAspect="1"/>
          </p:cNvPicPr>
          <p:nvPr/>
        </p:nvPicPr>
        <p:blipFill>
          <a:blip r:embed="rId5"/>
          <a:stretch>
            <a:fillRect/>
          </a:stretch>
        </p:blipFill>
        <p:spPr>
          <a:xfrm>
            <a:off x="192405" y="188595"/>
            <a:ext cx="2129155" cy="4832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sld>
</file>

<file path=ppt/tags/tag1.xml><?xml version="1.0" encoding="utf-8"?>
<p:tagLst xmlns:p="http://schemas.openxmlformats.org/presentationml/2006/main">
  <p:tag name="MH" val="20160303161934"/>
  <p:tag name="MH_LIBRARY" val="GRAPHIC"/>
  <p:tag name="MH_TYPE" val="Text"/>
  <p:tag name="MH_ORDER" val="1"/>
</p:tagLst>
</file>

<file path=ppt/tags/tag2.xml><?xml version="1.0" encoding="utf-8"?>
<p:tagLst xmlns:p="http://schemas.openxmlformats.org/presentationml/2006/main">
  <p:tag name="MH" val="20160303161934"/>
  <p:tag name="MH_LIBRARY" val="GRAPHIC"/>
  <p:tag name="MH_TYPE" val="Text"/>
  <p:tag name="MH_ORDER" val="1"/>
</p:tagLst>
</file>

<file path=ppt/tags/tag3.xml><?xml version="1.0" encoding="utf-8"?>
<p:tagLst xmlns:p="http://schemas.openxmlformats.org/presentationml/2006/main">
  <p:tag name="MH" val="20160303161934"/>
  <p:tag name="MH_LIBRARY" val="GRAPHIC"/>
  <p:tag name="MH_TYPE" val="Text"/>
  <p:tag name="MH_ORDER" val="1"/>
</p:tagLst>
</file>

<file path=ppt/tags/tag4.xml><?xml version="1.0" encoding="utf-8"?>
<p:tagLst xmlns:p="http://schemas.openxmlformats.org/presentationml/2006/main">
  <p:tag name="MH" val="20160303161934"/>
  <p:tag name="MH_LIBRARY" val="GRAPHIC"/>
  <p:tag name="MH_TYPE" val="Text"/>
  <p:tag name="MH_ORDER" val="1"/>
</p:tagLst>
</file>

<file path=ppt/tags/tag5.xml><?xml version="1.0" encoding="utf-8"?>
<p:tagLst xmlns:p="http://schemas.openxmlformats.org/presentationml/2006/main">
  <p:tag name="ISLIDE.DIAGRAM" val="241251"/>
</p:tagLst>
</file>

<file path=ppt/tags/tag6.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184">
      <a:dk1>
        <a:sysClr val="windowText" lastClr="000000"/>
      </a:dk1>
      <a:lt1>
        <a:sysClr val="window" lastClr="FFFFFF"/>
      </a:lt1>
      <a:dk2>
        <a:srgbClr val="44546A"/>
      </a:dk2>
      <a:lt2>
        <a:srgbClr val="E7E6E6"/>
      </a:lt2>
      <a:accent1>
        <a:srgbClr val="1469B2"/>
      </a:accent1>
      <a:accent2>
        <a:srgbClr val="00A967"/>
      </a:accent2>
      <a:accent3>
        <a:srgbClr val="A5A5A5"/>
      </a:accent3>
      <a:accent4>
        <a:srgbClr val="3C5763"/>
      </a:accent4>
      <a:accent5>
        <a:srgbClr val="7F7F7F"/>
      </a:accent5>
      <a:accent6>
        <a:srgbClr val="3F3F3F"/>
      </a:accent6>
      <a:hlink>
        <a:srgbClr val="BFBFBF"/>
      </a:hlink>
      <a:folHlink>
        <a:srgbClr val="00A967"/>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自定义 184">
      <a:dk1>
        <a:sysClr val="windowText" lastClr="000000"/>
      </a:dk1>
      <a:lt1>
        <a:sysClr val="window" lastClr="FFFFFF"/>
      </a:lt1>
      <a:dk2>
        <a:srgbClr val="44546A"/>
      </a:dk2>
      <a:lt2>
        <a:srgbClr val="E7E6E6"/>
      </a:lt2>
      <a:accent1>
        <a:srgbClr val="1469B2"/>
      </a:accent1>
      <a:accent2>
        <a:srgbClr val="00A967"/>
      </a:accent2>
      <a:accent3>
        <a:srgbClr val="A5A5A5"/>
      </a:accent3>
      <a:accent4>
        <a:srgbClr val="3C5763"/>
      </a:accent4>
      <a:accent5>
        <a:srgbClr val="7F7F7F"/>
      </a:accent5>
      <a:accent6>
        <a:srgbClr val="3F3F3F"/>
      </a:accent6>
      <a:hlink>
        <a:srgbClr val="BFBFBF"/>
      </a:hlink>
      <a:folHlink>
        <a:srgbClr val="00A967"/>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2436</Words>
  <Application>WPS 演示</Application>
  <PresentationFormat>宽屏</PresentationFormat>
  <Paragraphs>261</Paragraphs>
  <Slides>20</Slides>
  <Notes>25</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20</vt:i4>
      </vt:variant>
    </vt:vector>
  </HeadingPairs>
  <TitlesOfParts>
    <vt:vector size="43" baseType="lpstr">
      <vt:lpstr>Arial</vt:lpstr>
      <vt:lpstr>宋体</vt:lpstr>
      <vt:lpstr>Wingdings</vt:lpstr>
      <vt:lpstr>Calibri</vt:lpstr>
      <vt:lpstr>微软雅黑</vt:lpstr>
      <vt:lpstr>思源黑体</vt:lpstr>
      <vt:lpstr>黑体</vt:lpstr>
      <vt:lpstr>思源黑体 CN Heavy</vt:lpstr>
      <vt:lpstr>Oswald</vt:lpstr>
      <vt:lpstr>Segoe Print</vt:lpstr>
      <vt:lpstr>Lato Light</vt:lpstr>
      <vt:lpstr>Gill Sans</vt:lpstr>
      <vt:lpstr>OPPOSans R</vt:lpstr>
      <vt:lpstr>OPPOSans H</vt:lpstr>
      <vt:lpstr>Calibri</vt:lpstr>
      <vt:lpstr>Arial Unicode MS</vt:lpstr>
      <vt:lpstr>等线</vt:lpstr>
      <vt:lpstr>Lato</vt:lpstr>
      <vt:lpstr>Agency FB</vt:lpstr>
      <vt:lpstr>Times New Roman</vt:lpstr>
      <vt:lpstr>Gill Sans MT</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111</cp:revision>
  <dcterms:created xsi:type="dcterms:W3CDTF">2019-07-11T04:52:00Z</dcterms:created>
  <dcterms:modified xsi:type="dcterms:W3CDTF">2020-09-03T01:33:54Z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